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041F5B-C51F-4700-9683-6F497959D4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Milestone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050D9F-796D-47F7-A1A5-BEC233968D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2/25/21 4:50:45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9EB352C-7BB6-4940-AF5E-710B0CA04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79" y="0"/>
            <a:ext cx="6283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3" name="slide3">
            <a:extLst>
              <a:ext uri="{FF2B5EF4-FFF2-40B4-BE49-F238E27FC236}">
                <a16:creationId xmlns:a16="http://schemas.microsoft.com/office/drawing/2014/main" id="{92413B25-6EB9-4214-A7BC-547EC315F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94" y="0"/>
            <a:ext cx="233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4" name="slide4">
            <a:extLst>
              <a:ext uri="{FF2B5EF4-FFF2-40B4-BE49-F238E27FC236}">
                <a16:creationId xmlns:a16="http://schemas.microsoft.com/office/drawing/2014/main" id="{E8484F36-938A-4DE5-B5E9-1616942DF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6" y="0"/>
            <a:ext cx="11050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5" name="slide5">
            <a:extLst>
              <a:ext uri="{FF2B5EF4-FFF2-40B4-BE49-F238E27FC236}">
                <a16:creationId xmlns:a16="http://schemas.microsoft.com/office/drawing/2014/main" id="{12FC9278-3E8D-492C-A7F7-FF5792AD47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3" y="0"/>
            <a:ext cx="9324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6" name="slide6">
            <a:extLst>
              <a:ext uri="{FF2B5EF4-FFF2-40B4-BE49-F238E27FC236}">
                <a16:creationId xmlns:a16="http://schemas.microsoft.com/office/drawing/2014/main" id="{EBD97C54-78BF-4DA3-8AE9-9B5587F66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80" y="0"/>
            <a:ext cx="3030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2021-02-25T10:50:45Z</dcterms:created>
  <dcterms:modified xsi:type="dcterms:W3CDTF">2021-02-25T10:50:45Z</dcterms:modified>
</cp:coreProperties>
</file>