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11EB7A-A814-4478-8DD7-29101FE7DC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Project_milestone2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479C20-7BB2-43D7-BE23-8900D30E1AF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1/27/21 4:28:00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4B73142-3F29-4FDA-BFE6-C64DE12DD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4" y="0"/>
            <a:ext cx="11213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D61932A-FA8F-4C73-B825-2DB6608A0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395"/>
            <a:ext cx="12192000" cy="211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8C23168-CAC3-413C-97ED-204100520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1" y="0"/>
            <a:ext cx="568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6FBC42C-799C-4C13-8339-D58EB59776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1" y="0"/>
            <a:ext cx="5684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421D729-F3F1-4CA4-943A-C93D8777FB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094" y="0"/>
            <a:ext cx="754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472AB91A-85A3-429F-94F8-0CC890C43A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4" y="0"/>
            <a:ext cx="11234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2021-01-27T22:28:01Z</dcterms:created>
  <dcterms:modified xsi:type="dcterms:W3CDTF">2021-01-27T22:28:01Z</dcterms:modified>
</cp:coreProperties>
</file>