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4D28FA3-3EBE-425D-841D-1AD1B64A659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Stroke EDA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E02C32-DE1C-4209-871F-FDAC4FE05B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4/6/21 9:29:49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9FD1022-29CF-4A9C-A5A0-3C3A2AA530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1" y="0"/>
            <a:ext cx="11081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5666A582-8E72-455D-88CA-0C994A2AC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5" y="0"/>
            <a:ext cx="10866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BB500E00-9A68-4615-89E7-1A7F251D7A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1" y="0"/>
            <a:ext cx="11081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C92A5055-8C45-4487-B2AA-C2D6B880AF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1" y="0"/>
            <a:ext cx="11081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2021-04-07T02:29:49Z</dcterms:created>
  <dcterms:modified xsi:type="dcterms:W3CDTF">2021-04-07T02:29:49Z</dcterms:modified>
</cp:coreProperties>
</file>