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765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9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5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56627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6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52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8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2464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9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56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D96D-859C-8046-BD1D-166B9242D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4000" dirty="0"/>
              <a:t>Credit card fraud detection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D806-2B4A-F04D-A0A4-7153F2EEA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Saurabh Biswas</a:t>
            </a:r>
          </a:p>
          <a:p>
            <a:r>
              <a:rPr lang="en-US" sz="1800" dirty="0">
                <a:solidFill>
                  <a:srgbClr val="2A1A00"/>
                </a:solidFill>
              </a:rPr>
              <a:t>Dsc550 T302</a:t>
            </a:r>
          </a:p>
          <a:p>
            <a:r>
              <a:rPr lang="en-US" sz="1800" dirty="0">
                <a:solidFill>
                  <a:srgbClr val="2A1A00"/>
                </a:solidFill>
              </a:rPr>
              <a:t>Bellevue University</a:t>
            </a:r>
          </a:p>
          <a:p>
            <a:endParaRPr lang="en-US" sz="1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8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r>
              <a:rPr lang="en-US" sz="4400" dirty="0"/>
              <a:t>Data Cleaning &amp;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No Null Value.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V1 through V28 PCA Transformed.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Scaling Required for Time and Amount.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Negative Correlation With Output:  V17, V14, V12, V10.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Positive Correlation With Output:  V11, V4, V2, V21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V14, V12, V10, V2 &amp; V21 – Outliers Removal.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Convert Class Variable to Binary.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4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062681"/>
            <a:ext cx="2759680" cy="4642032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/>
              <a:t>Correlation 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Correlation Between Input Variables">
            <a:extLst>
              <a:ext uri="{FF2B5EF4-FFF2-40B4-BE49-F238E27FC236}">
                <a16:creationId xmlns:a16="http://schemas.microsoft.com/office/drawing/2014/main" id="{62FD764E-87E7-0E46-ADCE-8FB154E7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15" y="-143240"/>
            <a:ext cx="4532800" cy="34163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5FF2CC7-63FA-3C45-8415-124EF70B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15" y="3257786"/>
            <a:ext cx="4532800" cy="36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0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062681"/>
            <a:ext cx="2759680" cy="4642032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3279E-157E-4342-9C82-1C1E4368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76" y="-45303"/>
            <a:ext cx="8570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1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42B2-FF7F-A04C-8F5D-E99EC005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setup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D82E-B4BF-6B43-AEA6-79AF9A3E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ColumnTransformer</a:t>
            </a:r>
            <a:r>
              <a:rPr lang="en-US" dirty="0"/>
              <a:t> for Scaling in Pipeline -  Amount and Time.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RF Pipeline with Seed.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RF Parameter – Weight, Estimator, Features, </a:t>
            </a:r>
            <a:r>
              <a:rPr lang="en-US" dirty="0" err="1"/>
              <a:t>Max_Depth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Logistic Regression Pipeline – </a:t>
            </a:r>
            <a:r>
              <a:rPr lang="en-US" dirty="0" err="1"/>
              <a:t>SelectKBest</a:t>
            </a:r>
            <a:r>
              <a:rPr lang="en-US" dirty="0"/>
              <a:t>, Weight, Seed.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Logistic Regression Parameter – C, select best k.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ANN Pipeline – Seed.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ANN Parameter – Solver, </a:t>
            </a:r>
            <a:r>
              <a:rPr lang="en-US" dirty="0" err="1"/>
              <a:t>Maxiter</a:t>
            </a:r>
            <a:r>
              <a:rPr lang="en-US" dirty="0"/>
              <a:t>, Learning Rate.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42B2-FF7F-A04C-8F5D-E99EC005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D82E-B4BF-6B43-AEA6-79AF9A3E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Models a Tuned, Trained &amp; Cross-Validated using </a:t>
            </a:r>
            <a:r>
              <a:rPr lang="en-US" dirty="0" err="1"/>
              <a:t>GridSearchCV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RF is not Calibrated.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Future Plan is to Calibrate RF.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Selected ANN based on Best Score.</a:t>
            </a:r>
          </a:p>
        </p:txBody>
      </p:sp>
    </p:spTree>
    <p:extLst>
      <p:ext uri="{BB962C8B-B14F-4D97-AF65-F5344CB8AC3E}">
        <p14:creationId xmlns:p14="http://schemas.microsoft.com/office/powerpoint/2010/main" val="269220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062681"/>
            <a:ext cx="2759680" cy="4642032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/>
              <a:t>Model Cross Validation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A0E7F-A023-044B-8CE6-B50279E8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38" y="832536"/>
            <a:ext cx="6705600" cy="1485900"/>
          </a:xfrm>
          <a:prstGeom prst="rect">
            <a:avLst/>
          </a:prstGeom>
        </p:spPr>
      </p:pic>
      <p:pic>
        <p:nvPicPr>
          <p:cNvPr id="8" name="Picture 7" descr="RF Probability v/s Vote Comparison">
            <a:extLst>
              <a:ext uri="{FF2B5EF4-FFF2-40B4-BE49-F238E27FC236}">
                <a16:creationId xmlns:a16="http://schemas.microsoft.com/office/drawing/2014/main" id="{0C597512-AF5A-5241-A1FA-5F213D53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69" y="2639187"/>
            <a:ext cx="4838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3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062681"/>
            <a:ext cx="2759680" cy="4642032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/>
              <a:t>Model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Percision Recall Curve for ANN Test">
            <a:extLst>
              <a:ext uri="{FF2B5EF4-FFF2-40B4-BE49-F238E27FC236}">
                <a16:creationId xmlns:a16="http://schemas.microsoft.com/office/drawing/2014/main" id="{1EC7C8DB-4A80-0943-829B-1B5038FB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3" y="38100"/>
            <a:ext cx="5448300" cy="33909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7A266B-6D71-8142-94F4-8027BD01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93" y="3507613"/>
            <a:ext cx="6057900" cy="219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2C064-8682-3946-86CB-BEC9C5B6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93" y="38100"/>
            <a:ext cx="3962400" cy="26670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412A64A7-056F-CB48-B38A-A1FD9E49A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93" y="632930"/>
            <a:ext cx="1803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2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A2F1-46E8-4C4D-8B9D-E5619EFD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6874-1A1B-7146-8BE8-75C66AFF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All the Models performed Pretty Well.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Average Precision Scores are Similar.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Random Forest can be Improved with Calibration.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Selected ANN based on the Cross Validation Score.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Trained ANN on Entire Dataset using best Parameter </a:t>
            </a:r>
            <a:r>
              <a:rPr lang="en-US" dirty="0" err="1"/>
              <a:t>Pipelie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9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E35B-41E1-0045-8F14-A19E8998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CEF4-3730-2743-BD07-6DCA224A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Proposal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Why Data Science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High Level Process Overview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Data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Data Cleaning &amp; Exploratory Data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Model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Comparison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9750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Unauthorized Use of Credit Card - Fraudulent Transaction.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$24.26 Billion Loss on 2018 due to Payment Fraud.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USA Faces Highest Fraud Loss - 38.6%.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Manual System for Fraud detection - Human Dependent,  Hard to Maintain.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55A86-8091-2547-9986-013961479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7" t="10699" r="9978" b="9455"/>
          <a:stretch/>
        </p:blipFill>
        <p:spPr>
          <a:xfrm>
            <a:off x="2895599" y="4301200"/>
            <a:ext cx="2370597" cy="1521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F96AC5-3FDF-8D4F-AEFB-FA71E2293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" t="6680" r="7394" b="15543"/>
          <a:stretch/>
        </p:blipFill>
        <p:spPr>
          <a:xfrm>
            <a:off x="6096001" y="4027966"/>
            <a:ext cx="3851188" cy="24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8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Machine Learning Technique to Combat Fraud.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ANN, Random Forest, Logistic Regression.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Training and Cross Validation.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Compare performance.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Select &amp; Test the Best Model.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1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Why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Manual Fraud Detection System – Human Dependent.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Rely on Domain Expertise.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High Man Hours to Keep the System Running.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Less Human Involvement – Machine Learning.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Once Trained - Minimal Maintenance Required.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Adaptable to Future Change.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2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/>
              <a:t>Gather Sample Data from Kaggle.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/>
              <a:t>Perform Basic Analysis on the Data.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/>
              <a:t>Split into Train &amp; Test.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/>
              <a:t>Carry Out Exploratory Data Analysis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/>
              <a:t>Data Cleaning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/>
              <a:t>Set up Pipeline for Model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1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Parameter Tuning and Train Models.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Compare Cross Validation Matric.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Test the Best Model.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Set up Pipeline for Best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Train on Entire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Source: Kaggle</a:t>
            </a:r>
          </a:p>
          <a:p>
            <a:pPr marL="0" indent="0">
              <a:buNone/>
            </a:pPr>
            <a:r>
              <a:rPr lang="en-US" dirty="0"/>
              <a:t>Overview: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30 Independent Variables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28 Variables PCA Transformed.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One Output Class.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284807 Observations.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Highly Imbalanced Output Class – 0.17% Minority (Fraud).</a:t>
            </a:r>
          </a:p>
          <a:p>
            <a:pPr marL="0" lvl="1" indent="0">
              <a:buNone/>
            </a:pPr>
            <a:r>
              <a:rPr lang="en-US" sz="2000" dirty="0"/>
              <a:t>Train Test Split (75%/25%). </a:t>
            </a:r>
          </a:p>
          <a:p>
            <a:pPr marL="0" lvl="1" indent="0">
              <a:buNone/>
            </a:pPr>
            <a:r>
              <a:rPr lang="en-US" sz="2000" dirty="0"/>
              <a:t>Use of Seed for Reproducibility.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82D4-4D96-074A-B116-86E183B6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1178393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3200"/>
              <a:t>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3890-F814-7B43-AEC4-905276F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Output Class - Highly Imbalanced">
            <a:extLst>
              <a:ext uri="{FF2B5EF4-FFF2-40B4-BE49-F238E27FC236}">
                <a16:creationId xmlns:a16="http://schemas.microsoft.com/office/drawing/2014/main" id="{15F03F62-0B72-7145-A9C9-40B249E5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58" y="0"/>
            <a:ext cx="4061799" cy="2427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89033-5F95-8C47-A621-092681935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2670415"/>
            <a:ext cx="7128424" cy="643468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1B71D3-7403-0A48-A06C-A607530B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640" y="3580695"/>
            <a:ext cx="4414565" cy="25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248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483</Words>
  <Application>Microsoft Macintosh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Impact</vt:lpstr>
      <vt:lpstr>Wingdings</vt:lpstr>
      <vt:lpstr>Badge</vt:lpstr>
      <vt:lpstr>Credit card fraud detection using machine learning</vt:lpstr>
      <vt:lpstr>Contents</vt:lpstr>
      <vt:lpstr>Introduction</vt:lpstr>
      <vt:lpstr>Proposal</vt:lpstr>
      <vt:lpstr>Why Data science ?</vt:lpstr>
      <vt:lpstr>Process overview</vt:lpstr>
      <vt:lpstr>Process overview</vt:lpstr>
      <vt:lpstr>Data</vt:lpstr>
      <vt:lpstr>Data</vt:lpstr>
      <vt:lpstr>Data Cleaning &amp; Exploratory Data Analysis</vt:lpstr>
      <vt:lpstr>Correlation Heat Map</vt:lpstr>
      <vt:lpstr>Outliers</vt:lpstr>
      <vt:lpstr>Pipeline setup – model</vt:lpstr>
      <vt:lpstr>Model Cross Validation</vt:lpstr>
      <vt:lpstr>Model Cross Validation </vt:lpstr>
      <vt:lpstr>Model 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machine learning</dc:title>
  <dc:creator>Rauth, Sanchita</dc:creator>
  <cp:lastModifiedBy>Rauth, Sanchita</cp:lastModifiedBy>
  <cp:revision>7</cp:revision>
  <dcterms:created xsi:type="dcterms:W3CDTF">2020-08-03T03:31:00Z</dcterms:created>
  <dcterms:modified xsi:type="dcterms:W3CDTF">2020-08-03T05:01:42Z</dcterms:modified>
</cp:coreProperties>
</file>