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E634-8581-4694-BDA3-68A908FFF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7F394-34D8-42E5-A12A-D0DA371DA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16357-1E06-48BB-A91D-7FB988FE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2C6FF-0B6F-46CD-BF4F-AB4899B4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498B-835E-4978-AFBA-A47F24C4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2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280C-B437-4172-AF41-D5B7D849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E5882-FA94-4C61-A839-D39B4C26D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A76EB-8231-420A-815D-B3445D4A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83B34-F2B0-4425-A69C-B4508661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CB8E-9638-4643-AC1B-51B937BE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4D393-5825-4D90-96DA-E81BC6E18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88D82-0C5B-49B5-A3E8-0753E37D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53CD-6B40-4AB1-A1C5-F50A53FB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9D0D0-1B5F-45A2-99F6-E1A3F94D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B279-A83D-4BBA-A7C7-04604FBA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1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3DDA-2B63-496A-B3C7-E2B2195C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F63C-4355-4775-9BC0-0D0F15B8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53CA-867D-434C-9026-13B25C5F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9873-BDD5-4CA3-A2A7-A7388101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03347-FA24-489E-9A1F-FD4C1879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2EA0-2BB9-4EBF-A328-167A66E9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B6389-5E37-4DD1-8C23-7DA112C6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ACD90-5667-43FB-B866-B373BB98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8DE7-FEF7-4A24-A8E3-6B09EFB3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33EB-0016-4E94-A535-E3608221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C326-B913-4538-8B05-48142A22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4C780-EAC4-4CB7-9EAE-473EF7040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CA450-CC1D-4EF6-8AA5-9EF401AB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459A0-5709-4316-A67B-24AD5315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3225C-6D3A-4749-A4D9-F87E25B7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F0574-8EFA-4082-AA9C-F8885B7E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8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0630-2956-4C68-BA1B-378F8D2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90C7E-C3B4-466E-8B41-A4A14DFA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E1794-706C-463D-B4F0-3A4CD319D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4F94F-0941-4F34-8C28-9F5D32492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39817-ED5D-4CB6-9607-DF70B221F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D78BB-DE7B-4A28-946A-B5EFF87D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B782D-CED9-4159-BB16-FD17C2FC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07F70-D5B2-4D8A-AB7A-C9B3DA8C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7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BBB5-C5A2-4515-B598-A3CD58E5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6F0F3-C138-4DF5-AC9F-CFCA875E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FBB72-06C1-42FC-B201-593E871E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3C8D0-CD29-4C2F-9E32-DDF81D6C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57BC7-8BBF-4D91-A83F-DBEA88AC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D3521-1EDB-46B1-A308-A0F8592B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B7F18-2AD0-402A-A525-51DCAE86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685-8632-4714-9824-23460F71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9406-0382-4F9C-B9B8-5A0E57346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B68B7-6656-4951-95A0-ED8CA4FF1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4BEB8-E3EE-4562-805A-291F32F4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119D-3ED3-4832-9CEC-512619D8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3E8C-91D3-47AC-9E2A-C861A6DB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4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6292-80EB-4BAD-B3BC-B4A9699A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38EC9-5145-407A-A2F2-47B54610A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0962F-593E-46AD-8BC4-3A5F59EC7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86EB3-5A28-4A02-AB83-F1AD06BD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0B7E-36A0-4E1D-A10A-81167696C9A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6FAA-3081-4420-AACB-B9D7B78E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BFA44-9ECF-403B-8A87-BC57247B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BE7B-F2BB-4826-AE5E-0756105C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812AE-5DB3-4613-89D9-3E01ABAA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D818C-BA65-4F98-95BC-8A7EDDF3A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B0B7E-36A0-4E1D-A10A-81167696C9A6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AEA6-B34C-4354-B428-E054E5E1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A2D5C-EFC0-4454-82AD-926A5A959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DA51D-E832-4932-BC3A-7A9AC95A3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0641-B8C8-4CEF-A381-CA4E3D12C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ECE249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58E77-D2D6-4F0E-A111-A9F75C23F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UNIT-4 </a:t>
            </a:r>
          </a:p>
          <a:p>
            <a:r>
              <a:rPr lang="en-US" dirty="0"/>
              <a:t>Lecture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2E7A74-6581-476D-B097-776A9BAE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252537"/>
            <a:ext cx="85058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BEFB4-3304-47A2-BFD7-78126395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571625"/>
            <a:ext cx="8305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FEABC0-D590-4B04-B333-87E7FAFA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266825"/>
            <a:ext cx="81819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E1F2D-F38C-4262-BBA8-6CB1E2CDA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528762"/>
            <a:ext cx="76104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9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9B856-0A62-4302-85CB-AD1BF715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481137"/>
            <a:ext cx="81057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9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44800-D730-4D5B-8B05-7568E530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114550"/>
            <a:ext cx="8305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45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D9A75-840B-4F9D-B15F-20B55E21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843087"/>
            <a:ext cx="803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9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72056-E55A-472D-BF20-36D9B7E7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696" y="1855305"/>
            <a:ext cx="7656608" cy="34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21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208E2D-07D6-4ADF-A14C-4F8BA923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61" y="1815548"/>
            <a:ext cx="7520077" cy="28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83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BE24C0-B243-445D-B502-F110C766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04" y="1550504"/>
            <a:ext cx="7222852" cy="34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4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E973-6656-4F53-95C2-392DBA87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BIPOLAR JUNCTION TRANSITOR (BJT)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03299-01C2-4AA0-925D-D9D45E00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22" y="2036072"/>
            <a:ext cx="5581236" cy="3209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51B9E7-4FF4-4B34-8DDE-C98B4C1C3FC4}"/>
              </a:ext>
            </a:extLst>
          </p:cNvPr>
          <p:cNvSpPr txBox="1"/>
          <p:nvPr/>
        </p:nvSpPr>
        <p:spPr>
          <a:xfrm>
            <a:off x="991842" y="1517375"/>
            <a:ext cx="43487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Transistor is a solid state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It is a current controlled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It has three terminals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Emitter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Collector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There are two types of Transistor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PNP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NPN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Doping of Terminals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Emitter- highly doped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Base- Lightly doped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Collector- Moderately doped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0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C36D88-BA2F-48AF-8E82-4C3851A8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610" y="2327415"/>
            <a:ext cx="52768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0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DDB8-0052-4A8B-91DF-C23CAD50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</a:t>
            </a:r>
            <a:r>
              <a:rPr lang="en-US" dirty="0" err="1"/>
              <a:t>wrt</a:t>
            </a:r>
            <a:r>
              <a:rPr lang="en-US" dirty="0"/>
              <a:t> </a:t>
            </a:r>
            <a:r>
              <a:rPr lang="en-US" dirty="0" err="1"/>
              <a:t>Vaccum</a:t>
            </a:r>
            <a:r>
              <a:rPr lang="en-US" dirty="0"/>
              <a:t> Triode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FB26-61AF-4837-ADCB-D68946A9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6583" cy="435133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Compact Size</a:t>
            </a:r>
          </a:p>
          <a:p>
            <a:r>
              <a:rPr lang="en-US" dirty="0"/>
              <a:t>Light weight</a:t>
            </a:r>
          </a:p>
          <a:p>
            <a:r>
              <a:rPr lang="en-US" dirty="0"/>
              <a:t>Rugged Construction</a:t>
            </a:r>
          </a:p>
          <a:p>
            <a:r>
              <a:rPr lang="en-US" dirty="0"/>
              <a:t>Resistive to shock and vibration</a:t>
            </a:r>
          </a:p>
          <a:p>
            <a:r>
              <a:rPr lang="en-US" dirty="0"/>
              <a:t>Instantaneous operation</a:t>
            </a:r>
          </a:p>
          <a:p>
            <a:r>
              <a:rPr lang="en-US" dirty="0"/>
              <a:t>High operation point</a:t>
            </a:r>
          </a:p>
          <a:p>
            <a:r>
              <a:rPr lang="en-US" dirty="0"/>
              <a:t>Long life</a:t>
            </a:r>
          </a:p>
          <a:p>
            <a:r>
              <a:rPr lang="en-US" dirty="0"/>
              <a:t>No aging effect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8A968D-0FBF-4AC8-84C0-36CBE640C83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456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Disadvantages</a:t>
            </a:r>
          </a:p>
          <a:p>
            <a:r>
              <a:rPr lang="en-US" dirty="0"/>
              <a:t>Loud hum noise</a:t>
            </a:r>
          </a:p>
          <a:p>
            <a:r>
              <a:rPr lang="en-US" dirty="0"/>
              <a:t>Restricted operation up to 75 degree</a:t>
            </a:r>
          </a:p>
          <a:p>
            <a:r>
              <a:rPr lang="en-US" dirty="0"/>
              <a:t>Operating frequency – Few MHz</a:t>
            </a:r>
          </a:p>
        </p:txBody>
      </p:sp>
    </p:spTree>
    <p:extLst>
      <p:ext uri="{BB962C8B-B14F-4D97-AF65-F5344CB8AC3E}">
        <p14:creationId xmlns:p14="http://schemas.microsoft.com/office/powerpoint/2010/main" val="161429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3B2592-A46E-4F07-ABE5-6030FEB89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357312"/>
            <a:ext cx="80676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2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F7B437-2720-4E55-85D1-407F6982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462087"/>
            <a:ext cx="80581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4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24989-FAE8-44A6-A572-3395753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19187"/>
            <a:ext cx="77724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9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A38E7E-E053-46D0-BDE9-2A15E3BF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681162"/>
            <a:ext cx="79819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7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0CF06D-1784-4300-9A85-6D6DF326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281112"/>
            <a:ext cx="83248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00DC27-F382-4FE7-9C77-103E030D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166812"/>
            <a:ext cx="79914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5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90</Words>
  <Application>Microsoft Office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ECE249</vt:lpstr>
      <vt:lpstr>BIPOLAR JUNCTION TRANSITOR (BJT)</vt:lpstr>
      <vt:lpstr>Transistor wrt Vaccum Triode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VIYUSH RAWAT</dc:creator>
  <cp:lastModifiedBy>VIYUSH RAWAT</cp:lastModifiedBy>
  <cp:revision>16</cp:revision>
  <dcterms:created xsi:type="dcterms:W3CDTF">2022-10-28T05:02:28Z</dcterms:created>
  <dcterms:modified xsi:type="dcterms:W3CDTF">2022-11-02T04:46:54Z</dcterms:modified>
</cp:coreProperties>
</file>