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16" r:id="rId3"/>
    <p:sldId id="260" r:id="rId4"/>
    <p:sldId id="299" r:id="rId5"/>
    <p:sldId id="297" r:id="rId6"/>
    <p:sldId id="298" r:id="rId7"/>
    <p:sldId id="261" r:id="rId8"/>
    <p:sldId id="264" r:id="rId9"/>
    <p:sldId id="263" r:id="rId10"/>
    <p:sldId id="266" r:id="rId11"/>
    <p:sldId id="290" r:id="rId12"/>
    <p:sldId id="265" r:id="rId13"/>
    <p:sldId id="268" r:id="rId14"/>
    <p:sldId id="272" r:id="rId15"/>
    <p:sldId id="269" r:id="rId16"/>
    <p:sldId id="273" r:id="rId17"/>
    <p:sldId id="304" r:id="rId18"/>
    <p:sldId id="305" r:id="rId19"/>
    <p:sldId id="320" r:id="rId20"/>
    <p:sldId id="307" r:id="rId21"/>
    <p:sldId id="317" r:id="rId22"/>
    <p:sldId id="318" r:id="rId23"/>
    <p:sldId id="308" r:id="rId24"/>
    <p:sldId id="309" r:id="rId25"/>
    <p:sldId id="315" r:id="rId26"/>
    <p:sldId id="321" r:id="rId27"/>
    <p:sldId id="322" r:id="rId28"/>
    <p:sldId id="323" r:id="rId29"/>
    <p:sldId id="324" r:id="rId30"/>
    <p:sldId id="325" r:id="rId31"/>
    <p:sldId id="326" r:id="rId32"/>
    <p:sldId id="312" r:id="rId33"/>
    <p:sldId id="313" r:id="rId34"/>
    <p:sldId id="314" r:id="rId35"/>
    <p:sldId id="259" r:id="rId36"/>
    <p:sldId id="256" r:id="rId37"/>
    <p:sldId id="280" r:id="rId38"/>
    <p:sldId id="282" r:id="rId39"/>
    <p:sldId id="277" r:id="rId40"/>
    <p:sldId id="295" r:id="rId41"/>
    <p:sldId id="293" r:id="rId42"/>
    <p:sldId id="294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29D14-B92B-4338-AA96-A28CE52F184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F13D2-5128-4C9D-BB4F-AF644A15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5338-DAAF-49F2-A9F5-2FFA288B5DE3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UNIT - 4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500438"/>
            <a:ext cx="8001056" cy="2138362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MOSFET</a:t>
            </a:r>
          </a:p>
          <a:p>
            <a:endParaRPr lang="en-IN" sz="36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8A932-0A11-43FD-91D4-E0B8C3872325}"/>
              </a:ext>
            </a:extLst>
          </p:cNvPr>
          <p:cNvSpPr txBox="1"/>
          <p:nvPr/>
        </p:nvSpPr>
        <p:spPr>
          <a:xfrm>
            <a:off x="323528" y="548680"/>
            <a:ext cx="72728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575757"/>
                </a:solidFill>
                <a:effectLst/>
                <a:latin typeface="inherit"/>
              </a:rPr>
              <a:t>In a </a:t>
            </a:r>
            <a:r>
              <a:rPr lang="en-US" b="1" i="0" dirty="0" err="1">
                <a:solidFill>
                  <a:srgbClr val="575757"/>
                </a:solidFill>
                <a:effectLst/>
                <a:latin typeface="inherit"/>
              </a:rPr>
              <a:t>npn</a:t>
            </a:r>
            <a:r>
              <a:rPr lang="en-US" b="1" i="0" dirty="0">
                <a:solidFill>
                  <a:srgbClr val="575757"/>
                </a:solidFill>
                <a:effectLst/>
                <a:latin typeface="inherit"/>
              </a:rPr>
              <a:t> transistor, ……………. are the minority carriers</a:t>
            </a:r>
            <a:endParaRPr lang="en-US" b="0" i="0" dirty="0">
              <a:solidFill>
                <a:srgbClr val="575757"/>
              </a:solidFill>
              <a:effectLst/>
              <a:latin typeface="PT Serif" panose="020B06040202020202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free electrons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holes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donor ions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acceptor 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214290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Collector has ............... size among all terminals in BJT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least size 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Medium 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biggest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of the above 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357166"/>
            <a:ext cx="76438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The element that has the smallest size in a transistor is ………………..</a:t>
            </a:r>
          </a:p>
          <a:p>
            <a:pPr fontAlgn="base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QUIZ POLL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collector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emitter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collector-base-junction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285860"/>
            <a:ext cx="4286280" cy="394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3857619" cy="329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BFB2DF-4E7E-49F2-BB8D-B3F88529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0" y="226879"/>
            <a:ext cx="7754784" cy="8596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7572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At the emitter base junctions of a transistor, one finds………….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reverse bias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wide depletion layer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Low resistance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Both a and b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78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Most of the majority carriers from the emitter……………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Recombine in the base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Recombine in the emitter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Pass through the base region to collector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Both a and b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Both b and c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69A6-84EC-4DC7-9F8D-CA979F21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MOSFET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98C0-1D12-4AD1-A560-5F7B8890F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80F6-EA4D-49EB-A777-C7C9F33F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42A6-0DDF-463C-85BC-560EEB2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solid state device</a:t>
            </a:r>
          </a:p>
          <a:p>
            <a:r>
              <a:rPr lang="en-US" dirty="0"/>
              <a:t>It is a Voltage controlled Device</a:t>
            </a:r>
          </a:p>
          <a:p>
            <a:r>
              <a:rPr lang="en-US" dirty="0"/>
              <a:t>It is of two types</a:t>
            </a:r>
          </a:p>
          <a:p>
            <a:pPr lvl="1"/>
            <a:r>
              <a:rPr lang="en-US" dirty="0"/>
              <a:t>Depletion Mode D-MOSFET</a:t>
            </a:r>
          </a:p>
          <a:p>
            <a:pPr lvl="1"/>
            <a:r>
              <a:rPr lang="en-US" dirty="0"/>
              <a:t>Enhancement Mode E-MOSFET</a:t>
            </a:r>
          </a:p>
        </p:txBody>
      </p:sp>
    </p:spTree>
    <p:extLst>
      <p:ext uri="{BB962C8B-B14F-4D97-AF65-F5344CB8AC3E}">
        <p14:creationId xmlns:p14="http://schemas.microsoft.com/office/powerpoint/2010/main" val="287007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D7AA7-2E6A-460B-AC9F-3984831F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7" y="908720"/>
            <a:ext cx="7515285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FB54B-9C35-43CA-AF15-695388C9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06" y="836712"/>
            <a:ext cx="7177458" cy="50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F40C-B630-408B-A452-35FE75AC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4572C-981E-449B-BB1A-36FD8CAD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604073"/>
            <a:ext cx="7128792" cy="42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36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A39F1-78A8-4A58-8181-8EE9B0CE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786723"/>
            <a:ext cx="6840759" cy="50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2EF3B-871D-45D2-BF41-48CC9961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0017"/>
            <a:ext cx="6102623" cy="44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4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F7B1EB-98BF-446C-B592-28B921DD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58" y="548680"/>
            <a:ext cx="784078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0500A-44E6-487A-9D76-F8B1FE2E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2" y="836712"/>
            <a:ext cx="762650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99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9D089-A46D-4260-8DBE-F06347E0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74" y="1531541"/>
            <a:ext cx="6401651" cy="37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DC2C99-968F-45C6-A6D1-302F3458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8" y="703934"/>
            <a:ext cx="7377363" cy="5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FA94A-F4B5-4EE8-8F03-11761A33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6" y="1126158"/>
            <a:ext cx="6852607" cy="46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49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FA3242-64A0-43DA-A81D-0A443DCC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019175"/>
            <a:ext cx="7038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7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3E7F3-411B-4014-8E42-94BE9917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35969"/>
            <a:ext cx="4914900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3051175" y="5943600"/>
            <a:ext cx="2215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Figure NPN transistor.</a:t>
            </a: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843088"/>
            <a:ext cx="3911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Transistor Construction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28868"/>
            <a:ext cx="2433641" cy="220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D1B7F-9C20-43F6-A1DE-F125BE70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8" y="1718072"/>
            <a:ext cx="5229225" cy="34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98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4F227-508D-4882-9F12-C8535249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19" y="1707356"/>
            <a:ext cx="4957763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57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09704-7323-4767-92DD-DE30026C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32756"/>
            <a:ext cx="658873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3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CA572-58E0-42F9-88D0-806DB40D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32" y="1304764"/>
            <a:ext cx="68641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73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C98F2-4AAF-4E4F-937C-F0088890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28" y="1416534"/>
            <a:ext cx="6418944" cy="40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90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5D7E8-3CD6-4F8F-B73B-61ABC17D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05384"/>
            <a:ext cx="5700628" cy="44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5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F02853-85B1-4F07-AAD6-B145AD22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91" y="1693069"/>
            <a:ext cx="4722019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34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85728"/>
            <a:ext cx="7929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The MOSFET stands for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A.Metal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oxidized selenium FET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B.Metal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oxide surface FET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C.Metal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oxide semiconductor FET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D.Metal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of surface FET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Which of the following term does not belong to MOSFET:-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A) Source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B) Gate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C) Base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D) Drain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Characteristics of MOSFET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3" y="1643051"/>
            <a:ext cx="5072098" cy="321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D92F8-D4E0-48B3-AB57-7C809A0B1D47}"/>
              </a:ext>
            </a:extLst>
          </p:cNvPr>
          <p:cNvSpPr txBox="1"/>
          <p:nvPr/>
        </p:nvSpPr>
        <p:spPr>
          <a:xfrm>
            <a:off x="251520" y="692696"/>
            <a:ext cx="72728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575757"/>
                </a:solidFill>
                <a:effectLst/>
                <a:latin typeface="inherit"/>
              </a:rPr>
              <a:t>In a NPN transistor, the current carriers are ………….</a:t>
            </a:r>
          </a:p>
          <a:p>
            <a:pPr algn="l" fontAlgn="base"/>
            <a:endParaRPr lang="en-US" b="0" i="0" dirty="0">
              <a:solidFill>
                <a:srgbClr val="575757"/>
              </a:solidFill>
              <a:effectLst/>
              <a:latin typeface="PT Serif" panose="020B0604020202020204" pitchFamily="18" charset="0"/>
            </a:endParaRPr>
          </a:p>
          <a:p>
            <a:pPr marL="342900" indent="-342900" algn="l" fontAlgn="base">
              <a:buFont typeface="+mj-lt"/>
              <a:buAutoNum type="alphaU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acceptor ions</a:t>
            </a:r>
          </a:p>
          <a:p>
            <a:pPr marL="342900" indent="-342900" algn="l" fontAlgn="base">
              <a:buFont typeface="+mj-lt"/>
              <a:buAutoNum type="alphaU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donor ions</a:t>
            </a:r>
          </a:p>
          <a:p>
            <a:pPr marL="342900" indent="-342900" algn="l" fontAlgn="base">
              <a:buFont typeface="+mj-lt"/>
              <a:buAutoNum type="alphaU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free electrons</a:t>
            </a:r>
          </a:p>
          <a:p>
            <a:pPr marL="342900" indent="-342900" algn="l" fontAlgn="base">
              <a:buFont typeface="+mj-lt"/>
              <a:buAutoNum type="alphaU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holes</a:t>
            </a:r>
          </a:p>
        </p:txBody>
      </p:sp>
    </p:spTree>
    <p:extLst>
      <p:ext uri="{BB962C8B-B14F-4D97-AF65-F5344CB8AC3E}">
        <p14:creationId xmlns:p14="http://schemas.microsoft.com/office/powerpoint/2010/main" val="685753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500042"/>
            <a:ext cx="72866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 MOSFET has …………… terminals</a:t>
            </a:r>
          </a:p>
          <a:p>
            <a:pPr fontAlgn="base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QUIZ POLL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five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four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3249179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35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Which transistor region is very thin and lightly doped?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emitter region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collector region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another region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base region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7143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214290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For a Transistor to function as an amplifier:-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285728"/>
            <a:ext cx="79296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With the E-MOSFET, when gate input voltage is zero, drain current is …..</a:t>
            </a:r>
          </a:p>
          <a:p>
            <a:pPr fontAlgn="base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QUIZ POLL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at saturation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zero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Less than 10 A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widening the channel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357166"/>
            <a:ext cx="8001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transistor has …………………</a:t>
            </a:r>
          </a:p>
          <a:p>
            <a:pPr fontAlgn="base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QUIZ POLL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buFont typeface="+mj-lt"/>
              <a:buAutoNum type="alphaU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junction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junctions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junctions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four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junctions</a:t>
            </a:r>
          </a:p>
        </p:txBody>
      </p:sp>
    </p:spTree>
    <p:extLst>
      <p:ext uri="{BB962C8B-B14F-4D97-AF65-F5344CB8AC3E}">
        <p14:creationId xmlns:p14="http://schemas.microsoft.com/office/powerpoint/2010/main" val="6589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Emitter is ................. Doped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heavily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lightly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Medium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of the above 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1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3051175" y="5943600"/>
            <a:ext cx="2184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Figure PNP transistor.</a:t>
            </a: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642918"/>
            <a:ext cx="43688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2357422" cy="214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Emitter is ................. Doped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heavily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lightly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Medium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of the above 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4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D92F8-D4E0-48B3-AB57-7C809A0B1D47}"/>
              </a:ext>
            </a:extLst>
          </p:cNvPr>
          <p:cNvSpPr txBox="1"/>
          <p:nvPr/>
        </p:nvSpPr>
        <p:spPr>
          <a:xfrm>
            <a:off x="251520" y="692696"/>
            <a:ext cx="72728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575757"/>
                </a:solidFill>
                <a:effectLst/>
                <a:latin typeface="inherit"/>
              </a:rPr>
              <a:t>In a </a:t>
            </a:r>
            <a:r>
              <a:rPr lang="en-US" b="1" i="0" dirty="0" err="1">
                <a:solidFill>
                  <a:srgbClr val="575757"/>
                </a:solidFill>
                <a:effectLst/>
                <a:latin typeface="inherit"/>
              </a:rPr>
              <a:t>pnp</a:t>
            </a:r>
            <a:r>
              <a:rPr lang="en-US" b="1" i="0" dirty="0">
                <a:solidFill>
                  <a:srgbClr val="575757"/>
                </a:solidFill>
                <a:effectLst/>
                <a:latin typeface="inherit"/>
              </a:rPr>
              <a:t> transistor, the current carriers are ………….</a:t>
            </a:r>
          </a:p>
          <a:p>
            <a:pPr algn="l" fontAlgn="base"/>
            <a:endParaRPr lang="en-US" b="0" i="0" dirty="0">
              <a:solidFill>
                <a:srgbClr val="575757"/>
              </a:solidFill>
              <a:effectLst/>
              <a:latin typeface="PT Serif" panose="020B0604020202020204" pitchFamily="18" charset="0"/>
            </a:endParaRPr>
          </a:p>
          <a:p>
            <a:pPr marL="342900" indent="-342900" algn="l" fontAlgn="base">
              <a:buFont typeface="+mj-lt"/>
              <a:buAutoNum type="alphaU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acceptor ions</a:t>
            </a:r>
          </a:p>
          <a:p>
            <a:pPr marL="342900" indent="-342900" algn="l" fontAlgn="base">
              <a:buFont typeface="+mj-lt"/>
              <a:buAutoNum type="alphaU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donor ions</a:t>
            </a:r>
          </a:p>
          <a:p>
            <a:pPr marL="342900" indent="-342900" algn="l" fontAlgn="base">
              <a:buFont typeface="+mj-lt"/>
              <a:buAutoNum type="alphaU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free electrons</a:t>
            </a:r>
          </a:p>
          <a:p>
            <a:pPr marL="342900" indent="-342900" algn="l" fontAlgn="base">
              <a:buFont typeface="+mj-lt"/>
              <a:buAutoNum type="alphaUcPeriod"/>
            </a:pPr>
            <a:r>
              <a:rPr lang="en-US" b="0" i="0" dirty="0">
                <a:solidFill>
                  <a:srgbClr val="575757"/>
                </a:solidFill>
                <a:effectLst/>
                <a:latin typeface="PT Serif" panose="020B0604020202020204" pitchFamily="18" charset="0"/>
              </a:rPr>
              <a:t>holes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387</Words>
  <Application>Microsoft Office PowerPoint</Application>
  <PresentationFormat>On-screen Show (4:3)</PresentationFormat>
  <Paragraphs>119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inherit</vt:lpstr>
      <vt:lpstr>PT Serif</vt:lpstr>
      <vt:lpstr>Times New Roman</vt:lpstr>
      <vt:lpstr>Office Theme</vt:lpstr>
      <vt:lpstr>UNIT - 4</vt:lpstr>
      <vt:lpstr>PowerPoint Presentation</vt:lpstr>
      <vt:lpstr>Transistor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MOSFET</vt:lpstr>
      <vt:lpstr>MOSFET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MOSFET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- 4</dc:title>
  <dc:creator>Hp</dc:creator>
  <cp:lastModifiedBy>VIYUSH RAWAT</cp:lastModifiedBy>
  <cp:revision>54</cp:revision>
  <dcterms:created xsi:type="dcterms:W3CDTF">2020-12-12T14:18:27Z</dcterms:created>
  <dcterms:modified xsi:type="dcterms:W3CDTF">2022-11-04T05:14:19Z</dcterms:modified>
</cp:coreProperties>
</file>