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59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DECA-2A22-4C9A-B056-2B479C398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6D11E-C659-4505-9584-9D68F79DC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83EFC-C7AA-4A97-B7B3-EB6DE845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E020-AB60-413F-98B3-E4916B7A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ACABF-B18C-4236-A19D-EC71B0D6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B4BB-3684-4EED-B7D0-0FF6EB4C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383BC-93E2-4124-9A6C-4F5423AB5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451D-0201-4FA6-81DA-B41E71AD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1108-9DE9-4474-926D-3CE12C43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5BCD-3030-4CB6-B9C6-ADA885B6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78BBA-FFEE-4B94-8B8F-1BE35B4E5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B62AF-E0DC-4673-BB72-87DAF940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5BB32-FFA0-4063-8F94-244B3B44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7E16-6CA1-4F11-8E64-38307D68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D4CB7-1F30-4ADA-82B8-516C2692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7EEA-CC35-488F-B154-2E118832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B926-5796-4B92-BBA1-9FD0AEA4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0493-C102-489C-B931-20CD350F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8CFD-4A8F-40F6-B0B8-63A9CF36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EA9-CC1F-41BA-8367-115FC740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5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0465-FCB3-438E-BA0D-72668E0B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E3F0-1432-4FD4-9A90-A09E47EB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23D7C-6FF5-4D3B-9A67-18C09D09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35A02-C129-4AFA-98D0-6687E095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64EDC-4AD7-4E88-AFCD-23566D51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FAD8-369A-4FBC-8358-8D06C710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639C-0D33-4EAB-A005-771B96564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01B4E-3B96-49A2-AF86-2F0B8C3C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84B3A-DD94-4471-A07E-D362DFF0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64F9D-B122-483B-855B-44E70200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E918-7B44-4EFB-A6AF-5AC79B9E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4D08-6819-4C60-8E0B-6EAC9AA7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38B7-D0BE-4ADF-88DC-034FF30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09B36-52D3-496E-9233-363ECB7CB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C443F-91C9-4913-9B26-93DEAFE93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23D1D-D941-4166-A250-65115F5E5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BE4CC-00D3-4FDD-872A-D886E99A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77BBE-A444-433E-9E3B-2E01A7B4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85C70-A49F-4DB3-82BC-081CD7D1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4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CE9B-9D1D-4B88-B137-B0A63507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84FBB-DE29-4CD8-9490-1870F81E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EBDBA-513D-4204-9186-1D05B15F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48858-98ED-403C-B51E-FA14A47D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9CB72-9421-4E48-AC99-660DD4AF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B635C-2514-4E63-A54E-19BE83F3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5683E-2304-490D-95FC-8312FC2D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8F93-450A-483D-BE2E-3A61BEF2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C5D-8362-49BA-9463-4DEB5461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0BFC-941A-45AA-9A62-F4B32D6E5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3C10E-ED1B-48BE-8DA0-0ECC2258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E0E80-70A1-4F9A-8C24-E7780DAF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9A5B7-296D-4665-8C1D-7F83C904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8E52-22EC-4916-9978-87A0BCF0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48A9D-EA72-4D5C-A689-761FCE90B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6565C-DB0D-4F9A-973A-45DE290E3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72454-0AD9-46F9-A0C0-F0BDA76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6FA81-F1CB-4320-BE58-97BD06F0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DE493-F033-4269-875E-E20DBC52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E572D-91CC-48A3-8CDF-93687784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A7B8-6DFF-48D4-B297-13E56CF4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9ADF-9A63-4FBE-A20D-F86F121B3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728B-BA5C-452F-BE97-70D7BB093A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7B7D-C4BF-435B-8810-EC8AE968D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3E53-F03B-42F5-92CE-2A9D33C1F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BA4B-57FE-4C5F-A627-88631408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4318-7F00-442F-BDD5-2D44E040A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Op-Amp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2F8C-FB2D-43A1-85EF-A4CC82A46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ECE249</a:t>
            </a:r>
          </a:p>
        </p:txBody>
      </p:sp>
    </p:spTree>
    <p:extLst>
      <p:ext uri="{BB962C8B-B14F-4D97-AF65-F5344CB8AC3E}">
        <p14:creationId xmlns:p14="http://schemas.microsoft.com/office/powerpoint/2010/main" val="143518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5FD25-975E-40E5-A118-033C47B5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32" y="697832"/>
            <a:ext cx="9264315" cy="558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BAA4-DCA2-4CA8-BC22-63624D5D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Op-Amp 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A560-1686-4FC2-8E82-527AE3A9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B7A64-ECD3-4C8E-B477-733D6BA11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971675"/>
            <a:ext cx="59340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8CAF-07E4-48CA-92C9-B16735B4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Pin Diagram and IC 741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7713-7F90-4983-A887-87CBE827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6A836-54F7-4ABB-B620-55CAD5AB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67" y="2550444"/>
            <a:ext cx="5994233" cy="3152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2324D-CA9E-4D9F-8B34-F9F648CC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550444"/>
            <a:ext cx="31623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4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402B-B44C-47F0-B4AB-D4546F6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49E1-56C8-49F9-B5E2-12796A5B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Pin1 – Offset Null</a:t>
            </a:r>
          </a:p>
          <a:p>
            <a:r>
              <a:rPr lang="en-US" dirty="0"/>
              <a:t>Pin2 –  Inverting Input</a:t>
            </a:r>
          </a:p>
          <a:p>
            <a:r>
              <a:rPr lang="en-US" dirty="0"/>
              <a:t>Pin3 –  Non Inverting Input</a:t>
            </a:r>
          </a:p>
          <a:p>
            <a:r>
              <a:rPr lang="en-US" dirty="0"/>
              <a:t>Pin4  –  -</a:t>
            </a:r>
            <a:r>
              <a:rPr lang="en-US" dirty="0" err="1"/>
              <a:t>Vcc</a:t>
            </a:r>
            <a:endParaRPr lang="en-US" dirty="0"/>
          </a:p>
          <a:p>
            <a:r>
              <a:rPr lang="en-US" dirty="0"/>
              <a:t>Pin5  –  Offset Null</a:t>
            </a:r>
          </a:p>
          <a:p>
            <a:r>
              <a:rPr lang="en-US" dirty="0"/>
              <a:t>Pin6  –  Output Voltage</a:t>
            </a:r>
          </a:p>
          <a:p>
            <a:r>
              <a:rPr lang="en-US" dirty="0"/>
              <a:t>Pin7  –  +</a:t>
            </a:r>
            <a:r>
              <a:rPr lang="en-US" dirty="0" err="1"/>
              <a:t>Vcc</a:t>
            </a:r>
            <a:endParaRPr lang="en-US" dirty="0"/>
          </a:p>
          <a:p>
            <a:r>
              <a:rPr lang="en-US" dirty="0"/>
              <a:t>Pin8   –  NC</a:t>
            </a:r>
          </a:p>
        </p:txBody>
      </p:sp>
    </p:spTree>
    <p:extLst>
      <p:ext uri="{BB962C8B-B14F-4D97-AF65-F5344CB8AC3E}">
        <p14:creationId xmlns:p14="http://schemas.microsoft.com/office/powerpoint/2010/main" val="275450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41EB-7A0C-4B2E-B269-6492D365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Op-Amp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7CC69-072E-4A60-830B-054693E16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862" y="1915319"/>
            <a:ext cx="6772275" cy="4171950"/>
          </a:xfrm>
        </p:spPr>
      </p:pic>
    </p:spTree>
    <p:extLst>
      <p:ext uri="{BB962C8B-B14F-4D97-AF65-F5344CB8AC3E}">
        <p14:creationId xmlns:p14="http://schemas.microsoft.com/office/powerpoint/2010/main" val="289918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97F23-61A9-4C4F-B2E0-1C8C10FF5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720" y="533024"/>
            <a:ext cx="8976272" cy="5791952"/>
          </a:xfrm>
        </p:spPr>
      </p:pic>
    </p:spTree>
    <p:extLst>
      <p:ext uri="{BB962C8B-B14F-4D97-AF65-F5344CB8AC3E}">
        <p14:creationId xmlns:p14="http://schemas.microsoft.com/office/powerpoint/2010/main" val="372083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F8E9-0764-4C82-B4E7-80AA41BD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Inverting Amplifier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FA14-101B-49F8-8EFF-FC6B2A6F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F5E92-5FEE-45D4-9AA9-9C7635A1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2215356"/>
            <a:ext cx="5076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4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7864-C5DE-42B2-B55A-F4B623FC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 Inverting Amplifier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E4115-664E-45BF-B2B0-DDAFEE768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718" y="1825625"/>
            <a:ext cx="4996563" cy="4351338"/>
          </a:xfrm>
        </p:spPr>
      </p:pic>
    </p:spTree>
    <p:extLst>
      <p:ext uri="{BB962C8B-B14F-4D97-AF65-F5344CB8AC3E}">
        <p14:creationId xmlns:p14="http://schemas.microsoft.com/office/powerpoint/2010/main" val="232837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6010-E0E4-4098-933C-2270DA17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5B4B-F036-446D-BA37-69EB72ADE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Virtual Ground in Opamp ?">
            <a:extLst>
              <a:ext uri="{FF2B5EF4-FFF2-40B4-BE49-F238E27FC236}">
                <a16:creationId xmlns:a16="http://schemas.microsoft.com/office/drawing/2014/main" id="{AAA3465F-763D-4081-AA27-BAA9720D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19" y="2374730"/>
            <a:ext cx="5987465" cy="325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4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Op-Amp</vt:lpstr>
      <vt:lpstr>Op-Amp Symbol</vt:lpstr>
      <vt:lpstr>Pin Diagram and IC 741</vt:lpstr>
      <vt:lpstr>PIN Description</vt:lpstr>
      <vt:lpstr>Properties of Op-Amp</vt:lpstr>
      <vt:lpstr>PowerPoint Presentation</vt:lpstr>
      <vt:lpstr>Inverting Amplifier</vt:lpstr>
      <vt:lpstr>Non Inverting Amplifier</vt:lpstr>
      <vt:lpstr>Virtual Ground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Op-Amp</dc:title>
  <dc:creator>VIYUSH RAWAT</dc:creator>
  <cp:lastModifiedBy>VIYUSH RAWAT</cp:lastModifiedBy>
  <cp:revision>5</cp:revision>
  <dcterms:created xsi:type="dcterms:W3CDTF">2022-11-01T05:47:06Z</dcterms:created>
  <dcterms:modified xsi:type="dcterms:W3CDTF">2022-11-01T06:15:53Z</dcterms:modified>
</cp:coreProperties>
</file>