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644" y="1054353"/>
            <a:ext cx="70047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2002358"/>
            <a:ext cx="686755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47335" y="2694254"/>
            <a:ext cx="29184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944" marR="5080" indent="-94488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OP</a:t>
            </a:r>
            <a:r>
              <a:rPr sz="4000" b="0" spc="-25" dirty="0">
                <a:latin typeface="Times New Roman"/>
                <a:cs typeface="Times New Roman"/>
              </a:rPr>
              <a:t>E</a:t>
            </a:r>
            <a:r>
              <a:rPr sz="4000" b="0" spc="-5" dirty="0">
                <a:latin typeface="Times New Roman"/>
                <a:cs typeface="Times New Roman"/>
              </a:rPr>
              <a:t>R</a:t>
            </a:r>
            <a:r>
              <a:rPr sz="4000" b="0" spc="-459" dirty="0">
                <a:latin typeface="Times New Roman"/>
                <a:cs typeface="Times New Roman"/>
              </a:rPr>
              <a:t>A</a:t>
            </a:r>
            <a:r>
              <a:rPr sz="4000" b="0" spc="-85" dirty="0">
                <a:latin typeface="Times New Roman"/>
                <a:cs typeface="Times New Roman"/>
              </a:rPr>
              <a:t>T</a:t>
            </a:r>
            <a:r>
              <a:rPr sz="4000" b="0" spc="-5" dirty="0">
                <a:latin typeface="Times New Roman"/>
                <a:cs typeface="Times New Roman"/>
              </a:rPr>
              <a:t>ORS  IN</a:t>
            </a:r>
            <a:r>
              <a:rPr sz="4000" b="0" spc="-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4433696"/>
            <a:ext cx="2096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24242"/>
                </a:solidFill>
                <a:latin typeface="Times New Roman"/>
                <a:cs typeface="Times New Roman"/>
              </a:rPr>
              <a:t>INT</a:t>
            </a:r>
            <a:r>
              <a:rPr sz="4800" spc="-17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424242"/>
                </a:solidFill>
                <a:latin typeface="Times New Roman"/>
                <a:cs typeface="Times New Roman"/>
              </a:rPr>
              <a:t>232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685800"/>
              <a:ext cx="71628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191000"/>
              <a:ext cx="7010400" cy="2066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914400"/>
              <a:ext cx="72390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343400"/>
              <a:ext cx="7315200" cy="2019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1066800"/>
            <a:ext cx="6629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762000"/>
              <a:ext cx="7239000" cy="3200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114800"/>
              <a:ext cx="7086600" cy="1933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838200"/>
              <a:ext cx="69342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4343400"/>
              <a:ext cx="67818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381000"/>
            <a:ext cx="69342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609600"/>
              <a:ext cx="67818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4800600"/>
              <a:ext cx="67056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39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685800"/>
            <a:ext cx="70866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280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Operator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32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 operator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symbol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tells</a:t>
            </a:r>
            <a:r>
              <a:rPr sz="2800" spc="6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compiler to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perform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specific mathematical or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logical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manipulations.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 language is rich in built-in operators and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provides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following types</a:t>
            </a:r>
            <a:r>
              <a:rPr sz="28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1054353"/>
            <a:ext cx="3774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224" y="2002358"/>
            <a:ext cx="655193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95040" algn="l"/>
                <a:tab pos="6261735" algn="l"/>
              </a:tabLst>
            </a:pPr>
            <a:r>
              <a:rPr sz="2800" spc="-235" dirty="0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3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have</a:t>
            </a:r>
            <a:r>
              <a:rPr sz="2800" spc="3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800" spc="3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types</a:t>
            </a:r>
            <a:r>
              <a:rPr sz="2800" spc="3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sz="2800" spc="3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tors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  R programming</a:t>
            </a:r>
            <a:r>
              <a:rPr sz="2800" spc="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−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Arit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etic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latio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al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Ass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ent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Misc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llaneous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447800"/>
            <a:ext cx="57912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066800"/>
            <a:ext cx="51816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675" y="1201737"/>
            <a:ext cx="65436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04800"/>
              <a:ext cx="7010400" cy="3886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267200"/>
              <a:ext cx="70104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28600"/>
              <a:ext cx="7772400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038574"/>
              <a:ext cx="7620000" cy="2277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33400"/>
            <a:ext cx="6400800" cy="5299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On-screen Show (4:3)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Microsoft Sans Serif</vt:lpstr>
      <vt:lpstr>Times New Roman</vt:lpstr>
      <vt:lpstr>Office Theme</vt:lpstr>
      <vt:lpstr>OPERATORS  IN R</vt:lpstr>
      <vt:lpstr>Operator</vt:lpstr>
      <vt:lpstr>Types of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R</dc:title>
  <dc:creator>Harry</dc:creator>
  <cp:lastModifiedBy>sameera</cp:lastModifiedBy>
  <cp:revision>1</cp:revision>
  <dcterms:created xsi:type="dcterms:W3CDTF">2022-01-09T13:23:51Z</dcterms:created>
  <dcterms:modified xsi:type="dcterms:W3CDTF">2023-02-14T07:58:47Z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2022-01-09T00:00:00Z</vt:filetime>
  </property>
</Properties>
</file>