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5ADD-67DF-4D51-9CF4-3A9D19CF7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FF507-A06B-44CA-A350-B62F146B2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0AFF0-AE61-445F-9B30-BD03DF0B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EC75-1AC8-42EB-B485-916B504C69A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52FF-3CC4-42DD-A71F-E0675383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2214B-5C16-4475-B44A-47010D2E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BDA2-7DBF-4303-B8AA-3048242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E7EF-9B2C-49F4-8192-6BF5243D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5441D-34A1-4553-8612-643F39520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72AB-5276-4166-B388-23470050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EC75-1AC8-42EB-B485-916B504C69A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C76E-862D-4616-B12A-C571019B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AAC5C-35EC-458F-96D7-146B7B71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BDA2-7DBF-4303-B8AA-3048242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63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30CF6-360A-4D04-B7BC-BED98553E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57CAA-9151-44A5-A916-1E7730AC9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29843-D049-40B0-82AB-9DC21D9C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EC75-1AC8-42EB-B485-916B504C69A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456ED-22C4-4436-A26E-A0585774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265E-F356-449A-9BA8-9A8DB7CC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BDA2-7DBF-4303-B8AA-3048242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15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6959-B9CF-4DB5-9B5C-0B6D0320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FDF0-B340-491B-917A-90EF15BE1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247D1-219E-44AC-A24F-7DF3B611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EC75-1AC8-42EB-B485-916B504C69A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B6871-E1E7-4346-9781-88E08871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42726-6156-4E07-8CB8-C4428E10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BDA2-7DBF-4303-B8AA-3048242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1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4E26-CB43-4545-A6D7-752757EFE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F1FDA-75A8-4D88-A6B6-8202F1251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CE398-5209-4D31-901B-EA52169E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EC75-1AC8-42EB-B485-916B504C69A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97D9-316A-484D-934F-9381A87E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DB27B-CEC4-4175-BACD-6393891C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BDA2-7DBF-4303-B8AA-3048242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6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E4E0-AAB2-493B-BB7F-3B145F5A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D087E-EEF4-4CF0-B307-3D67FF977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8AB3A-4A15-4C1C-BE02-CDA5E1532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C3136-7898-4557-B573-9EBA0A7D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EC75-1AC8-42EB-B485-916B504C69A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EBD77-4330-41DF-A483-D079DCE2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A696C-55E4-47A3-A458-CF806A55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BDA2-7DBF-4303-B8AA-3048242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27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7EAF-CA10-45C7-BC27-06E88773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26E90-85F2-4AEE-830C-59824CD21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76ABD-5B32-4B97-B11A-6F406495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DF4AC-34CA-4234-9863-021C2F149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6C957-63BC-4590-8388-DF1CBE591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5FDF1-F89C-4707-B18D-4EE4E569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EC75-1AC8-42EB-B485-916B504C69A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E10E8-4D66-4640-9B0C-CDC0F104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166B2-7EBB-4710-AF2A-F136F316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BDA2-7DBF-4303-B8AA-3048242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68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D336-DB2E-4EF4-AD50-81554D0C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22C7E-BF66-4621-A563-04DA3D4F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EC75-1AC8-42EB-B485-916B504C69A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92163-C406-4BC9-A610-83AC73CF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765FF-2374-47EE-B8CA-E357DDFE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BDA2-7DBF-4303-B8AA-3048242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25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7E094-BF44-4AED-9266-0EEDEF92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EC75-1AC8-42EB-B485-916B504C69A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31053-ACAF-445A-8CA6-592C8F4E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15678-E49A-4121-8544-DC1C51AA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BDA2-7DBF-4303-B8AA-3048242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01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9871-FFE5-4548-8F6E-E2C5A7A6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AE6A-0994-469F-AF9B-0811333E6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0465A-6A41-469E-A1FD-38812393D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1F073-C8A6-4550-A4D1-FE78C795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EC75-1AC8-42EB-B485-916B504C69A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95C2B-02E8-4B59-8353-634110DB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08A86-6259-46AE-A151-1A599E67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BDA2-7DBF-4303-B8AA-3048242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71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FCFF-4713-42D1-ACCC-A49CEAD4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251C5-A724-4B70-8DC0-9922974D7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9D0D7-250B-4414-9778-EC592119E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64CBF-D61C-4440-BD67-D0A6449E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EC75-1AC8-42EB-B485-916B504C69A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E9286-0E93-4305-AE7E-882D1598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4DAFB-3A23-4FEE-8D3E-F2DDA447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BDA2-7DBF-4303-B8AA-3048242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6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B5CA1-B0A4-402C-A0AF-236CCC640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FD480-B7F1-4556-9A9F-691B3988B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625D2-90FC-4251-8D75-38D494B86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1EC75-1AC8-42EB-B485-916B504C69A7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DD40-6DF0-4DF9-AE3F-3BA0CA7EE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4B5B8-DB07-4037-8E27-340712D4F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BDA2-7DBF-4303-B8AA-30482423E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4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24F6-EDC8-41DB-8EDC-C280F0A04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- 3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1E27D-5746-4CBA-9B70-20088A45F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10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6C2F-4652-462A-BF16-04AD285C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Lazy Evaluation of Function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824994-426A-4C82-BCA6-F1C928479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1825625"/>
            <a:ext cx="8815069" cy="4351338"/>
          </a:xfrm>
        </p:spPr>
      </p:pic>
    </p:spTree>
    <p:extLst>
      <p:ext uri="{BB962C8B-B14F-4D97-AF65-F5344CB8AC3E}">
        <p14:creationId xmlns:p14="http://schemas.microsoft.com/office/powerpoint/2010/main" val="51946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25C7-16EE-413B-B206-66854038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E412C-00CE-475D-B6D2-AA26484E7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Write a program to check whether a number is even or odd using function.</a:t>
            </a:r>
          </a:p>
          <a:p>
            <a:pPr algn="just"/>
            <a:r>
              <a:rPr lang="en-US" sz="3600" dirty="0"/>
              <a:t>Write a program to find the area of a circle using function.</a:t>
            </a:r>
          </a:p>
          <a:p>
            <a:pPr algn="just"/>
            <a:r>
              <a:rPr lang="en-US" sz="3600" dirty="0"/>
              <a:t>Write a program to find the area and perimeter of a rectangle.</a:t>
            </a:r>
          </a:p>
          <a:p>
            <a:pPr marL="0" indent="0" algn="just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7068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C835-5D4D-41DF-95AA-80CDADEF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678754-3C8B-4CD9-BD47-C994367AD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74" y="1847850"/>
            <a:ext cx="9354185" cy="4227830"/>
          </a:xfrm>
        </p:spPr>
      </p:pic>
    </p:spTree>
    <p:extLst>
      <p:ext uri="{BB962C8B-B14F-4D97-AF65-F5344CB8AC3E}">
        <p14:creationId xmlns:p14="http://schemas.microsoft.com/office/powerpoint/2010/main" val="422284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61F1-D84B-4AB9-B194-ABA647FD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1423F-4B65-4DCC-82B2-E629EE22A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991361"/>
            <a:ext cx="8686800" cy="3252946"/>
          </a:xfrm>
        </p:spPr>
      </p:pic>
    </p:spTree>
    <p:extLst>
      <p:ext uri="{BB962C8B-B14F-4D97-AF65-F5344CB8AC3E}">
        <p14:creationId xmlns:p14="http://schemas.microsoft.com/office/powerpoint/2010/main" val="82245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3B3A-C5F1-4397-B463-2A195F1B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43A7C-7264-4C6A-B30A-FE37389D5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451" y="1825625"/>
            <a:ext cx="8609098" cy="4351338"/>
          </a:xfrm>
        </p:spPr>
      </p:pic>
    </p:spTree>
    <p:extLst>
      <p:ext uri="{BB962C8B-B14F-4D97-AF65-F5344CB8AC3E}">
        <p14:creationId xmlns:p14="http://schemas.microsoft.com/office/powerpoint/2010/main" val="167703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CAAC3-F84B-43AB-A37C-86FDDE2F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Defined Function: Creating a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204DD4-B526-4D1C-AA6F-43B23611E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331986"/>
            <a:ext cx="10905066" cy="308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9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2AF55-ED54-4AC8-BA0B-3E435B7F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Defined Function: Calling a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1F62AD-1DF6-4A5B-84FA-6BD2848CE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059" y="1675227"/>
            <a:ext cx="1004388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6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1805-85AB-4590-BB1B-311A0FBD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without an argument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57128-DD77-492A-9A5E-D43834ABB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67840"/>
            <a:ext cx="9286240" cy="3786029"/>
          </a:xfrm>
        </p:spPr>
      </p:pic>
    </p:spTree>
    <p:extLst>
      <p:ext uri="{BB962C8B-B14F-4D97-AF65-F5344CB8AC3E}">
        <p14:creationId xmlns:p14="http://schemas.microsoft.com/office/powerpoint/2010/main" val="344065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FD98-F95D-465B-87E1-C2D6E23A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Calling a Function with Argument Values (by position and by name)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FF983-7300-4A31-8623-BBB375807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920" y="2229644"/>
            <a:ext cx="9885680" cy="4018756"/>
          </a:xfrm>
        </p:spPr>
      </p:pic>
    </p:spTree>
    <p:extLst>
      <p:ext uri="{BB962C8B-B14F-4D97-AF65-F5344CB8AC3E}">
        <p14:creationId xmlns:p14="http://schemas.microsoft.com/office/powerpoint/2010/main" val="129286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E18F-52BC-42C6-BC18-B78F7FC1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Calling a Function with Default Argument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57ECEB-7309-4FB9-96F2-6A57AA6A1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960" y="2234406"/>
            <a:ext cx="7795577" cy="3533775"/>
          </a:xfrm>
        </p:spPr>
      </p:pic>
    </p:spTree>
    <p:extLst>
      <p:ext uri="{BB962C8B-B14F-4D97-AF65-F5344CB8AC3E}">
        <p14:creationId xmlns:p14="http://schemas.microsoft.com/office/powerpoint/2010/main" val="374989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88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Unit - 3</vt:lpstr>
      <vt:lpstr>Function</vt:lpstr>
      <vt:lpstr>PowerPoint Presentation</vt:lpstr>
      <vt:lpstr>PowerPoint Presentation</vt:lpstr>
      <vt:lpstr>User Defined Function: Creating a function</vt:lpstr>
      <vt:lpstr>User Defined Function: Calling a function</vt:lpstr>
      <vt:lpstr>Function without an argument</vt:lpstr>
      <vt:lpstr>Calling a Function with Argument Values (by position and by name)</vt:lpstr>
      <vt:lpstr>Calling a Function with Default Argument</vt:lpstr>
      <vt:lpstr>Lazy Evaluation of Function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- 3</dc:title>
  <dc:creator>Tanima Thakur</dc:creator>
  <cp:lastModifiedBy>sameera</cp:lastModifiedBy>
  <cp:revision>5</cp:revision>
  <dcterms:created xsi:type="dcterms:W3CDTF">2022-02-18T08:53:55Z</dcterms:created>
  <dcterms:modified xsi:type="dcterms:W3CDTF">2023-03-06T17:04:26Z</dcterms:modified>
</cp:coreProperties>
</file>