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56" roundtripDataSignature="AMtx7mjFiobkcEcr+DDNJ3nOjKmooT6a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56"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d08c575db6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gd08c575db6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3" name="Google Shape;363;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b</a:t>
            </a:r>
            <a:endParaRPr/>
          </a:p>
        </p:txBody>
      </p:sp>
      <p:sp>
        <p:nvSpPr>
          <p:cNvPr id="364" name="Google Shape;364;p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0" name="Google Shape;370;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a:t>
            </a:r>
            <a:endParaRPr/>
          </a:p>
        </p:txBody>
      </p:sp>
      <p:sp>
        <p:nvSpPr>
          <p:cNvPr id="371" name="Google Shape;371;p4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7" name="Google Shape;377;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a:t>
            </a:r>
            <a:endParaRPr/>
          </a:p>
        </p:txBody>
      </p:sp>
      <p:sp>
        <p:nvSpPr>
          <p:cNvPr id="378" name="Google Shape;378;p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4" name="Google Shape;384;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a:t>
            </a:r>
            <a:endParaRPr/>
          </a:p>
        </p:txBody>
      </p:sp>
      <p:sp>
        <p:nvSpPr>
          <p:cNvPr id="385" name="Google Shape;385;p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1" name="Google Shape;391;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a:t>
            </a:r>
            <a:endParaRPr/>
          </a:p>
        </p:txBody>
      </p:sp>
      <p:sp>
        <p:nvSpPr>
          <p:cNvPr id="392" name="Google Shape;392;p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5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5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5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6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63"/>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6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6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6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64"/>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64"/>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6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6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6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5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5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0" name="Google Shape;30;p5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1" name="Google Shape;31;p5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7" name="Google Shape;37;p5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5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5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5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5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5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5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6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6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6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6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6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6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6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62"/>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6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6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6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5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5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9.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gi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4.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Java Input Output</a:t>
            </a:r>
            <a:endParaRPr/>
          </a:p>
        </p:txBody>
      </p:sp>
      <p:sp>
        <p:nvSpPr>
          <p:cNvPr id="89" name="Google Shape;89;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Methods of File class</a:t>
            </a:r>
            <a:endParaRPr/>
          </a:p>
        </p:txBody>
      </p:sp>
      <p:sp>
        <p:nvSpPr>
          <p:cNvPr id="145" name="Google Shape;145;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55000" lnSpcReduction="20000"/>
          </a:bodyPr>
          <a:lstStyle/>
          <a:p>
            <a:pPr indent="-342900" lvl="0" marL="342900" rtl="0" algn="l">
              <a:spcBef>
                <a:spcPts val="0"/>
              </a:spcBef>
              <a:spcAft>
                <a:spcPts val="0"/>
              </a:spcAft>
              <a:buClr>
                <a:srgbClr val="002060"/>
              </a:buClr>
              <a:buSzPct val="100000"/>
              <a:buNone/>
            </a:pPr>
            <a:r>
              <a:rPr lang="en-US" sz="2800">
                <a:solidFill>
                  <a:srgbClr val="002060"/>
                </a:solidFill>
                <a:latin typeface="Times New Roman"/>
                <a:ea typeface="Times New Roman"/>
                <a:cs typeface="Times New Roman"/>
                <a:sym typeface="Times New Roman"/>
              </a:rPr>
              <a:t>	</a:t>
            </a:r>
            <a:r>
              <a:rPr lang="en-US">
                <a:solidFill>
                  <a:srgbClr val="C00000"/>
                </a:solidFill>
                <a:latin typeface="Times New Roman"/>
                <a:ea typeface="Times New Roman"/>
                <a:cs typeface="Times New Roman"/>
                <a:sym typeface="Times New Roman"/>
              </a:rPr>
              <a:t>Methods:</a:t>
            </a:r>
            <a:endParaRPr sz="2800">
              <a:solidFill>
                <a:srgbClr val="C00000"/>
              </a:solidFill>
              <a:latin typeface="Times New Roman"/>
              <a:ea typeface="Times New Roman"/>
              <a:cs typeface="Times New Roman"/>
              <a:sym typeface="Times New Roman"/>
            </a:endParaRPr>
          </a:p>
          <a:p>
            <a:pPr indent="-342900" lvl="0" marL="342900" rtl="0" algn="l">
              <a:spcBef>
                <a:spcPts val="352"/>
              </a:spcBef>
              <a:spcAft>
                <a:spcPts val="0"/>
              </a:spcAft>
              <a:buClr>
                <a:srgbClr val="C00000"/>
              </a:buClr>
              <a:buSzPct val="100000"/>
              <a:buNone/>
            </a:pPr>
            <a:r>
              <a:rPr lang="en-US" sz="2800">
                <a:solidFill>
                  <a:srgbClr val="C00000"/>
                </a:solidFill>
                <a:latin typeface="Times New Roman"/>
                <a:ea typeface="Times New Roman"/>
                <a:cs typeface="Times New Roman"/>
                <a:sym typeface="Times New Roman"/>
              </a:rPr>
              <a:t>			</a:t>
            </a:r>
            <a:r>
              <a:rPr lang="en-US">
                <a:solidFill>
                  <a:srgbClr val="002060"/>
                </a:solidFill>
                <a:latin typeface="Times New Roman"/>
                <a:ea typeface="Times New Roman"/>
                <a:cs typeface="Times New Roman"/>
                <a:sym typeface="Times New Roman"/>
              </a:rPr>
              <a:t>boolean isFile()</a:t>
            </a:r>
            <a:endParaRPr/>
          </a:p>
          <a:p>
            <a:pPr indent="-342900" lvl="0" marL="342900" rtl="0" algn="l">
              <a:spcBef>
                <a:spcPts val="352"/>
              </a:spcBef>
              <a:spcAft>
                <a:spcPts val="0"/>
              </a:spcAft>
              <a:buClr>
                <a:srgbClr val="002060"/>
              </a:buClr>
              <a:buSzPct val="100000"/>
              <a:buNone/>
            </a:pPr>
            <a:r>
              <a:rPr lang="en-US">
                <a:solidFill>
                  <a:srgbClr val="002060"/>
                </a:solidFill>
                <a:latin typeface="Times New Roman"/>
                <a:ea typeface="Times New Roman"/>
                <a:cs typeface="Times New Roman"/>
                <a:sym typeface="Times New Roman"/>
              </a:rPr>
              <a:t>			boolean isDirectory()</a:t>
            </a:r>
            <a:endParaRPr/>
          </a:p>
          <a:p>
            <a:pPr indent="-342900" lvl="0" marL="342900" rtl="0" algn="l">
              <a:spcBef>
                <a:spcPts val="352"/>
              </a:spcBef>
              <a:spcAft>
                <a:spcPts val="0"/>
              </a:spcAft>
              <a:buClr>
                <a:srgbClr val="002060"/>
              </a:buClr>
              <a:buSzPct val="100000"/>
              <a:buNone/>
            </a:pPr>
            <a:r>
              <a:rPr lang="en-US">
                <a:solidFill>
                  <a:srgbClr val="002060"/>
                </a:solidFill>
                <a:latin typeface="Times New Roman"/>
                <a:ea typeface="Times New Roman"/>
                <a:cs typeface="Times New Roman"/>
                <a:sym typeface="Times New Roman"/>
              </a:rPr>
              <a:t>			boolean isHidden()</a:t>
            </a:r>
            <a:endParaRPr/>
          </a:p>
          <a:p>
            <a:pPr indent="-342900" lvl="0" marL="342900" rtl="0" algn="l">
              <a:spcBef>
                <a:spcPts val="352"/>
              </a:spcBef>
              <a:spcAft>
                <a:spcPts val="0"/>
              </a:spcAft>
              <a:buClr>
                <a:srgbClr val="002060"/>
              </a:buClr>
              <a:buSzPct val="100000"/>
              <a:buNone/>
            </a:pPr>
            <a:r>
              <a:rPr lang="en-US">
                <a:solidFill>
                  <a:srgbClr val="002060"/>
                </a:solidFill>
                <a:latin typeface="Times New Roman"/>
                <a:ea typeface="Times New Roman"/>
                <a:cs typeface="Times New Roman"/>
                <a:sym typeface="Times New Roman"/>
              </a:rPr>
              <a:t>			boolean exists()</a:t>
            </a:r>
            <a:endParaRPr/>
          </a:p>
          <a:p>
            <a:pPr indent="-342900" lvl="0" marL="342900" rtl="0" algn="l">
              <a:spcBef>
                <a:spcPts val="352"/>
              </a:spcBef>
              <a:spcAft>
                <a:spcPts val="0"/>
              </a:spcAft>
              <a:buClr>
                <a:srgbClr val="002060"/>
              </a:buClr>
              <a:buSzPct val="100000"/>
              <a:buNone/>
            </a:pPr>
            <a:r>
              <a:rPr lang="en-US">
                <a:solidFill>
                  <a:srgbClr val="002060"/>
                </a:solidFill>
                <a:latin typeface="Times New Roman"/>
                <a:ea typeface="Times New Roman"/>
                <a:cs typeface="Times New Roman"/>
                <a:sym typeface="Times New Roman"/>
              </a:rPr>
              <a:t>			boolean canRead()</a:t>
            </a:r>
            <a:endParaRPr/>
          </a:p>
          <a:p>
            <a:pPr indent="-342900" lvl="0" marL="342900" rtl="0" algn="l">
              <a:spcBef>
                <a:spcPts val="352"/>
              </a:spcBef>
              <a:spcAft>
                <a:spcPts val="0"/>
              </a:spcAft>
              <a:buClr>
                <a:srgbClr val="002060"/>
              </a:buClr>
              <a:buSzPct val="100000"/>
              <a:buNone/>
            </a:pPr>
            <a:r>
              <a:rPr lang="en-US">
                <a:solidFill>
                  <a:srgbClr val="002060"/>
                </a:solidFill>
                <a:latin typeface="Times New Roman"/>
                <a:ea typeface="Times New Roman"/>
                <a:cs typeface="Times New Roman"/>
                <a:sym typeface="Times New Roman"/>
              </a:rPr>
              <a:t>			boolean canWrite()</a:t>
            </a:r>
            <a:endParaRPr/>
          </a:p>
          <a:p>
            <a:pPr indent="-342900" lvl="0" marL="342900" rtl="0" algn="l">
              <a:spcBef>
                <a:spcPts val="352"/>
              </a:spcBef>
              <a:spcAft>
                <a:spcPts val="0"/>
              </a:spcAft>
              <a:buClr>
                <a:srgbClr val="002060"/>
              </a:buClr>
              <a:buSzPct val="100000"/>
              <a:buNone/>
            </a:pPr>
            <a:r>
              <a:rPr lang="en-US">
                <a:solidFill>
                  <a:srgbClr val="002060"/>
                </a:solidFill>
                <a:latin typeface="Times New Roman"/>
                <a:ea typeface="Times New Roman"/>
                <a:cs typeface="Times New Roman"/>
                <a:sym typeface="Times New Roman"/>
              </a:rPr>
              <a:t>			String getName()</a:t>
            </a:r>
            <a:endParaRPr/>
          </a:p>
          <a:p>
            <a:pPr indent="-342900" lvl="0" marL="342900" rtl="0" algn="l">
              <a:spcBef>
                <a:spcPts val="352"/>
              </a:spcBef>
              <a:spcAft>
                <a:spcPts val="0"/>
              </a:spcAft>
              <a:buClr>
                <a:srgbClr val="002060"/>
              </a:buClr>
              <a:buSzPct val="100000"/>
              <a:buNone/>
            </a:pPr>
            <a:r>
              <a:rPr lang="en-US">
                <a:solidFill>
                  <a:srgbClr val="002060"/>
                </a:solidFill>
                <a:latin typeface="Times New Roman"/>
                <a:ea typeface="Times New Roman"/>
                <a:cs typeface="Times New Roman"/>
                <a:sym typeface="Times New Roman"/>
              </a:rPr>
              <a:t>			String getPath()</a:t>
            </a:r>
            <a:endParaRPr/>
          </a:p>
          <a:p>
            <a:pPr indent="-342900" lvl="0" marL="342900" rtl="0" algn="l">
              <a:spcBef>
                <a:spcPts val="352"/>
              </a:spcBef>
              <a:spcAft>
                <a:spcPts val="0"/>
              </a:spcAft>
              <a:buClr>
                <a:srgbClr val="002060"/>
              </a:buClr>
              <a:buSzPct val="100000"/>
              <a:buNone/>
            </a:pPr>
            <a:r>
              <a:rPr lang="en-US">
                <a:solidFill>
                  <a:srgbClr val="002060"/>
                </a:solidFill>
                <a:latin typeface="Times New Roman"/>
                <a:ea typeface="Times New Roman"/>
                <a:cs typeface="Times New Roman"/>
                <a:sym typeface="Times New Roman"/>
              </a:rPr>
              <a:t>			String getAbsolutePath()</a:t>
            </a:r>
            <a:endParaRPr/>
          </a:p>
          <a:p>
            <a:pPr indent="-342900" lvl="0" marL="342900" rtl="0" algn="l">
              <a:spcBef>
                <a:spcPts val="352"/>
              </a:spcBef>
              <a:spcAft>
                <a:spcPts val="0"/>
              </a:spcAft>
              <a:buClr>
                <a:srgbClr val="002060"/>
              </a:buClr>
              <a:buSzPct val="100000"/>
              <a:buNone/>
            </a:pPr>
            <a:r>
              <a:rPr lang="en-US">
                <a:solidFill>
                  <a:srgbClr val="002060"/>
                </a:solidFill>
                <a:latin typeface="Times New Roman"/>
                <a:ea typeface="Times New Roman"/>
                <a:cs typeface="Times New Roman"/>
                <a:sym typeface="Times New Roman"/>
              </a:rPr>
              <a:t>			long lastModified()</a:t>
            </a:r>
            <a:endParaRPr/>
          </a:p>
          <a:p>
            <a:pPr indent="-342900" lvl="0" marL="342900" rtl="0" algn="l">
              <a:spcBef>
                <a:spcPts val="352"/>
              </a:spcBef>
              <a:spcAft>
                <a:spcPts val="0"/>
              </a:spcAft>
              <a:buClr>
                <a:srgbClr val="002060"/>
              </a:buClr>
              <a:buSzPct val="100000"/>
              <a:buNone/>
            </a:pPr>
            <a:r>
              <a:rPr lang="en-US">
                <a:solidFill>
                  <a:srgbClr val="002060"/>
                </a:solidFill>
                <a:latin typeface="Times New Roman"/>
                <a:ea typeface="Times New Roman"/>
                <a:cs typeface="Times New Roman"/>
                <a:sym typeface="Times New Roman"/>
              </a:rPr>
              <a:t>			long length()</a:t>
            </a:r>
            <a:endParaRPr/>
          </a:p>
          <a:p>
            <a:pPr indent="-342900" lvl="0" marL="342900" rtl="0" algn="l">
              <a:spcBef>
                <a:spcPts val="352"/>
              </a:spcBef>
              <a:spcAft>
                <a:spcPts val="0"/>
              </a:spcAft>
              <a:buClr>
                <a:srgbClr val="002060"/>
              </a:buClr>
              <a:buSzPct val="100000"/>
              <a:buNone/>
            </a:pPr>
            <a:r>
              <a:rPr lang="en-US">
                <a:solidFill>
                  <a:srgbClr val="002060"/>
                </a:solidFill>
                <a:latin typeface="Times New Roman"/>
                <a:ea typeface="Times New Roman"/>
                <a:cs typeface="Times New Roman"/>
                <a:sym typeface="Times New Roman"/>
              </a:rPr>
              <a:t>			boolean delete()</a:t>
            </a:r>
            <a:endParaRPr/>
          </a:p>
          <a:p>
            <a:pPr indent="-342900" lvl="0" marL="342900" rtl="0" algn="l">
              <a:spcBef>
                <a:spcPts val="352"/>
              </a:spcBef>
              <a:spcAft>
                <a:spcPts val="0"/>
              </a:spcAft>
              <a:buClr>
                <a:srgbClr val="002060"/>
              </a:buClr>
              <a:buSzPct val="100000"/>
              <a:buNone/>
            </a:pPr>
            <a:r>
              <a:rPr lang="en-US">
                <a:solidFill>
                  <a:srgbClr val="002060"/>
                </a:solidFill>
                <a:latin typeface="Times New Roman"/>
                <a:ea typeface="Times New Roman"/>
                <a:cs typeface="Times New Roman"/>
                <a:sym typeface="Times New Roman"/>
              </a:rPr>
              <a:t>			boolean renameTo(File f)</a:t>
            </a:r>
            <a:endParaRPr/>
          </a:p>
          <a:p>
            <a:pPr indent="-342900" lvl="0" marL="342900" rtl="0" algn="l">
              <a:spcBef>
                <a:spcPts val="352"/>
              </a:spcBef>
              <a:spcAft>
                <a:spcPts val="0"/>
              </a:spcAft>
              <a:buClr>
                <a:srgbClr val="002060"/>
              </a:buClr>
              <a:buSzPct val="100000"/>
              <a:buNone/>
            </a:pPr>
            <a:r>
              <a:rPr lang="en-US">
                <a:solidFill>
                  <a:srgbClr val="002060"/>
                </a:solidFill>
                <a:latin typeface="Times New Roman"/>
                <a:ea typeface="Times New Roman"/>
                <a:cs typeface="Times New Roman"/>
                <a:sym typeface="Times New Roman"/>
              </a:rPr>
              <a:t>                                File[] listFiles()</a:t>
            </a:r>
            <a:endParaRPr>
              <a:solidFill>
                <a:srgbClr val="002060"/>
              </a:solidFill>
              <a:latin typeface="Times New Roman"/>
              <a:ea typeface="Times New Roman"/>
              <a:cs typeface="Times New Roman"/>
              <a:sym typeface="Times New Roman"/>
            </a:endParaRPr>
          </a:p>
          <a:p>
            <a:pPr indent="-342900" lvl="0" marL="342900" rtl="0" algn="l">
              <a:spcBef>
                <a:spcPts val="352"/>
              </a:spcBef>
              <a:spcAft>
                <a:spcPts val="0"/>
              </a:spcAft>
              <a:buClr>
                <a:srgbClr val="002060"/>
              </a:buClr>
              <a:buSzPct val="100000"/>
              <a:buNone/>
            </a:pPr>
            <a:r>
              <a:rPr lang="en-US">
                <a:solidFill>
                  <a:srgbClr val="002060"/>
                </a:solidFill>
                <a:latin typeface="Times New Roman"/>
                <a:ea typeface="Times New Roman"/>
                <a:cs typeface="Times New Roman"/>
                <a:sym typeface="Times New Roman"/>
              </a:rP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3"/>
          <p:cNvSpPr txBox="1"/>
          <p:nvPr>
            <p:ph type="title"/>
          </p:nvPr>
        </p:nvSpPr>
        <p:spPr>
          <a:xfrm>
            <a:off x="457200" y="152400"/>
            <a:ext cx="8229600" cy="9683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800"/>
              <a:buFont typeface="Calibri"/>
              <a:buNone/>
            </a:pPr>
            <a:r>
              <a:rPr b="1" lang="en-US" sz="2800"/>
              <a:t>Example</a:t>
            </a:r>
            <a:endParaRPr b="1" sz="2800"/>
          </a:p>
        </p:txBody>
      </p:sp>
      <p:sp>
        <p:nvSpPr>
          <p:cNvPr id="151" name="Google Shape;151;p13"/>
          <p:cNvSpPr txBox="1"/>
          <p:nvPr>
            <p:ph idx="1" type="body"/>
          </p:nvPr>
        </p:nvSpPr>
        <p:spPr>
          <a:xfrm>
            <a:off x="0" y="0"/>
            <a:ext cx="4876800" cy="6705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500"/>
              <a:buNone/>
            </a:pPr>
            <a:r>
              <a:rPr lang="en-US" sz="1500"/>
              <a:t>import java.io.*;</a:t>
            </a:r>
            <a:endParaRPr/>
          </a:p>
          <a:p>
            <a:pPr indent="0" lvl="0" marL="0" rtl="0" algn="l">
              <a:spcBef>
                <a:spcPts val="300"/>
              </a:spcBef>
              <a:spcAft>
                <a:spcPts val="0"/>
              </a:spcAft>
              <a:buClr>
                <a:schemeClr val="dk1"/>
              </a:buClr>
              <a:buSzPts val="1500"/>
              <a:buNone/>
            </a:pPr>
            <a:r>
              <a:rPr lang="en-US" sz="1500"/>
              <a:t>public class FileClass</a:t>
            </a:r>
            <a:endParaRPr sz="1500"/>
          </a:p>
          <a:p>
            <a:pPr indent="0" lvl="0" marL="0" rtl="0" algn="l">
              <a:spcBef>
                <a:spcPts val="300"/>
              </a:spcBef>
              <a:spcAft>
                <a:spcPts val="0"/>
              </a:spcAft>
              <a:buClr>
                <a:schemeClr val="dk1"/>
              </a:buClr>
              <a:buSzPts val="1500"/>
              <a:buNone/>
            </a:pPr>
            <a:r>
              <a:rPr lang="en-US" sz="1500"/>
              <a:t>{</a:t>
            </a:r>
            <a:endParaRPr/>
          </a:p>
          <a:p>
            <a:pPr indent="0" lvl="0" marL="0" rtl="0" algn="l">
              <a:spcBef>
                <a:spcPts val="300"/>
              </a:spcBef>
              <a:spcAft>
                <a:spcPts val="0"/>
              </a:spcAft>
              <a:buClr>
                <a:schemeClr val="dk1"/>
              </a:buClr>
              <a:buSzPts val="1500"/>
              <a:buNone/>
            </a:pPr>
            <a:r>
              <a:rPr lang="en-US" sz="1500"/>
              <a:t>	public static void main(String[] args) {</a:t>
            </a:r>
            <a:endParaRPr/>
          </a:p>
          <a:p>
            <a:pPr indent="0" lvl="0" marL="0" rtl="0" algn="l">
              <a:spcBef>
                <a:spcPts val="300"/>
              </a:spcBef>
              <a:spcAft>
                <a:spcPts val="0"/>
              </a:spcAft>
              <a:buClr>
                <a:schemeClr val="dk1"/>
              </a:buClr>
              <a:buSzPts val="1500"/>
              <a:buNone/>
            </a:pPr>
            <a:r>
              <a:rPr lang="en-US" sz="1500"/>
              <a:t>	File ref1=new File("C:\\Users\\Salil\\Desktop\\Java\\UNIT-5\\Codes\\JavaIO");</a:t>
            </a:r>
            <a:endParaRPr/>
          </a:p>
          <a:p>
            <a:pPr indent="0" lvl="0" marL="0" rtl="0" algn="l">
              <a:spcBef>
                <a:spcPts val="300"/>
              </a:spcBef>
              <a:spcAft>
                <a:spcPts val="0"/>
              </a:spcAft>
              <a:buClr>
                <a:schemeClr val="dk1"/>
              </a:buClr>
              <a:buSzPts val="1500"/>
              <a:buNone/>
            </a:pPr>
            <a:r>
              <a:rPr lang="en-US" sz="1500"/>
              <a:t>	System.out.println(ref1.isFile());//It will give false as JavaIO is not a file</a:t>
            </a:r>
            <a:endParaRPr/>
          </a:p>
          <a:p>
            <a:pPr indent="0" lvl="0" marL="0" rtl="0" algn="l">
              <a:spcBef>
                <a:spcPts val="300"/>
              </a:spcBef>
              <a:spcAft>
                <a:spcPts val="0"/>
              </a:spcAft>
              <a:buClr>
                <a:schemeClr val="dk1"/>
              </a:buClr>
              <a:buSzPts val="1500"/>
              <a:buNone/>
            </a:pPr>
            <a:r>
              <a:rPr lang="en-US" sz="1500"/>
              <a:t>        System.out.println(ref1.isDirectory());//It will give true as JavaIO is a folder/or directory</a:t>
            </a:r>
            <a:endParaRPr/>
          </a:p>
          <a:p>
            <a:pPr indent="0" lvl="0" marL="0" rtl="0" algn="l">
              <a:spcBef>
                <a:spcPts val="300"/>
              </a:spcBef>
              <a:spcAft>
                <a:spcPts val="0"/>
              </a:spcAft>
              <a:buClr>
                <a:schemeClr val="dk1"/>
              </a:buClr>
              <a:buSzPts val="1500"/>
              <a:buNone/>
            </a:pPr>
            <a:r>
              <a:rPr lang="en-US" sz="1500"/>
              <a:t>        File ref2=new File("C:\\Users\\Salil\\Desktop\\Java\\UNIT-5\\Codes\\JavaIO\\abc.txt");</a:t>
            </a:r>
            <a:endParaRPr/>
          </a:p>
          <a:p>
            <a:pPr indent="0" lvl="0" marL="0" rtl="0" algn="l">
              <a:spcBef>
                <a:spcPts val="300"/>
              </a:spcBef>
              <a:spcAft>
                <a:spcPts val="0"/>
              </a:spcAft>
              <a:buClr>
                <a:schemeClr val="dk1"/>
              </a:buClr>
              <a:buSzPts val="1500"/>
              <a:buNone/>
            </a:pPr>
            <a:r>
              <a:rPr lang="en-US" sz="1500"/>
              <a:t>        System.out.println(ref2.exists());</a:t>
            </a:r>
            <a:endParaRPr/>
          </a:p>
          <a:p>
            <a:pPr indent="0" lvl="0" marL="0" rtl="0" algn="l">
              <a:spcBef>
                <a:spcPts val="300"/>
              </a:spcBef>
              <a:spcAft>
                <a:spcPts val="0"/>
              </a:spcAft>
              <a:buClr>
                <a:schemeClr val="dk1"/>
              </a:buClr>
              <a:buSzPts val="1500"/>
              <a:buNone/>
            </a:pPr>
            <a:r>
              <a:rPr lang="en-US" sz="1500"/>
              <a:t>        System.out.println(ref2.getName());</a:t>
            </a:r>
            <a:endParaRPr/>
          </a:p>
          <a:p>
            <a:pPr indent="0" lvl="0" marL="0" rtl="0" algn="l">
              <a:spcBef>
                <a:spcPts val="300"/>
              </a:spcBef>
              <a:spcAft>
                <a:spcPts val="0"/>
              </a:spcAft>
              <a:buClr>
                <a:schemeClr val="dk1"/>
              </a:buClr>
              <a:buSzPts val="1500"/>
              <a:buNone/>
            </a:pPr>
            <a:r>
              <a:rPr lang="en-US" sz="1500"/>
              <a:t>        System.out.println(ref2.getPath());</a:t>
            </a:r>
            <a:endParaRPr/>
          </a:p>
          <a:p>
            <a:pPr indent="0" lvl="0" marL="0" rtl="0" algn="l">
              <a:spcBef>
                <a:spcPts val="300"/>
              </a:spcBef>
              <a:spcAft>
                <a:spcPts val="0"/>
              </a:spcAft>
              <a:buClr>
                <a:schemeClr val="dk1"/>
              </a:buClr>
              <a:buSzPts val="1500"/>
              <a:buNone/>
            </a:pPr>
            <a:r>
              <a:rPr lang="en-US" sz="1500"/>
              <a:t>        File ref3=new File("C:\\Users\\Salil\\Desktop\\Java\\UNIT-5\\Codes\\JavaIO\\abc2.txt");</a:t>
            </a:r>
            <a:endParaRPr/>
          </a:p>
          <a:p>
            <a:pPr indent="0" lvl="0" marL="0" rtl="0" algn="l">
              <a:spcBef>
                <a:spcPts val="300"/>
              </a:spcBef>
              <a:spcAft>
                <a:spcPts val="0"/>
              </a:spcAft>
              <a:buClr>
                <a:schemeClr val="dk1"/>
              </a:buClr>
              <a:buSzPts val="1500"/>
              <a:buNone/>
            </a:pPr>
            <a:r>
              <a:rPr lang="en-US" sz="1500"/>
              <a:t>        File ref4=new File("C:\\Users\\Salil\\Desktop\\Java\\UNIT-5\\Codes\\JavaIO\\newname.txt");</a:t>
            </a:r>
            <a:endParaRPr/>
          </a:p>
          <a:p>
            <a:pPr indent="0" lvl="0" marL="0" rtl="0" algn="l">
              <a:spcBef>
                <a:spcPts val="300"/>
              </a:spcBef>
              <a:spcAft>
                <a:spcPts val="0"/>
              </a:spcAft>
              <a:buClr>
                <a:schemeClr val="dk1"/>
              </a:buClr>
              <a:buSzPts val="1500"/>
              <a:buNone/>
            </a:pPr>
            <a:r>
              <a:rPr lang="en-US" sz="1500"/>
              <a:t>        System.out.println(ref3.isHidden());</a:t>
            </a:r>
            <a:endParaRPr/>
          </a:p>
          <a:p>
            <a:pPr indent="0" lvl="0" marL="0" rtl="0" algn="l">
              <a:spcBef>
                <a:spcPts val="300"/>
              </a:spcBef>
              <a:spcAft>
                <a:spcPts val="0"/>
              </a:spcAft>
              <a:buClr>
                <a:schemeClr val="dk1"/>
              </a:buClr>
              <a:buSzPts val="1500"/>
              <a:buNone/>
            </a:pPr>
            <a:r>
              <a:rPr lang="en-US" sz="1500"/>
              <a:t>        System.out.println(ref3.canRead());</a:t>
            </a:r>
            <a:endParaRPr/>
          </a:p>
          <a:p>
            <a:pPr indent="0" lvl="0" marL="0" rtl="0" algn="l">
              <a:spcBef>
                <a:spcPts val="300"/>
              </a:spcBef>
              <a:spcAft>
                <a:spcPts val="0"/>
              </a:spcAft>
              <a:buClr>
                <a:schemeClr val="dk1"/>
              </a:buClr>
              <a:buSzPts val="1500"/>
              <a:buNone/>
            </a:pPr>
            <a:r>
              <a:rPr lang="en-US" sz="1500"/>
              <a:t>        System.out.println(ref3.canWrite());</a:t>
            </a:r>
            <a:endParaRPr/>
          </a:p>
          <a:p>
            <a:pPr indent="0" lvl="0" marL="0" rtl="0" algn="l">
              <a:spcBef>
                <a:spcPts val="300"/>
              </a:spcBef>
              <a:spcAft>
                <a:spcPts val="0"/>
              </a:spcAft>
              <a:buClr>
                <a:schemeClr val="dk1"/>
              </a:buClr>
              <a:buSzPts val="1500"/>
              <a:buNone/>
            </a:pPr>
            <a:r>
              <a:t/>
            </a:r>
            <a:endParaRPr sz="1500"/>
          </a:p>
        </p:txBody>
      </p:sp>
      <p:sp>
        <p:nvSpPr>
          <p:cNvPr id="152" name="Google Shape;152;p13"/>
          <p:cNvSpPr txBox="1"/>
          <p:nvPr>
            <p:ph idx="2" type="body"/>
          </p:nvPr>
        </p:nvSpPr>
        <p:spPr>
          <a:xfrm>
            <a:off x="4572000" y="528637"/>
            <a:ext cx="4538662" cy="566896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None/>
            </a:pPr>
            <a:r>
              <a:rPr lang="en-US" sz="1400"/>
              <a:t> File ref5=new File("abc.txt");</a:t>
            </a:r>
            <a:endParaRPr/>
          </a:p>
          <a:p>
            <a:pPr indent="0" lvl="0" marL="0" rtl="0" algn="l">
              <a:spcBef>
                <a:spcPts val="280"/>
              </a:spcBef>
              <a:spcAft>
                <a:spcPts val="0"/>
              </a:spcAft>
              <a:buClr>
                <a:schemeClr val="dk1"/>
              </a:buClr>
              <a:buSzPts val="1400"/>
              <a:buNone/>
            </a:pPr>
            <a:r>
              <a:rPr lang="en-US" sz="1400"/>
              <a:t>        System.out.println(ref5.getPath());</a:t>
            </a:r>
            <a:endParaRPr/>
          </a:p>
          <a:p>
            <a:pPr indent="0" lvl="0" marL="0" rtl="0" algn="l">
              <a:spcBef>
                <a:spcPts val="280"/>
              </a:spcBef>
              <a:spcAft>
                <a:spcPts val="0"/>
              </a:spcAft>
              <a:buClr>
                <a:schemeClr val="dk1"/>
              </a:buClr>
              <a:buSzPts val="1400"/>
              <a:buNone/>
            </a:pPr>
            <a:r>
              <a:rPr lang="en-US" sz="1400"/>
              <a:t>        System.out.println(ref5.getAbsolutePath());</a:t>
            </a:r>
            <a:endParaRPr/>
          </a:p>
          <a:p>
            <a:pPr indent="0" lvl="0" marL="0" rtl="0" algn="l">
              <a:spcBef>
                <a:spcPts val="280"/>
              </a:spcBef>
              <a:spcAft>
                <a:spcPts val="0"/>
              </a:spcAft>
              <a:buClr>
                <a:schemeClr val="dk1"/>
              </a:buClr>
              <a:buSzPts val="1400"/>
              <a:buNone/>
            </a:pPr>
            <a:r>
              <a:rPr lang="en-US" sz="1400"/>
              <a:t>        System.out.println("Last modified on " + new java.util.Date(ref5.lastModified()));</a:t>
            </a:r>
            <a:endParaRPr/>
          </a:p>
          <a:p>
            <a:pPr indent="0" lvl="0" marL="0" rtl="0" algn="l">
              <a:spcBef>
                <a:spcPts val="280"/>
              </a:spcBef>
              <a:spcAft>
                <a:spcPts val="0"/>
              </a:spcAft>
              <a:buClr>
                <a:schemeClr val="dk1"/>
              </a:buClr>
              <a:buSzPts val="1400"/>
              <a:buNone/>
            </a:pPr>
            <a:r>
              <a:rPr lang="en-US" sz="1400"/>
              <a:t>        System.out.println("Length:"+ref5.length());</a:t>
            </a:r>
            <a:endParaRPr/>
          </a:p>
          <a:p>
            <a:pPr indent="0" lvl="0" marL="0" rtl="0" algn="l">
              <a:spcBef>
                <a:spcPts val="280"/>
              </a:spcBef>
              <a:spcAft>
                <a:spcPts val="0"/>
              </a:spcAft>
              <a:buClr>
                <a:schemeClr val="dk1"/>
              </a:buClr>
              <a:buSzPts val="1400"/>
              <a:buNone/>
            </a:pPr>
            <a:r>
              <a:rPr lang="en-US" sz="1400"/>
              <a:t>        /*File ref6=new File("abc3.txt");</a:t>
            </a:r>
            <a:endParaRPr/>
          </a:p>
          <a:p>
            <a:pPr indent="0" lvl="0" marL="0" rtl="0" algn="l">
              <a:spcBef>
                <a:spcPts val="280"/>
              </a:spcBef>
              <a:spcAft>
                <a:spcPts val="0"/>
              </a:spcAft>
              <a:buClr>
                <a:schemeClr val="dk1"/>
              </a:buClr>
              <a:buSzPts val="1400"/>
              <a:buNone/>
            </a:pPr>
            <a:r>
              <a:rPr lang="en-US" sz="1400"/>
              <a:t>        if(ref6.delete())</a:t>
            </a:r>
            <a:endParaRPr/>
          </a:p>
          <a:p>
            <a:pPr indent="0" lvl="0" marL="0" rtl="0" algn="l">
              <a:spcBef>
                <a:spcPts val="280"/>
              </a:spcBef>
              <a:spcAft>
                <a:spcPts val="0"/>
              </a:spcAft>
              <a:buClr>
                <a:schemeClr val="dk1"/>
              </a:buClr>
              <a:buSzPts val="1400"/>
              <a:buNone/>
            </a:pPr>
            <a:r>
              <a:rPr lang="en-US" sz="1400"/>
              <a:t>        System.out.println("File deleted successfully");</a:t>
            </a:r>
            <a:endParaRPr/>
          </a:p>
          <a:p>
            <a:pPr indent="0" lvl="0" marL="0" rtl="0" algn="l">
              <a:spcBef>
                <a:spcPts val="280"/>
              </a:spcBef>
              <a:spcAft>
                <a:spcPts val="0"/>
              </a:spcAft>
              <a:buClr>
                <a:schemeClr val="dk1"/>
              </a:buClr>
              <a:buSzPts val="1400"/>
              <a:buNone/>
            </a:pPr>
            <a:r>
              <a:rPr lang="en-US" sz="1400"/>
              <a:t>        else</a:t>
            </a:r>
            <a:endParaRPr/>
          </a:p>
          <a:p>
            <a:pPr indent="0" lvl="0" marL="0" rtl="0" algn="l">
              <a:spcBef>
                <a:spcPts val="280"/>
              </a:spcBef>
              <a:spcAft>
                <a:spcPts val="0"/>
              </a:spcAft>
              <a:buClr>
                <a:schemeClr val="dk1"/>
              </a:buClr>
              <a:buSzPts val="1400"/>
              <a:buNone/>
            </a:pPr>
            <a:r>
              <a:rPr lang="en-US" sz="1400"/>
              <a:t>        System.out.println("File does not exists");*/</a:t>
            </a:r>
            <a:endParaRPr/>
          </a:p>
          <a:p>
            <a:pPr indent="0" lvl="0" marL="0" rtl="0" algn="l">
              <a:spcBef>
                <a:spcPts val="280"/>
              </a:spcBef>
              <a:spcAft>
                <a:spcPts val="0"/>
              </a:spcAft>
              <a:buClr>
                <a:schemeClr val="dk1"/>
              </a:buClr>
              <a:buSzPts val="1400"/>
              <a:buNone/>
            </a:pPr>
            <a:r>
              <a:rPr lang="en-US" sz="1400"/>
              <a:t>        File x[]=ref1.listFiles();</a:t>
            </a:r>
            <a:endParaRPr/>
          </a:p>
          <a:p>
            <a:pPr indent="0" lvl="0" marL="0" rtl="0" algn="l">
              <a:spcBef>
                <a:spcPts val="280"/>
              </a:spcBef>
              <a:spcAft>
                <a:spcPts val="0"/>
              </a:spcAft>
              <a:buClr>
                <a:schemeClr val="dk1"/>
              </a:buClr>
              <a:buSzPts val="1400"/>
              <a:buNone/>
            </a:pPr>
            <a:r>
              <a:rPr lang="en-US" sz="1400"/>
              <a:t>        for(File var:x)</a:t>
            </a:r>
            <a:endParaRPr/>
          </a:p>
          <a:p>
            <a:pPr indent="0" lvl="0" marL="0" rtl="0" algn="l">
              <a:spcBef>
                <a:spcPts val="280"/>
              </a:spcBef>
              <a:spcAft>
                <a:spcPts val="0"/>
              </a:spcAft>
              <a:buClr>
                <a:schemeClr val="dk1"/>
              </a:buClr>
              <a:buSzPts val="1400"/>
              <a:buNone/>
            </a:pPr>
            <a:r>
              <a:rPr lang="en-US" sz="1400"/>
              <a:t>        System.out.println(var);</a:t>
            </a:r>
            <a:endParaRPr/>
          </a:p>
          <a:p>
            <a:pPr indent="0" lvl="0" marL="0" rtl="0" algn="l">
              <a:spcBef>
                <a:spcPts val="280"/>
              </a:spcBef>
              <a:spcAft>
                <a:spcPts val="0"/>
              </a:spcAft>
              <a:buClr>
                <a:schemeClr val="dk1"/>
              </a:buClr>
              <a:buSzPts val="1400"/>
              <a:buNone/>
            </a:pPr>
            <a:r>
              <a:rPr lang="en-US" sz="1400"/>
              <a:t>        boolean flag = ref5.renameTo(ref4);</a:t>
            </a:r>
            <a:endParaRPr/>
          </a:p>
          <a:p>
            <a:pPr indent="0" lvl="0" marL="0" rtl="0" algn="l">
              <a:spcBef>
                <a:spcPts val="280"/>
              </a:spcBef>
              <a:spcAft>
                <a:spcPts val="0"/>
              </a:spcAft>
              <a:buClr>
                <a:schemeClr val="dk1"/>
              </a:buClr>
              <a:buSzPts val="1400"/>
              <a:buNone/>
            </a:pPr>
            <a:r>
              <a:rPr lang="en-US" sz="1400"/>
              <a:t>        if (flag == true) {</a:t>
            </a:r>
            <a:endParaRPr/>
          </a:p>
          <a:p>
            <a:pPr indent="0" lvl="0" marL="0" rtl="0" algn="l">
              <a:spcBef>
                <a:spcPts val="280"/>
              </a:spcBef>
              <a:spcAft>
                <a:spcPts val="0"/>
              </a:spcAft>
              <a:buClr>
                <a:schemeClr val="dk1"/>
              </a:buClr>
              <a:buSzPts val="1400"/>
              <a:buNone/>
            </a:pPr>
            <a:r>
              <a:rPr lang="en-US" sz="1400"/>
              <a:t>            System.out.println("File Successfully Renamed");</a:t>
            </a:r>
            <a:endParaRPr/>
          </a:p>
          <a:p>
            <a:pPr indent="0" lvl="0" marL="0" rtl="0" algn="l">
              <a:spcBef>
                <a:spcPts val="280"/>
              </a:spcBef>
              <a:spcAft>
                <a:spcPts val="0"/>
              </a:spcAft>
              <a:buClr>
                <a:schemeClr val="dk1"/>
              </a:buClr>
              <a:buSzPts val="1400"/>
              <a:buNone/>
            </a:pPr>
            <a:r>
              <a:rPr lang="en-US" sz="1400"/>
              <a:t>        }</a:t>
            </a:r>
            <a:endParaRPr/>
          </a:p>
          <a:p>
            <a:pPr indent="0" lvl="0" marL="0" rtl="0" algn="l">
              <a:spcBef>
                <a:spcPts val="280"/>
              </a:spcBef>
              <a:spcAft>
                <a:spcPts val="0"/>
              </a:spcAft>
              <a:buClr>
                <a:schemeClr val="dk1"/>
              </a:buClr>
              <a:buSzPts val="1400"/>
              <a:buNone/>
            </a:pPr>
            <a:r>
              <a:rPr lang="en-US" sz="1400"/>
              <a:t>        else {</a:t>
            </a:r>
            <a:endParaRPr/>
          </a:p>
          <a:p>
            <a:pPr indent="0" lvl="0" marL="0" rtl="0" algn="l">
              <a:spcBef>
                <a:spcPts val="280"/>
              </a:spcBef>
              <a:spcAft>
                <a:spcPts val="0"/>
              </a:spcAft>
              <a:buClr>
                <a:schemeClr val="dk1"/>
              </a:buClr>
              <a:buSzPts val="1400"/>
              <a:buNone/>
            </a:pPr>
            <a:r>
              <a:rPr lang="en-US" sz="1400"/>
              <a:t>            System.out.println("Operation Failed");</a:t>
            </a:r>
            <a:endParaRPr/>
          </a:p>
          <a:p>
            <a:pPr indent="0" lvl="0" marL="0" rtl="0" algn="l">
              <a:spcBef>
                <a:spcPts val="280"/>
              </a:spcBef>
              <a:spcAft>
                <a:spcPts val="0"/>
              </a:spcAft>
              <a:buClr>
                <a:schemeClr val="dk1"/>
              </a:buClr>
              <a:buSzPts val="1400"/>
              <a:buNone/>
            </a:pPr>
            <a:r>
              <a:rPr lang="en-US" sz="1400"/>
              <a:t>        }</a:t>
            </a:r>
            <a:endParaRPr/>
          </a:p>
          <a:p>
            <a:pPr indent="0" lvl="0" marL="0" rtl="0" algn="l">
              <a:spcBef>
                <a:spcPts val="280"/>
              </a:spcBef>
              <a:spcAft>
                <a:spcPts val="0"/>
              </a:spcAft>
              <a:buClr>
                <a:schemeClr val="dk1"/>
              </a:buClr>
              <a:buSzPts val="1400"/>
              <a:buNone/>
            </a:pPr>
            <a:r>
              <a:rPr lang="en-US" sz="1400"/>
              <a:t>	}</a:t>
            </a:r>
            <a:endParaRPr/>
          </a:p>
          <a:p>
            <a:pPr indent="0" lvl="0" marL="0" rtl="0" algn="l">
              <a:spcBef>
                <a:spcPts val="280"/>
              </a:spcBef>
              <a:spcAft>
                <a:spcPts val="0"/>
              </a:spcAft>
              <a:buClr>
                <a:schemeClr val="dk1"/>
              </a:buClr>
              <a:buSzPts val="1400"/>
              <a:buNone/>
            </a:pPr>
            <a:r>
              <a:rPr lang="en-US" sz="1400"/>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OutputStream class</a:t>
            </a:r>
            <a:br>
              <a:rPr lang="en-US"/>
            </a:br>
            <a:endParaRPr/>
          </a:p>
        </p:txBody>
      </p:sp>
      <p:sp>
        <p:nvSpPr>
          <p:cNvPr id="158" name="Google Shape;158;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400"/>
              <a:buNone/>
            </a:pPr>
            <a:r>
              <a:rPr lang="en-US" sz="2400">
                <a:latin typeface="Times New Roman"/>
                <a:ea typeface="Times New Roman"/>
                <a:cs typeface="Times New Roman"/>
                <a:sym typeface="Times New Roman"/>
              </a:rPr>
              <a:t>OutputStream class is an abstract class. It is the superclass of all classes representing an output stream of bytes. An output stream accepts output bytes and sends them to some sink.</a:t>
            </a:r>
            <a:endParaRPr/>
          </a:p>
          <a:p>
            <a:pPr indent="0" lvl="0" marL="0" rtl="0" algn="l">
              <a:spcBef>
                <a:spcPts val="480"/>
              </a:spcBef>
              <a:spcAft>
                <a:spcPts val="0"/>
              </a:spcAft>
              <a:buClr>
                <a:schemeClr val="dk1"/>
              </a:buClr>
              <a:buSzPts val="2400"/>
              <a:buNone/>
            </a:pPr>
            <a:r>
              <a:rPr b="1" lang="en-US" sz="2400">
                <a:latin typeface="Times New Roman"/>
                <a:ea typeface="Times New Roman"/>
                <a:cs typeface="Times New Roman"/>
                <a:sym typeface="Times New Roman"/>
              </a:rPr>
              <a:t>Useful methods of OutputStream</a:t>
            </a:r>
            <a:endParaRPr b="1" sz="2400">
              <a:latin typeface="Times New Roman"/>
              <a:ea typeface="Times New Roman"/>
              <a:cs typeface="Times New Roman"/>
              <a:sym typeface="Times New Roman"/>
            </a:endParaRPr>
          </a:p>
          <a:p>
            <a:pPr indent="0" lvl="0" marL="0" rtl="0" algn="l">
              <a:spcBef>
                <a:spcPts val="480"/>
              </a:spcBef>
              <a:spcAft>
                <a:spcPts val="0"/>
              </a:spcAft>
              <a:buClr>
                <a:schemeClr val="dk1"/>
              </a:buClr>
              <a:buSzPts val="2400"/>
              <a:buNone/>
            </a:pPr>
            <a:r>
              <a:t/>
            </a:r>
            <a:endParaRPr b="1" sz="2400">
              <a:latin typeface="Times New Roman"/>
              <a:ea typeface="Times New Roman"/>
              <a:cs typeface="Times New Roman"/>
              <a:sym typeface="Times New Roman"/>
            </a:endParaRPr>
          </a:p>
          <a:p>
            <a:pPr indent="0" lvl="0" marL="0" rtl="0" algn="l">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p:txBody>
      </p:sp>
      <p:pic>
        <p:nvPicPr>
          <p:cNvPr descr="C:\Users\AV\Desktop\Java IO images\1.JPG" id="159" name="Google Shape;159;p14"/>
          <p:cNvPicPr preferRelativeResize="0"/>
          <p:nvPr/>
        </p:nvPicPr>
        <p:blipFill rotWithShape="1">
          <a:blip r:embed="rId3">
            <a:alphaModFix/>
          </a:blip>
          <a:srcRect b="0" l="0" r="0" t="0"/>
          <a:stretch/>
        </p:blipFill>
        <p:spPr>
          <a:xfrm>
            <a:off x="376238" y="3276600"/>
            <a:ext cx="8539162" cy="3276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OutputStream Hierarchy</a:t>
            </a:r>
            <a:br>
              <a:rPr lang="en-US"/>
            </a:br>
            <a:endParaRPr/>
          </a:p>
        </p:txBody>
      </p:sp>
      <p:pic>
        <p:nvPicPr>
          <p:cNvPr descr="C:\Users\AV\Desktop\Java IO images\2.png" id="165" name="Google Shape;165;p15"/>
          <p:cNvPicPr preferRelativeResize="0"/>
          <p:nvPr>
            <p:ph idx="1" type="body"/>
          </p:nvPr>
        </p:nvPicPr>
        <p:blipFill rotWithShape="1">
          <a:blip r:embed="rId3">
            <a:alphaModFix/>
          </a:blip>
          <a:srcRect b="0" l="0" r="0" t="0"/>
          <a:stretch/>
        </p:blipFill>
        <p:spPr>
          <a:xfrm>
            <a:off x="381000" y="1676400"/>
            <a:ext cx="8029575" cy="397748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InputStream class</a:t>
            </a:r>
            <a:br>
              <a:rPr lang="en-US"/>
            </a:br>
            <a:endParaRPr/>
          </a:p>
        </p:txBody>
      </p:sp>
      <p:sp>
        <p:nvSpPr>
          <p:cNvPr id="171" name="Google Shape;171;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400"/>
              <a:buNone/>
            </a:pPr>
            <a:r>
              <a:rPr lang="en-US" sz="2400">
                <a:latin typeface="Times New Roman"/>
                <a:ea typeface="Times New Roman"/>
                <a:cs typeface="Times New Roman"/>
                <a:sym typeface="Times New Roman"/>
              </a:rPr>
              <a:t>InputStream class is an abstract class. It is the superclass of all classes representing an input stream of bytes.</a:t>
            </a:r>
            <a:endParaRPr/>
          </a:p>
          <a:p>
            <a:pPr indent="0" lvl="0" marL="0" rtl="0" algn="just">
              <a:spcBef>
                <a:spcPts val="480"/>
              </a:spcBef>
              <a:spcAft>
                <a:spcPts val="0"/>
              </a:spcAft>
              <a:buClr>
                <a:schemeClr val="dk1"/>
              </a:buClr>
              <a:buSzPts val="2400"/>
              <a:buNone/>
            </a:pPr>
            <a:r>
              <a:rPr b="1" lang="en-US" sz="2400">
                <a:latin typeface="Times New Roman"/>
                <a:ea typeface="Times New Roman"/>
                <a:cs typeface="Times New Roman"/>
                <a:sym typeface="Times New Roman"/>
              </a:rPr>
              <a:t>Useful methods of InputStream</a:t>
            </a:r>
            <a:endParaRPr b="1" sz="2400">
              <a:latin typeface="Times New Roman"/>
              <a:ea typeface="Times New Roman"/>
              <a:cs typeface="Times New Roman"/>
              <a:sym typeface="Times New Roman"/>
            </a:endParaRPr>
          </a:p>
          <a:p>
            <a:pPr indent="0" lvl="0" marL="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p:txBody>
      </p:sp>
      <p:pic>
        <p:nvPicPr>
          <p:cNvPr descr="C:\Users\AV\Desktop\Java IO images\3.JPG" id="172" name="Google Shape;172;p16"/>
          <p:cNvPicPr preferRelativeResize="0"/>
          <p:nvPr/>
        </p:nvPicPr>
        <p:blipFill rotWithShape="1">
          <a:blip r:embed="rId3">
            <a:alphaModFix/>
          </a:blip>
          <a:srcRect b="0" l="0" r="0" t="0"/>
          <a:stretch/>
        </p:blipFill>
        <p:spPr>
          <a:xfrm>
            <a:off x="300037" y="2895600"/>
            <a:ext cx="8543925" cy="3352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InputStream Hierarchy</a:t>
            </a:r>
            <a:br>
              <a:rPr lang="en-US"/>
            </a:br>
            <a:endParaRPr/>
          </a:p>
        </p:txBody>
      </p:sp>
      <p:pic>
        <p:nvPicPr>
          <p:cNvPr descr="C:\Users\AV\Desktop\Java IO images\5.png" id="178" name="Google Shape;178;p17"/>
          <p:cNvPicPr preferRelativeResize="0"/>
          <p:nvPr>
            <p:ph idx="1" type="body"/>
          </p:nvPr>
        </p:nvPicPr>
        <p:blipFill rotWithShape="1">
          <a:blip r:embed="rId3">
            <a:alphaModFix/>
          </a:blip>
          <a:srcRect b="0" l="0" r="0" t="0"/>
          <a:stretch/>
        </p:blipFill>
        <p:spPr>
          <a:xfrm>
            <a:off x="557212" y="1600200"/>
            <a:ext cx="8029575" cy="382508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Java FileOutputStream Class</a:t>
            </a:r>
            <a:br>
              <a:rPr lang="en-US"/>
            </a:br>
            <a:endParaRPr/>
          </a:p>
        </p:txBody>
      </p:sp>
      <p:sp>
        <p:nvSpPr>
          <p:cNvPr id="184" name="Google Shape;184;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0" lvl="0" marL="0" rtl="0" algn="just">
              <a:spcBef>
                <a:spcPts val="0"/>
              </a:spcBef>
              <a:spcAft>
                <a:spcPts val="0"/>
              </a:spcAft>
              <a:buClr>
                <a:schemeClr val="dk1"/>
              </a:buClr>
              <a:buSzPts val="2400"/>
              <a:buNone/>
            </a:pPr>
            <a:r>
              <a:rPr lang="en-US" sz="2400">
                <a:latin typeface="Times New Roman"/>
                <a:ea typeface="Times New Roman"/>
                <a:cs typeface="Times New Roman"/>
                <a:sym typeface="Times New Roman"/>
              </a:rPr>
              <a:t>Java FileOutputStream is an output stream used for writing data to a file.</a:t>
            </a:r>
            <a:endParaRPr/>
          </a:p>
          <a:p>
            <a:pPr indent="0" lvl="0" marL="0" rtl="0" algn="just">
              <a:spcBef>
                <a:spcPts val="480"/>
              </a:spcBef>
              <a:spcAft>
                <a:spcPts val="0"/>
              </a:spcAft>
              <a:buClr>
                <a:schemeClr val="dk1"/>
              </a:buClr>
              <a:buSzPts val="2400"/>
              <a:buNone/>
            </a:pPr>
            <a:r>
              <a:rPr lang="en-US" sz="2400">
                <a:latin typeface="Times New Roman"/>
                <a:ea typeface="Times New Roman"/>
                <a:cs typeface="Times New Roman"/>
                <a:sym typeface="Times New Roman"/>
              </a:rPr>
              <a:t>If you have to write primitive values into a file, use FileOutputStream class. You can write byte-oriented as well as character-oriented data through FileOutputStream class. But, for character-oriented data, it is preferred to use FileWriter than FileOutputStream.</a:t>
            </a:r>
            <a:endParaRPr/>
          </a:p>
          <a:p>
            <a:pPr indent="0" lvl="0" marL="0" rtl="0" algn="l">
              <a:spcBef>
                <a:spcPts val="480"/>
              </a:spcBef>
              <a:spcAft>
                <a:spcPts val="0"/>
              </a:spcAft>
              <a:buClr>
                <a:schemeClr val="dk1"/>
              </a:buClr>
              <a:buSzPts val="2400"/>
              <a:buNone/>
            </a:pPr>
            <a:r>
              <a:rPr lang="en-US" sz="2400"/>
              <a:t>Let's see the declaration for Java.io.FileOutputStream class:</a:t>
            </a:r>
            <a:endParaRPr/>
          </a:p>
          <a:p>
            <a:pPr indent="0" lvl="0" marL="0" rtl="0" algn="l">
              <a:spcBef>
                <a:spcPts val="480"/>
              </a:spcBef>
              <a:spcAft>
                <a:spcPts val="0"/>
              </a:spcAft>
              <a:buClr>
                <a:schemeClr val="dk1"/>
              </a:buClr>
              <a:buSzPts val="2400"/>
              <a:buNone/>
            </a:pPr>
            <a:r>
              <a:rPr b="1" lang="en-US" sz="2400"/>
              <a:t>public</a:t>
            </a:r>
            <a:r>
              <a:rPr lang="en-US" sz="2400"/>
              <a:t> </a:t>
            </a:r>
            <a:r>
              <a:rPr b="1" lang="en-US" sz="2400"/>
              <a:t>class</a:t>
            </a:r>
            <a:r>
              <a:rPr lang="en-US" sz="2400"/>
              <a:t> FileOutputStream </a:t>
            </a:r>
            <a:r>
              <a:rPr b="1" lang="en-US" sz="2400"/>
              <a:t>extends</a:t>
            </a:r>
            <a:r>
              <a:rPr lang="en-US" sz="2400"/>
              <a:t> OutputStream  </a:t>
            </a:r>
            <a:endParaRPr/>
          </a:p>
          <a:p>
            <a:pPr indent="0" lvl="0" marL="0" rtl="0" algn="l">
              <a:spcBef>
                <a:spcPts val="480"/>
              </a:spcBef>
              <a:spcAft>
                <a:spcPts val="0"/>
              </a:spcAft>
              <a:buClr>
                <a:schemeClr val="dk1"/>
              </a:buClr>
              <a:buSzPts val="2400"/>
              <a:buNone/>
            </a:pPr>
            <a:br>
              <a:rPr lang="en-US" sz="2400"/>
            </a:br>
            <a:br>
              <a:rPr lang="en-US" sz="2400"/>
            </a:br>
            <a:endParaRPr sz="24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Methods of Java FileOutputStream Class</a:t>
            </a:r>
            <a:br>
              <a:rPr lang="en-US"/>
            </a:br>
            <a:r>
              <a:rPr lang="en-US"/>
              <a:t> </a:t>
            </a:r>
            <a:endParaRPr/>
          </a:p>
        </p:txBody>
      </p:sp>
      <p:pic>
        <p:nvPicPr>
          <p:cNvPr descr="C:\Users\AV\Desktop\Java IO images\6.JPG" id="190" name="Google Shape;190;p19"/>
          <p:cNvPicPr preferRelativeResize="0"/>
          <p:nvPr>
            <p:ph idx="1" type="body"/>
          </p:nvPr>
        </p:nvPicPr>
        <p:blipFill rotWithShape="1">
          <a:blip r:embed="rId3">
            <a:alphaModFix/>
          </a:blip>
          <a:srcRect b="0" l="0" r="0" t="0"/>
          <a:stretch/>
        </p:blipFill>
        <p:spPr>
          <a:xfrm>
            <a:off x="457200" y="2086441"/>
            <a:ext cx="8229600" cy="355348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lang="en-US" sz="3200"/>
              <a:t>Java FileOutputStream Example 1: write byte</a:t>
            </a:r>
            <a:br>
              <a:rPr lang="en-US" sz="3200"/>
            </a:br>
            <a:endParaRPr sz="3200"/>
          </a:p>
        </p:txBody>
      </p:sp>
      <p:sp>
        <p:nvSpPr>
          <p:cNvPr id="196" name="Google Shape;196;p20"/>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200"/>
              <a:buNone/>
            </a:pPr>
            <a:r>
              <a:rPr lang="en-US" sz="2200">
                <a:latin typeface="Times New Roman"/>
                <a:ea typeface="Times New Roman"/>
                <a:cs typeface="Times New Roman"/>
                <a:sym typeface="Times New Roman"/>
              </a:rPr>
              <a:t>import java.io.FileOutputStream;  </a:t>
            </a:r>
            <a:endParaRPr/>
          </a:p>
          <a:p>
            <a:pPr indent="0" lvl="0" marL="0" rtl="0" algn="l">
              <a:spcBef>
                <a:spcPts val="440"/>
              </a:spcBef>
              <a:spcAft>
                <a:spcPts val="0"/>
              </a:spcAft>
              <a:buClr>
                <a:schemeClr val="dk1"/>
              </a:buClr>
              <a:buSzPts val="2200"/>
              <a:buNone/>
            </a:pPr>
            <a:r>
              <a:rPr lang="en-US" sz="2200">
                <a:latin typeface="Times New Roman"/>
                <a:ea typeface="Times New Roman"/>
                <a:cs typeface="Times New Roman"/>
                <a:sym typeface="Times New Roman"/>
              </a:rPr>
              <a:t>public class Main{  </a:t>
            </a:r>
            <a:endParaRPr sz="2200">
              <a:latin typeface="Times New Roman"/>
              <a:ea typeface="Times New Roman"/>
              <a:cs typeface="Times New Roman"/>
              <a:sym typeface="Times New Roman"/>
            </a:endParaRPr>
          </a:p>
          <a:p>
            <a:pPr indent="0" lvl="0" marL="0" rtl="0" algn="l">
              <a:spcBef>
                <a:spcPts val="440"/>
              </a:spcBef>
              <a:spcAft>
                <a:spcPts val="0"/>
              </a:spcAft>
              <a:buClr>
                <a:schemeClr val="dk1"/>
              </a:buClr>
              <a:buSzPts val="2200"/>
              <a:buNone/>
            </a:pPr>
            <a:r>
              <a:rPr lang="en-US" sz="2200">
                <a:latin typeface="Times New Roman"/>
                <a:ea typeface="Times New Roman"/>
                <a:cs typeface="Times New Roman"/>
                <a:sym typeface="Times New Roman"/>
              </a:rPr>
              <a:t>    public static void main(String args[]){    </a:t>
            </a:r>
            <a:endParaRPr/>
          </a:p>
          <a:p>
            <a:pPr indent="0" lvl="0" marL="0" rtl="0" algn="l">
              <a:spcBef>
                <a:spcPts val="440"/>
              </a:spcBef>
              <a:spcAft>
                <a:spcPts val="0"/>
              </a:spcAft>
              <a:buClr>
                <a:schemeClr val="dk1"/>
              </a:buClr>
              <a:buSzPts val="2200"/>
              <a:buNone/>
            </a:pPr>
            <a:r>
              <a:rPr lang="en-US" sz="2200">
                <a:latin typeface="Times New Roman"/>
                <a:ea typeface="Times New Roman"/>
                <a:cs typeface="Times New Roman"/>
                <a:sym typeface="Times New Roman"/>
              </a:rPr>
              <a:t>           try{    </a:t>
            </a:r>
            <a:endParaRPr/>
          </a:p>
          <a:p>
            <a:pPr indent="0" lvl="0" marL="0" rtl="0" algn="l">
              <a:spcBef>
                <a:spcPts val="440"/>
              </a:spcBef>
              <a:spcAft>
                <a:spcPts val="0"/>
              </a:spcAft>
              <a:buClr>
                <a:schemeClr val="dk1"/>
              </a:buClr>
              <a:buSzPts val="2200"/>
              <a:buNone/>
            </a:pPr>
            <a:r>
              <a:rPr lang="en-US" sz="2200">
                <a:latin typeface="Times New Roman"/>
                <a:ea typeface="Times New Roman"/>
                <a:cs typeface="Times New Roman"/>
                <a:sym typeface="Times New Roman"/>
              </a:rPr>
              <a:t>             FileOutputStream fout=new 	FileOutputStream("D:\\testout.txt");    </a:t>
            </a:r>
            <a:endParaRPr/>
          </a:p>
          <a:p>
            <a:pPr indent="0" lvl="0" marL="0" rtl="0" algn="l">
              <a:spcBef>
                <a:spcPts val="440"/>
              </a:spcBef>
              <a:spcAft>
                <a:spcPts val="0"/>
              </a:spcAft>
              <a:buClr>
                <a:schemeClr val="dk1"/>
              </a:buClr>
              <a:buSzPts val="2200"/>
              <a:buNone/>
            </a:pPr>
            <a:r>
              <a:rPr lang="en-US" sz="2200">
                <a:latin typeface="Times New Roman"/>
                <a:ea typeface="Times New Roman"/>
                <a:cs typeface="Times New Roman"/>
                <a:sym typeface="Times New Roman"/>
              </a:rPr>
              <a:t>             fout.write(65);    </a:t>
            </a:r>
            <a:endParaRPr/>
          </a:p>
          <a:p>
            <a:pPr indent="0" lvl="0" marL="0" rtl="0" algn="l">
              <a:spcBef>
                <a:spcPts val="440"/>
              </a:spcBef>
              <a:spcAft>
                <a:spcPts val="0"/>
              </a:spcAft>
              <a:buClr>
                <a:schemeClr val="dk1"/>
              </a:buClr>
              <a:buSzPts val="2200"/>
              <a:buNone/>
            </a:pPr>
            <a:r>
              <a:rPr lang="en-US" sz="2200">
                <a:latin typeface="Times New Roman"/>
                <a:ea typeface="Times New Roman"/>
                <a:cs typeface="Times New Roman"/>
                <a:sym typeface="Times New Roman"/>
              </a:rPr>
              <a:t>             fout.close();    </a:t>
            </a:r>
            <a:endParaRPr/>
          </a:p>
          <a:p>
            <a:pPr indent="0" lvl="0" marL="0" rtl="0" algn="l">
              <a:spcBef>
                <a:spcPts val="440"/>
              </a:spcBef>
              <a:spcAft>
                <a:spcPts val="0"/>
              </a:spcAft>
              <a:buClr>
                <a:schemeClr val="dk1"/>
              </a:buClr>
              <a:buSzPts val="2200"/>
              <a:buNone/>
            </a:pPr>
            <a:r>
              <a:rPr lang="en-US" sz="2200">
                <a:latin typeface="Times New Roman"/>
                <a:ea typeface="Times New Roman"/>
                <a:cs typeface="Times New Roman"/>
                <a:sym typeface="Times New Roman"/>
              </a:rPr>
              <a:t>             System.out.println("success...");    </a:t>
            </a:r>
            <a:endParaRPr/>
          </a:p>
          <a:p>
            <a:pPr indent="0" lvl="0" marL="0" rtl="0" algn="l">
              <a:spcBef>
                <a:spcPts val="440"/>
              </a:spcBef>
              <a:spcAft>
                <a:spcPts val="0"/>
              </a:spcAft>
              <a:buClr>
                <a:schemeClr val="dk1"/>
              </a:buClr>
              <a:buSzPts val="2200"/>
              <a:buNone/>
            </a:pPr>
            <a:r>
              <a:rPr lang="en-US" sz="2200">
                <a:latin typeface="Times New Roman"/>
                <a:ea typeface="Times New Roman"/>
                <a:cs typeface="Times New Roman"/>
                <a:sym typeface="Times New Roman"/>
              </a:rPr>
              <a:t>            }catch(Exception e){System.out.println(e);}    </a:t>
            </a:r>
            <a:endParaRPr/>
          </a:p>
          <a:p>
            <a:pPr indent="0" lvl="0" marL="0" rtl="0" algn="l">
              <a:spcBef>
                <a:spcPts val="440"/>
              </a:spcBef>
              <a:spcAft>
                <a:spcPts val="0"/>
              </a:spcAft>
              <a:buClr>
                <a:schemeClr val="dk1"/>
              </a:buClr>
              <a:buSzPts val="2200"/>
              <a:buNone/>
            </a:pPr>
            <a:r>
              <a:rPr lang="en-US" sz="2200">
                <a:latin typeface="Times New Roman"/>
                <a:ea typeface="Times New Roman"/>
                <a:cs typeface="Times New Roman"/>
                <a:sym typeface="Times New Roman"/>
              </a:rPr>
              <a:t>      }    </a:t>
            </a:r>
            <a:endParaRPr/>
          </a:p>
          <a:p>
            <a:pPr indent="0" lvl="0" marL="0" rtl="0" algn="l">
              <a:spcBef>
                <a:spcPts val="440"/>
              </a:spcBef>
              <a:spcAft>
                <a:spcPts val="0"/>
              </a:spcAft>
              <a:buClr>
                <a:schemeClr val="dk1"/>
              </a:buClr>
              <a:buSzPts val="2200"/>
              <a:buNone/>
            </a:pPr>
            <a:r>
              <a:rPr lang="en-US" sz="2200">
                <a:latin typeface="Times New Roman"/>
                <a:ea typeface="Times New Roman"/>
                <a:cs typeface="Times New Roman"/>
                <a:sym typeface="Times New Roman"/>
              </a:rPr>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lang="en-US" sz="3200"/>
              <a:t>Java FileOutputStream example 2: write string</a:t>
            </a:r>
            <a:br>
              <a:rPr lang="en-US" sz="3200"/>
            </a:br>
            <a:endParaRPr sz="3200"/>
          </a:p>
        </p:txBody>
      </p:sp>
      <p:sp>
        <p:nvSpPr>
          <p:cNvPr id="202" name="Google Shape;202;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spcBef>
                <a:spcPts val="0"/>
              </a:spcBef>
              <a:spcAft>
                <a:spcPts val="0"/>
              </a:spcAft>
              <a:buClr>
                <a:schemeClr val="dk1"/>
              </a:buClr>
              <a:buSzPct val="100000"/>
              <a:buNone/>
            </a:pPr>
            <a:r>
              <a:rPr lang="en-US"/>
              <a:t>import java.io.FileOutputStream;  </a:t>
            </a:r>
            <a:endParaRPr/>
          </a:p>
          <a:p>
            <a:pPr indent="0" lvl="0" marL="0" rtl="0" algn="l">
              <a:spcBef>
                <a:spcPts val="448"/>
              </a:spcBef>
              <a:spcAft>
                <a:spcPts val="0"/>
              </a:spcAft>
              <a:buClr>
                <a:schemeClr val="dk1"/>
              </a:buClr>
              <a:buSzPct val="100000"/>
              <a:buNone/>
            </a:pPr>
            <a:r>
              <a:rPr lang="en-US"/>
              <a:t>public class Main {  </a:t>
            </a:r>
            <a:endParaRPr/>
          </a:p>
          <a:p>
            <a:pPr indent="0" lvl="0" marL="0" rtl="0" algn="l">
              <a:spcBef>
                <a:spcPts val="448"/>
              </a:spcBef>
              <a:spcAft>
                <a:spcPts val="0"/>
              </a:spcAft>
              <a:buClr>
                <a:schemeClr val="dk1"/>
              </a:buClr>
              <a:buSzPct val="100000"/>
              <a:buNone/>
            </a:pPr>
            <a:r>
              <a:rPr lang="en-US"/>
              <a:t>    public static void main(String args[]){    </a:t>
            </a:r>
            <a:endParaRPr/>
          </a:p>
          <a:p>
            <a:pPr indent="0" lvl="0" marL="0" rtl="0" algn="l">
              <a:spcBef>
                <a:spcPts val="448"/>
              </a:spcBef>
              <a:spcAft>
                <a:spcPts val="0"/>
              </a:spcAft>
              <a:buClr>
                <a:schemeClr val="dk1"/>
              </a:buClr>
              <a:buSzPct val="100000"/>
              <a:buNone/>
            </a:pPr>
            <a:r>
              <a:rPr lang="en-US"/>
              <a:t>           try{    </a:t>
            </a:r>
            <a:endParaRPr/>
          </a:p>
          <a:p>
            <a:pPr indent="0" lvl="0" marL="0" rtl="0" algn="l">
              <a:spcBef>
                <a:spcPts val="448"/>
              </a:spcBef>
              <a:spcAft>
                <a:spcPts val="0"/>
              </a:spcAft>
              <a:buClr>
                <a:schemeClr val="dk1"/>
              </a:buClr>
              <a:buSzPct val="100000"/>
              <a:buNone/>
            </a:pPr>
            <a:r>
              <a:rPr lang="en-US"/>
              <a:t>             FileOutputStream fout=new FileOutputStream("testout.txt");    </a:t>
            </a:r>
            <a:endParaRPr/>
          </a:p>
          <a:p>
            <a:pPr indent="0" lvl="0" marL="0" rtl="0" algn="l">
              <a:spcBef>
                <a:spcPts val="448"/>
              </a:spcBef>
              <a:spcAft>
                <a:spcPts val="0"/>
              </a:spcAft>
              <a:buClr>
                <a:schemeClr val="dk1"/>
              </a:buClr>
              <a:buSzPct val="100000"/>
              <a:buNone/>
            </a:pPr>
            <a:r>
              <a:rPr lang="en-US"/>
              <a:t>             String s="Welcome to file handling.";    </a:t>
            </a:r>
            <a:endParaRPr/>
          </a:p>
          <a:p>
            <a:pPr indent="0" lvl="0" marL="0" rtl="0" algn="l">
              <a:spcBef>
                <a:spcPts val="448"/>
              </a:spcBef>
              <a:spcAft>
                <a:spcPts val="0"/>
              </a:spcAft>
              <a:buClr>
                <a:schemeClr val="dk1"/>
              </a:buClr>
              <a:buSzPct val="100000"/>
              <a:buNone/>
            </a:pPr>
            <a:r>
              <a:rPr lang="en-US"/>
              <a:t>             byte b[]=s.getBytes();//converting string into byte array    </a:t>
            </a:r>
            <a:endParaRPr/>
          </a:p>
          <a:p>
            <a:pPr indent="0" lvl="0" marL="0" rtl="0" algn="l">
              <a:spcBef>
                <a:spcPts val="448"/>
              </a:spcBef>
              <a:spcAft>
                <a:spcPts val="0"/>
              </a:spcAft>
              <a:buClr>
                <a:schemeClr val="dk1"/>
              </a:buClr>
              <a:buSzPct val="100000"/>
              <a:buNone/>
            </a:pPr>
            <a:r>
              <a:rPr lang="en-US"/>
              <a:t>             fout.write(b);    </a:t>
            </a:r>
            <a:endParaRPr/>
          </a:p>
          <a:p>
            <a:pPr indent="0" lvl="0" marL="0" rtl="0" algn="l">
              <a:spcBef>
                <a:spcPts val="448"/>
              </a:spcBef>
              <a:spcAft>
                <a:spcPts val="0"/>
              </a:spcAft>
              <a:buClr>
                <a:schemeClr val="dk1"/>
              </a:buClr>
              <a:buSzPct val="100000"/>
              <a:buNone/>
            </a:pPr>
            <a:r>
              <a:rPr lang="en-US"/>
              <a:t>             fout.close();    </a:t>
            </a:r>
            <a:endParaRPr/>
          </a:p>
          <a:p>
            <a:pPr indent="0" lvl="0" marL="0" rtl="0" algn="l">
              <a:spcBef>
                <a:spcPts val="448"/>
              </a:spcBef>
              <a:spcAft>
                <a:spcPts val="0"/>
              </a:spcAft>
              <a:buClr>
                <a:schemeClr val="dk1"/>
              </a:buClr>
              <a:buSzPct val="100000"/>
              <a:buNone/>
            </a:pPr>
            <a:r>
              <a:rPr lang="en-US"/>
              <a:t>             System.out.println("success...");    </a:t>
            </a:r>
            <a:endParaRPr/>
          </a:p>
          <a:p>
            <a:pPr indent="0" lvl="0" marL="0" rtl="0" algn="l">
              <a:spcBef>
                <a:spcPts val="448"/>
              </a:spcBef>
              <a:spcAft>
                <a:spcPts val="0"/>
              </a:spcAft>
              <a:buClr>
                <a:schemeClr val="dk1"/>
              </a:buClr>
              <a:buSzPct val="100000"/>
              <a:buNone/>
            </a:pPr>
            <a:r>
              <a:rPr lang="en-US"/>
              <a:t>            }catch(Exception e){System.out.println(e);}    </a:t>
            </a:r>
            <a:endParaRPr/>
          </a:p>
          <a:p>
            <a:pPr indent="0" lvl="0" marL="0" rtl="0" algn="l">
              <a:spcBef>
                <a:spcPts val="448"/>
              </a:spcBef>
              <a:spcAft>
                <a:spcPts val="0"/>
              </a:spcAft>
              <a:buClr>
                <a:schemeClr val="dk1"/>
              </a:buClr>
              <a:buSzPct val="100000"/>
              <a:buNone/>
            </a:pPr>
            <a:r>
              <a:rPr lang="en-US"/>
              <a:t>      }    </a:t>
            </a:r>
            <a:endParaRPr/>
          </a:p>
          <a:p>
            <a:pPr indent="0" lvl="0" marL="0" rtl="0" algn="l">
              <a:spcBef>
                <a:spcPts val="448"/>
              </a:spcBef>
              <a:spcAft>
                <a:spcPts val="0"/>
              </a:spcAft>
              <a:buClr>
                <a:schemeClr val="dk1"/>
              </a:buClr>
              <a:buSzPct val="100000"/>
              <a:buNone/>
            </a:pPr>
            <a:r>
              <a:rPr lang="en-US"/>
              <a:t>} </a:t>
            </a:r>
            <a:endParaRPr/>
          </a:p>
          <a:p>
            <a:pPr indent="0" lvl="0" marL="0" rtl="0" algn="l">
              <a:spcBef>
                <a:spcPts val="448"/>
              </a:spcBef>
              <a:spcAft>
                <a:spcPts val="0"/>
              </a:spcAft>
              <a:buClr>
                <a:schemeClr val="dk1"/>
              </a:buClr>
              <a:buSzPct val="100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Java I/O</a:t>
            </a:r>
            <a:endParaRPr/>
          </a:p>
        </p:txBody>
      </p:sp>
      <p:sp>
        <p:nvSpPr>
          <p:cNvPr id="95" name="Google Shape;95;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0" lvl="0" marL="0" rtl="0" algn="just">
              <a:spcBef>
                <a:spcPts val="0"/>
              </a:spcBef>
              <a:spcAft>
                <a:spcPts val="0"/>
              </a:spcAft>
              <a:buClr>
                <a:schemeClr val="dk1"/>
              </a:buClr>
              <a:buSzPct val="100000"/>
              <a:buNone/>
            </a:pPr>
            <a:r>
              <a:rPr lang="en-US">
                <a:latin typeface="Times New Roman"/>
                <a:ea typeface="Times New Roman"/>
                <a:cs typeface="Times New Roman"/>
                <a:sym typeface="Times New Roman"/>
              </a:rPr>
              <a:t>Java I/O (Input and Output) is used to process the input and produce the output.</a:t>
            </a:r>
            <a:endParaRPr/>
          </a:p>
          <a:p>
            <a:pPr indent="0" lvl="0" marL="0" rtl="0" algn="just">
              <a:spcBef>
                <a:spcPts val="592"/>
              </a:spcBef>
              <a:spcAft>
                <a:spcPts val="0"/>
              </a:spcAft>
              <a:buClr>
                <a:schemeClr val="dk1"/>
              </a:buClr>
              <a:buSzPct val="100000"/>
              <a:buNone/>
            </a:pPr>
            <a:r>
              <a:t/>
            </a:r>
            <a:endParaRPr>
              <a:latin typeface="Times New Roman"/>
              <a:ea typeface="Times New Roman"/>
              <a:cs typeface="Times New Roman"/>
              <a:sym typeface="Times New Roman"/>
            </a:endParaRPr>
          </a:p>
          <a:p>
            <a:pPr indent="0" lvl="0" marL="0" rtl="0" algn="just">
              <a:spcBef>
                <a:spcPts val="592"/>
              </a:spcBef>
              <a:spcAft>
                <a:spcPts val="0"/>
              </a:spcAft>
              <a:buClr>
                <a:schemeClr val="dk1"/>
              </a:buClr>
              <a:buSzPct val="100000"/>
              <a:buNone/>
            </a:pPr>
            <a:r>
              <a:rPr lang="en-US">
                <a:latin typeface="Times New Roman"/>
                <a:ea typeface="Times New Roman"/>
                <a:cs typeface="Times New Roman"/>
                <a:sym typeface="Times New Roman"/>
              </a:rPr>
              <a:t>Java uses the concept of a stream to make I/O operation fast. The java.io package contains all the classes required for input and output operations.</a:t>
            </a:r>
            <a:endParaRPr/>
          </a:p>
          <a:p>
            <a:pPr indent="0" lvl="0" marL="0" rtl="0" algn="just">
              <a:spcBef>
                <a:spcPts val="592"/>
              </a:spcBef>
              <a:spcAft>
                <a:spcPts val="0"/>
              </a:spcAft>
              <a:buClr>
                <a:schemeClr val="dk1"/>
              </a:buClr>
              <a:buSzPct val="100000"/>
              <a:buNone/>
            </a:pPr>
            <a:r>
              <a:t/>
            </a:r>
            <a:endParaRPr>
              <a:latin typeface="Times New Roman"/>
              <a:ea typeface="Times New Roman"/>
              <a:cs typeface="Times New Roman"/>
              <a:sym typeface="Times New Roman"/>
            </a:endParaRPr>
          </a:p>
          <a:p>
            <a:pPr indent="0" lvl="0" marL="0" rtl="0" algn="just">
              <a:spcBef>
                <a:spcPts val="592"/>
              </a:spcBef>
              <a:spcAft>
                <a:spcPts val="0"/>
              </a:spcAft>
              <a:buClr>
                <a:schemeClr val="dk1"/>
              </a:buClr>
              <a:buSzPct val="100000"/>
              <a:buNone/>
            </a:pPr>
            <a:r>
              <a:rPr lang="en-US">
                <a:latin typeface="Times New Roman"/>
                <a:ea typeface="Times New Roman"/>
                <a:cs typeface="Times New Roman"/>
                <a:sym typeface="Times New Roman"/>
              </a:rPr>
              <a:t>We can perform file handling in Java by Java I/O API.</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lang="en-US" sz="3200"/>
              <a:t>Appending data through FileOutputStream</a:t>
            </a:r>
            <a:endParaRPr sz="3200"/>
          </a:p>
        </p:txBody>
      </p:sp>
      <p:sp>
        <p:nvSpPr>
          <p:cNvPr id="208" name="Google Shape;208;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spcBef>
                <a:spcPts val="0"/>
              </a:spcBef>
              <a:spcAft>
                <a:spcPts val="0"/>
              </a:spcAft>
              <a:buClr>
                <a:schemeClr val="dk1"/>
              </a:buClr>
              <a:buSzPct val="100000"/>
              <a:buNone/>
            </a:pPr>
            <a:r>
              <a:rPr lang="en-US"/>
              <a:t>import java.io.FileOutputStream;  </a:t>
            </a:r>
            <a:endParaRPr/>
          </a:p>
          <a:p>
            <a:pPr indent="0" lvl="0" marL="0" rtl="0" algn="l">
              <a:spcBef>
                <a:spcPts val="400"/>
              </a:spcBef>
              <a:spcAft>
                <a:spcPts val="0"/>
              </a:spcAft>
              <a:buClr>
                <a:schemeClr val="dk1"/>
              </a:buClr>
              <a:buSzPct val="100000"/>
              <a:buNone/>
            </a:pPr>
            <a:r>
              <a:rPr lang="en-US"/>
              <a:t>public class Main{  </a:t>
            </a:r>
            <a:endParaRPr/>
          </a:p>
          <a:p>
            <a:pPr indent="0" lvl="0" marL="0" rtl="0" algn="l">
              <a:spcBef>
                <a:spcPts val="400"/>
              </a:spcBef>
              <a:spcAft>
                <a:spcPts val="0"/>
              </a:spcAft>
              <a:buClr>
                <a:schemeClr val="dk1"/>
              </a:buClr>
              <a:buSzPct val="100000"/>
              <a:buNone/>
            </a:pPr>
            <a:r>
              <a:rPr lang="en-US"/>
              <a:t>     public static void main(String args[]){    </a:t>
            </a:r>
            <a:endParaRPr/>
          </a:p>
          <a:p>
            <a:pPr indent="0" lvl="0" marL="0" rtl="0" algn="l">
              <a:spcBef>
                <a:spcPts val="400"/>
              </a:spcBef>
              <a:spcAft>
                <a:spcPts val="0"/>
              </a:spcAft>
              <a:buClr>
                <a:schemeClr val="dk1"/>
              </a:buClr>
              <a:buSzPct val="100000"/>
              <a:buNone/>
            </a:pPr>
            <a:r>
              <a:rPr lang="en-US"/>
              <a:t>          try{    </a:t>
            </a:r>
            <a:endParaRPr/>
          </a:p>
          <a:p>
            <a:pPr indent="0" lvl="0" marL="0" rtl="0" algn="l">
              <a:spcBef>
                <a:spcPts val="400"/>
              </a:spcBef>
              <a:spcAft>
                <a:spcPts val="0"/>
              </a:spcAft>
              <a:buClr>
                <a:schemeClr val="dk1"/>
              </a:buClr>
              <a:buSzPct val="100000"/>
              <a:buNone/>
            </a:pPr>
            <a:r>
              <a:rPr lang="en-US"/>
              <a:t>           String textToAppend = "Hello !!"; //new line in content</a:t>
            </a:r>
            <a:endParaRPr/>
          </a:p>
          <a:p>
            <a:pPr indent="0" lvl="0" marL="0" rtl="0" algn="l">
              <a:spcBef>
                <a:spcPts val="400"/>
              </a:spcBef>
              <a:spcAft>
                <a:spcPts val="0"/>
              </a:spcAft>
              <a:buClr>
                <a:schemeClr val="dk1"/>
              </a:buClr>
              <a:buSzPct val="100000"/>
              <a:buNone/>
            </a:pPr>
            <a:r>
              <a:rPr lang="en-US"/>
              <a:t>    FileOutputStream outputStream = new FileOutputStream("testout.txt", true);//For appending the data here we need to give true in second argument</a:t>
            </a:r>
            <a:endParaRPr/>
          </a:p>
          <a:p>
            <a:pPr indent="0" lvl="0" marL="0" rtl="0" algn="l">
              <a:spcBef>
                <a:spcPts val="400"/>
              </a:spcBef>
              <a:spcAft>
                <a:spcPts val="0"/>
              </a:spcAft>
              <a:buClr>
                <a:schemeClr val="dk1"/>
              </a:buClr>
              <a:buSzPct val="100000"/>
              <a:buNone/>
            </a:pPr>
            <a:r>
              <a:rPr lang="en-US"/>
              <a:t>    byte[] strToBytes = textToAppend.getBytes();</a:t>
            </a:r>
            <a:endParaRPr/>
          </a:p>
          <a:p>
            <a:pPr indent="0" lvl="0" marL="0" rtl="0" algn="l">
              <a:spcBef>
                <a:spcPts val="400"/>
              </a:spcBef>
              <a:spcAft>
                <a:spcPts val="0"/>
              </a:spcAft>
              <a:buClr>
                <a:schemeClr val="dk1"/>
              </a:buClr>
              <a:buSzPct val="100000"/>
              <a:buNone/>
            </a:pPr>
            <a:r>
              <a:rPr lang="en-US"/>
              <a:t>    outputStream.write(strToBytes);</a:t>
            </a:r>
            <a:endParaRPr/>
          </a:p>
          <a:p>
            <a:pPr indent="0" lvl="0" marL="0" rtl="0" algn="l">
              <a:spcBef>
                <a:spcPts val="400"/>
              </a:spcBef>
              <a:spcAft>
                <a:spcPts val="0"/>
              </a:spcAft>
              <a:buClr>
                <a:schemeClr val="dk1"/>
              </a:buClr>
              <a:buSzPct val="100000"/>
              <a:buNone/>
            </a:pPr>
            <a:r>
              <a:rPr lang="en-US"/>
              <a:t>    outputStream.close();   </a:t>
            </a:r>
            <a:endParaRPr/>
          </a:p>
          <a:p>
            <a:pPr indent="0" lvl="0" marL="0" rtl="0" algn="l">
              <a:spcBef>
                <a:spcPts val="400"/>
              </a:spcBef>
              <a:spcAft>
                <a:spcPts val="0"/>
              </a:spcAft>
              <a:buClr>
                <a:schemeClr val="dk1"/>
              </a:buClr>
              <a:buSzPct val="100000"/>
              <a:buNone/>
            </a:pPr>
            <a:r>
              <a:rPr lang="en-US"/>
              <a:t>          }catch(Exception e){System.out.println(e);}    </a:t>
            </a:r>
            <a:endParaRPr/>
          </a:p>
          <a:p>
            <a:pPr indent="0" lvl="0" marL="0" rtl="0" algn="l">
              <a:spcBef>
                <a:spcPts val="400"/>
              </a:spcBef>
              <a:spcAft>
                <a:spcPts val="0"/>
              </a:spcAft>
              <a:buClr>
                <a:schemeClr val="dk1"/>
              </a:buClr>
              <a:buSzPct val="100000"/>
              <a:buNone/>
            </a:pPr>
            <a:r>
              <a:rPr lang="en-US"/>
              <a:t>         }    </a:t>
            </a:r>
            <a:endParaRPr/>
          </a:p>
          <a:p>
            <a:pPr indent="0" lvl="0" marL="0" rtl="0" algn="l">
              <a:spcBef>
                <a:spcPts val="400"/>
              </a:spcBef>
              <a:spcAft>
                <a:spcPts val="0"/>
              </a:spcAft>
              <a:buClr>
                <a:schemeClr val="dk1"/>
              </a:buClr>
              <a:buSzPct val="100000"/>
              <a:buNone/>
            </a:pPr>
            <a:r>
              <a:rPr lang="en-US"/>
              <a:t>        } </a:t>
            </a:r>
            <a:endParaRPr/>
          </a:p>
          <a:p>
            <a:pPr indent="-215900" lvl="0" marL="342900" rtl="0" algn="l">
              <a:spcBef>
                <a:spcPts val="400"/>
              </a:spcBef>
              <a:spcAft>
                <a:spcPts val="0"/>
              </a:spcAft>
              <a:buClr>
                <a:schemeClr val="dk1"/>
              </a:buClr>
              <a:buSzPct val="1000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Java FileInputStream Class</a:t>
            </a:r>
            <a:br>
              <a:rPr lang="en-US"/>
            </a:br>
            <a:endParaRPr/>
          </a:p>
        </p:txBody>
      </p:sp>
      <p:sp>
        <p:nvSpPr>
          <p:cNvPr id="214" name="Google Shape;214;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400"/>
              <a:buNone/>
            </a:pPr>
            <a:r>
              <a:rPr lang="en-US" sz="2400">
                <a:latin typeface="Times New Roman"/>
                <a:ea typeface="Times New Roman"/>
                <a:cs typeface="Times New Roman"/>
                <a:sym typeface="Times New Roman"/>
              </a:rPr>
              <a:t>Java FileInputStream class obtains input bytes from a file. It is used for reading byte-oriented data (streams of raw bytes) such as image data, audio, video etc. You can also read character-stream data. But, for reading streams of characters, it is recommended to use FileReader class.</a:t>
            </a:r>
            <a:endParaRPr/>
          </a:p>
          <a:p>
            <a:pPr indent="0" lvl="0" marL="0" rtl="0" algn="l">
              <a:spcBef>
                <a:spcPts val="480"/>
              </a:spcBef>
              <a:spcAft>
                <a:spcPts val="0"/>
              </a:spcAft>
              <a:buClr>
                <a:schemeClr val="dk1"/>
              </a:buClr>
              <a:buSzPts val="2400"/>
              <a:buNone/>
            </a:pPr>
            <a:r>
              <a:rPr b="1" lang="en-US" sz="2400"/>
              <a:t>public</a:t>
            </a:r>
            <a:r>
              <a:rPr lang="en-US" sz="2400"/>
              <a:t> </a:t>
            </a:r>
            <a:r>
              <a:rPr b="1" lang="en-US" sz="2400"/>
              <a:t>class</a:t>
            </a:r>
            <a:r>
              <a:rPr lang="en-US" sz="2400"/>
              <a:t> FileInputStream </a:t>
            </a:r>
            <a:r>
              <a:rPr b="1" lang="en-US" sz="2400"/>
              <a:t>extends</a:t>
            </a:r>
            <a:r>
              <a:rPr lang="en-US" sz="2400"/>
              <a:t> InputStream  </a:t>
            </a:r>
            <a:endParaRPr/>
          </a:p>
          <a:p>
            <a:pPr indent="0" lvl="0" marL="0" rtl="0" algn="l">
              <a:spcBef>
                <a:spcPts val="480"/>
              </a:spcBef>
              <a:spcAft>
                <a:spcPts val="0"/>
              </a:spcAft>
              <a:buClr>
                <a:schemeClr val="dk1"/>
              </a:buClr>
              <a:buSzPts val="2400"/>
              <a:buNone/>
            </a:pPr>
            <a:br>
              <a:rPr lang="en-US" sz="2400"/>
            </a:br>
            <a:endParaRPr sz="24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Java FileInputStream class methods</a:t>
            </a:r>
            <a:br>
              <a:rPr lang="en-US"/>
            </a:br>
            <a:endParaRPr/>
          </a:p>
        </p:txBody>
      </p:sp>
      <p:pic>
        <p:nvPicPr>
          <p:cNvPr descr="C:\Users\AV\Desktop\Java IO images\7.JPG" id="220" name="Google Shape;220;p24"/>
          <p:cNvPicPr preferRelativeResize="0"/>
          <p:nvPr>
            <p:ph idx="1" type="body"/>
          </p:nvPr>
        </p:nvPicPr>
        <p:blipFill rotWithShape="1">
          <a:blip r:embed="rId3">
            <a:alphaModFix/>
          </a:blip>
          <a:srcRect b="0" l="0" r="0" t="0"/>
          <a:stretch/>
        </p:blipFill>
        <p:spPr>
          <a:xfrm>
            <a:off x="457200" y="1655905"/>
            <a:ext cx="8229600" cy="441455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5"/>
          <p:cNvSpPr txBox="1"/>
          <p:nvPr>
            <p:ph type="title"/>
          </p:nvPr>
        </p:nvSpPr>
        <p:spPr>
          <a:xfrm>
            <a:off x="0" y="274638"/>
            <a:ext cx="91440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lang="en-US" sz="3200"/>
              <a:t>Java FileInputStream example 1: read single character</a:t>
            </a:r>
            <a:br>
              <a:rPr lang="en-US" sz="3200"/>
            </a:br>
            <a:endParaRPr sz="3200"/>
          </a:p>
        </p:txBody>
      </p:sp>
      <p:sp>
        <p:nvSpPr>
          <p:cNvPr id="226" name="Google Shape;226;p25"/>
          <p:cNvSpPr txBox="1"/>
          <p:nvPr>
            <p:ph idx="1" type="body"/>
          </p:nvPr>
        </p:nvSpPr>
        <p:spPr>
          <a:xfrm>
            <a:off x="838200" y="1219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spcBef>
                <a:spcPts val="0"/>
              </a:spcBef>
              <a:spcAft>
                <a:spcPts val="0"/>
              </a:spcAft>
              <a:buClr>
                <a:schemeClr val="dk1"/>
              </a:buClr>
              <a:buSzPct val="100000"/>
              <a:buNone/>
            </a:pPr>
            <a:r>
              <a:rPr lang="en-US"/>
              <a:t>import java.io.FileInputStream;  </a:t>
            </a:r>
            <a:endParaRPr/>
          </a:p>
          <a:p>
            <a:pPr indent="0" lvl="0" marL="0" rtl="0" algn="l">
              <a:spcBef>
                <a:spcPts val="448"/>
              </a:spcBef>
              <a:spcAft>
                <a:spcPts val="0"/>
              </a:spcAft>
              <a:buClr>
                <a:schemeClr val="dk1"/>
              </a:buClr>
              <a:buSzPct val="100000"/>
              <a:buNone/>
            </a:pPr>
            <a:r>
              <a:rPr lang="en-US"/>
              <a:t>public class Main{  </a:t>
            </a:r>
            <a:endParaRPr/>
          </a:p>
          <a:p>
            <a:pPr indent="0" lvl="0" marL="0" rtl="0" algn="l">
              <a:spcBef>
                <a:spcPts val="448"/>
              </a:spcBef>
              <a:spcAft>
                <a:spcPts val="0"/>
              </a:spcAft>
              <a:buClr>
                <a:schemeClr val="dk1"/>
              </a:buClr>
              <a:buSzPct val="100000"/>
              <a:buNone/>
            </a:pPr>
            <a:r>
              <a:rPr lang="en-US"/>
              <a:t>     public static void main(String args[]){    </a:t>
            </a:r>
            <a:endParaRPr/>
          </a:p>
          <a:p>
            <a:pPr indent="0" lvl="0" marL="0" rtl="0" algn="l">
              <a:spcBef>
                <a:spcPts val="448"/>
              </a:spcBef>
              <a:spcAft>
                <a:spcPts val="0"/>
              </a:spcAft>
              <a:buClr>
                <a:schemeClr val="dk1"/>
              </a:buClr>
              <a:buSzPct val="100000"/>
              <a:buNone/>
            </a:pPr>
            <a:r>
              <a:rPr lang="en-US"/>
              <a:t>          try{    </a:t>
            </a:r>
            <a:endParaRPr/>
          </a:p>
          <a:p>
            <a:pPr indent="0" lvl="0" marL="0" rtl="0" algn="l">
              <a:spcBef>
                <a:spcPts val="448"/>
              </a:spcBef>
              <a:spcAft>
                <a:spcPts val="0"/>
              </a:spcAft>
              <a:buClr>
                <a:schemeClr val="dk1"/>
              </a:buClr>
              <a:buSzPct val="100000"/>
              <a:buNone/>
            </a:pPr>
            <a:r>
              <a:rPr lang="en-US"/>
              <a:t>            FileInputStream fin=new FileInputStream("testout.txt");    </a:t>
            </a:r>
            <a:endParaRPr/>
          </a:p>
          <a:p>
            <a:pPr indent="0" lvl="0" marL="0" rtl="0" algn="l">
              <a:spcBef>
                <a:spcPts val="448"/>
              </a:spcBef>
              <a:spcAft>
                <a:spcPts val="0"/>
              </a:spcAft>
              <a:buClr>
                <a:schemeClr val="dk1"/>
              </a:buClr>
              <a:buSzPct val="100000"/>
              <a:buNone/>
            </a:pPr>
            <a:r>
              <a:rPr lang="en-US"/>
              <a:t>            int i=fin.read();  </a:t>
            </a:r>
            <a:endParaRPr/>
          </a:p>
          <a:p>
            <a:pPr indent="0" lvl="0" marL="0" rtl="0" algn="l">
              <a:spcBef>
                <a:spcPts val="448"/>
              </a:spcBef>
              <a:spcAft>
                <a:spcPts val="0"/>
              </a:spcAft>
              <a:buClr>
                <a:schemeClr val="dk1"/>
              </a:buClr>
              <a:buSzPct val="100000"/>
              <a:buNone/>
            </a:pPr>
            <a:r>
              <a:rPr lang="en-US"/>
              <a:t>            System.out.print((char)i);    </a:t>
            </a:r>
            <a:endParaRPr/>
          </a:p>
          <a:p>
            <a:pPr indent="0" lvl="0" marL="0" rtl="0" algn="l">
              <a:spcBef>
                <a:spcPts val="448"/>
              </a:spcBef>
              <a:spcAft>
                <a:spcPts val="0"/>
              </a:spcAft>
              <a:buClr>
                <a:schemeClr val="dk1"/>
              </a:buClr>
              <a:buSzPct val="100000"/>
              <a:buNone/>
            </a:pPr>
            <a:r>
              <a:rPr lang="en-US"/>
              <a:t>  </a:t>
            </a:r>
            <a:endParaRPr/>
          </a:p>
          <a:p>
            <a:pPr indent="0" lvl="0" marL="0" rtl="0" algn="l">
              <a:spcBef>
                <a:spcPts val="448"/>
              </a:spcBef>
              <a:spcAft>
                <a:spcPts val="0"/>
              </a:spcAft>
              <a:buClr>
                <a:schemeClr val="dk1"/>
              </a:buClr>
              <a:buSzPct val="100000"/>
              <a:buNone/>
            </a:pPr>
            <a:r>
              <a:rPr lang="en-US"/>
              <a:t>            fin.close();    </a:t>
            </a:r>
            <a:endParaRPr/>
          </a:p>
          <a:p>
            <a:pPr indent="0" lvl="0" marL="0" rtl="0" algn="l">
              <a:spcBef>
                <a:spcPts val="448"/>
              </a:spcBef>
              <a:spcAft>
                <a:spcPts val="0"/>
              </a:spcAft>
              <a:buClr>
                <a:schemeClr val="dk1"/>
              </a:buClr>
              <a:buSzPct val="100000"/>
              <a:buNone/>
            </a:pPr>
            <a:r>
              <a:rPr lang="en-US"/>
              <a:t>          }catch(Exception e){System.out.println(e);}    </a:t>
            </a:r>
            <a:endParaRPr/>
          </a:p>
          <a:p>
            <a:pPr indent="0" lvl="0" marL="0" rtl="0" algn="l">
              <a:spcBef>
                <a:spcPts val="448"/>
              </a:spcBef>
              <a:spcAft>
                <a:spcPts val="0"/>
              </a:spcAft>
              <a:buClr>
                <a:schemeClr val="dk1"/>
              </a:buClr>
              <a:buSzPct val="100000"/>
              <a:buNone/>
            </a:pPr>
            <a:r>
              <a:rPr lang="en-US"/>
              <a:t>         }    </a:t>
            </a:r>
            <a:endParaRPr/>
          </a:p>
          <a:p>
            <a:pPr indent="0" lvl="0" marL="0" rtl="0" algn="l">
              <a:spcBef>
                <a:spcPts val="448"/>
              </a:spcBef>
              <a:spcAft>
                <a:spcPts val="0"/>
              </a:spcAft>
              <a:buClr>
                <a:schemeClr val="dk1"/>
              </a:buClr>
              <a:buSzPct val="100000"/>
              <a:buNone/>
            </a:pPr>
            <a:r>
              <a:rPr lang="en-US"/>
              <a:t>        }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Calibri"/>
              <a:buNone/>
            </a:pPr>
            <a:r>
              <a:rPr lang="en-US" sz="2800"/>
              <a:t>Java FileInputStream example 2: read all characters</a:t>
            </a:r>
            <a:br>
              <a:rPr lang="en-US" sz="2800"/>
            </a:br>
            <a:endParaRPr sz="2800"/>
          </a:p>
        </p:txBody>
      </p:sp>
      <p:sp>
        <p:nvSpPr>
          <p:cNvPr id="232" name="Google Shape;232;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spcBef>
                <a:spcPts val="0"/>
              </a:spcBef>
              <a:spcAft>
                <a:spcPts val="0"/>
              </a:spcAft>
              <a:buClr>
                <a:schemeClr val="dk1"/>
              </a:buClr>
              <a:buSzPct val="100000"/>
              <a:buNone/>
            </a:pPr>
            <a:r>
              <a:rPr lang="en-US"/>
              <a:t>  </a:t>
            </a:r>
            <a:endParaRPr/>
          </a:p>
          <a:p>
            <a:pPr indent="0" lvl="0" marL="0" rtl="0" algn="l">
              <a:spcBef>
                <a:spcPts val="400"/>
              </a:spcBef>
              <a:spcAft>
                <a:spcPts val="0"/>
              </a:spcAft>
              <a:buClr>
                <a:schemeClr val="dk1"/>
              </a:buClr>
              <a:buSzPct val="100000"/>
              <a:buNone/>
            </a:pPr>
            <a:r>
              <a:rPr lang="en-US"/>
              <a:t>import java.io.FileInputStream;  </a:t>
            </a:r>
            <a:endParaRPr/>
          </a:p>
          <a:p>
            <a:pPr indent="0" lvl="0" marL="0" rtl="0" algn="l">
              <a:spcBef>
                <a:spcPts val="400"/>
              </a:spcBef>
              <a:spcAft>
                <a:spcPts val="0"/>
              </a:spcAft>
              <a:buClr>
                <a:schemeClr val="dk1"/>
              </a:buClr>
              <a:buSzPct val="100000"/>
              <a:buNone/>
            </a:pPr>
            <a:r>
              <a:rPr lang="en-US"/>
              <a:t>public class Main{  </a:t>
            </a:r>
            <a:endParaRPr/>
          </a:p>
          <a:p>
            <a:pPr indent="0" lvl="0" marL="0" rtl="0" algn="l">
              <a:spcBef>
                <a:spcPts val="400"/>
              </a:spcBef>
              <a:spcAft>
                <a:spcPts val="0"/>
              </a:spcAft>
              <a:buClr>
                <a:schemeClr val="dk1"/>
              </a:buClr>
              <a:buSzPct val="100000"/>
              <a:buNone/>
            </a:pPr>
            <a:r>
              <a:rPr lang="en-US"/>
              <a:t>     public static void main(String args[]){    </a:t>
            </a:r>
            <a:endParaRPr/>
          </a:p>
          <a:p>
            <a:pPr indent="0" lvl="0" marL="0" rtl="0" algn="l">
              <a:spcBef>
                <a:spcPts val="400"/>
              </a:spcBef>
              <a:spcAft>
                <a:spcPts val="0"/>
              </a:spcAft>
              <a:buClr>
                <a:schemeClr val="dk1"/>
              </a:buClr>
              <a:buSzPct val="100000"/>
              <a:buNone/>
            </a:pPr>
            <a:r>
              <a:rPr lang="en-US"/>
              <a:t>          try{    </a:t>
            </a:r>
            <a:endParaRPr/>
          </a:p>
          <a:p>
            <a:pPr indent="0" lvl="0" marL="0" rtl="0" algn="l">
              <a:spcBef>
                <a:spcPts val="400"/>
              </a:spcBef>
              <a:spcAft>
                <a:spcPts val="0"/>
              </a:spcAft>
              <a:buClr>
                <a:schemeClr val="dk1"/>
              </a:buClr>
              <a:buSzPct val="100000"/>
              <a:buNone/>
            </a:pPr>
            <a:r>
              <a:rPr lang="en-US"/>
              <a:t>            FileInputStream fin=new FileInputStream("testout.txt");    </a:t>
            </a:r>
            <a:endParaRPr/>
          </a:p>
          <a:p>
            <a:pPr indent="0" lvl="0" marL="0" rtl="0" algn="l">
              <a:spcBef>
                <a:spcPts val="400"/>
              </a:spcBef>
              <a:spcAft>
                <a:spcPts val="0"/>
              </a:spcAft>
              <a:buClr>
                <a:schemeClr val="dk1"/>
              </a:buClr>
              <a:buSzPct val="100000"/>
              <a:buNone/>
            </a:pPr>
            <a:r>
              <a:rPr lang="en-US"/>
              <a:t>            int i=0;    </a:t>
            </a:r>
            <a:endParaRPr/>
          </a:p>
          <a:p>
            <a:pPr indent="0" lvl="0" marL="0" rtl="0" algn="l">
              <a:spcBef>
                <a:spcPts val="400"/>
              </a:spcBef>
              <a:spcAft>
                <a:spcPts val="0"/>
              </a:spcAft>
              <a:buClr>
                <a:schemeClr val="dk1"/>
              </a:buClr>
              <a:buSzPct val="100000"/>
              <a:buNone/>
            </a:pPr>
            <a:r>
              <a:rPr lang="en-US"/>
              <a:t>            while((i=fin.read())!=-1){    </a:t>
            </a:r>
            <a:endParaRPr/>
          </a:p>
          <a:p>
            <a:pPr indent="0" lvl="0" marL="0" rtl="0" algn="l">
              <a:spcBef>
                <a:spcPts val="400"/>
              </a:spcBef>
              <a:spcAft>
                <a:spcPts val="0"/>
              </a:spcAft>
              <a:buClr>
                <a:schemeClr val="dk1"/>
              </a:buClr>
              <a:buSzPct val="100000"/>
              <a:buNone/>
            </a:pPr>
            <a:r>
              <a:rPr lang="en-US"/>
              <a:t>             System.out.print((char)i);    </a:t>
            </a:r>
            <a:endParaRPr/>
          </a:p>
          <a:p>
            <a:pPr indent="0" lvl="0" marL="0" rtl="0" algn="l">
              <a:spcBef>
                <a:spcPts val="400"/>
              </a:spcBef>
              <a:spcAft>
                <a:spcPts val="0"/>
              </a:spcAft>
              <a:buClr>
                <a:schemeClr val="dk1"/>
              </a:buClr>
              <a:buSzPct val="100000"/>
              <a:buNone/>
            </a:pPr>
            <a:r>
              <a:rPr lang="en-US"/>
              <a:t>            }    </a:t>
            </a:r>
            <a:endParaRPr/>
          </a:p>
          <a:p>
            <a:pPr indent="0" lvl="0" marL="0" rtl="0" algn="l">
              <a:spcBef>
                <a:spcPts val="400"/>
              </a:spcBef>
              <a:spcAft>
                <a:spcPts val="0"/>
              </a:spcAft>
              <a:buClr>
                <a:schemeClr val="dk1"/>
              </a:buClr>
              <a:buSzPct val="100000"/>
              <a:buNone/>
            </a:pPr>
            <a:r>
              <a:rPr lang="en-US"/>
              <a:t>            fin.close();    </a:t>
            </a:r>
            <a:endParaRPr/>
          </a:p>
          <a:p>
            <a:pPr indent="0" lvl="0" marL="0" rtl="0" algn="l">
              <a:spcBef>
                <a:spcPts val="400"/>
              </a:spcBef>
              <a:spcAft>
                <a:spcPts val="0"/>
              </a:spcAft>
              <a:buClr>
                <a:schemeClr val="dk1"/>
              </a:buClr>
              <a:buSzPct val="100000"/>
              <a:buNone/>
            </a:pPr>
            <a:r>
              <a:rPr lang="en-US"/>
              <a:t>          }catch(Exception e){System.out.println(e);}    </a:t>
            </a:r>
            <a:endParaRPr/>
          </a:p>
          <a:p>
            <a:pPr indent="0" lvl="0" marL="0" rtl="0" algn="l">
              <a:spcBef>
                <a:spcPts val="400"/>
              </a:spcBef>
              <a:spcAft>
                <a:spcPts val="0"/>
              </a:spcAft>
              <a:buClr>
                <a:schemeClr val="dk1"/>
              </a:buClr>
              <a:buSzPct val="100000"/>
              <a:buNone/>
            </a:pPr>
            <a:r>
              <a:rPr lang="en-US"/>
              <a:t>         }    </a:t>
            </a:r>
            <a:endParaRPr/>
          </a:p>
          <a:p>
            <a:pPr indent="0" lvl="0" marL="0" rtl="0" algn="l">
              <a:spcBef>
                <a:spcPts val="400"/>
              </a:spcBef>
              <a:spcAft>
                <a:spcPts val="0"/>
              </a:spcAft>
              <a:buClr>
                <a:schemeClr val="dk1"/>
              </a:buClr>
              <a:buSzPct val="100000"/>
              <a:buNone/>
            </a:pPr>
            <a:r>
              <a:rPr lang="en-US"/>
              <a:t>        }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Practice Programs to do</a:t>
            </a:r>
            <a:endParaRPr/>
          </a:p>
        </p:txBody>
      </p:sp>
      <p:sp>
        <p:nvSpPr>
          <p:cNvPr id="238" name="Google Shape;238;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None/>
            </a:pPr>
            <a:r>
              <a:rPr lang="en-US" sz="2800"/>
              <a:t>WAP to copy the data of one file into another file</a:t>
            </a:r>
            <a:endParaRPr/>
          </a:p>
          <a:p>
            <a:pPr indent="0" lvl="0" marL="0" rtl="0" algn="l">
              <a:spcBef>
                <a:spcPts val="560"/>
              </a:spcBef>
              <a:spcAft>
                <a:spcPts val="0"/>
              </a:spcAft>
              <a:buClr>
                <a:schemeClr val="dk1"/>
              </a:buClr>
              <a:buSzPts val="2800"/>
              <a:buNone/>
            </a:pPr>
            <a:r>
              <a:rPr lang="en-US" sz="2800"/>
              <a:t>WAP to read all characters from a file and count total number of vowels from it</a:t>
            </a:r>
            <a:endParaRPr/>
          </a:p>
          <a:p>
            <a:pPr indent="0" lvl="0" marL="0" rtl="0" algn="l">
              <a:spcBef>
                <a:spcPts val="560"/>
              </a:spcBef>
              <a:spcAft>
                <a:spcPts val="0"/>
              </a:spcAft>
              <a:buClr>
                <a:schemeClr val="dk1"/>
              </a:buClr>
              <a:buSzPts val="2800"/>
              <a:buNone/>
            </a:pPr>
            <a:r>
              <a:rPr lang="en-US" sz="2800"/>
              <a:t>WAP to read the content from two files and write their merged content into third file</a:t>
            </a:r>
            <a:endParaRPr/>
          </a:p>
          <a:p>
            <a:pPr indent="0" lvl="0" marL="0" rtl="0" algn="l">
              <a:spcBef>
                <a:spcPts val="560"/>
              </a:spcBef>
              <a:spcAft>
                <a:spcPts val="0"/>
              </a:spcAft>
              <a:buClr>
                <a:schemeClr val="dk1"/>
              </a:buClr>
              <a:buSzPts val="2800"/>
              <a:buNone/>
            </a:pPr>
            <a:r>
              <a:t/>
            </a:r>
            <a:endParaRPr sz="2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Reading and writing files</a:t>
            </a:r>
            <a:endParaRPr/>
          </a:p>
        </p:txBody>
      </p:sp>
      <p:sp>
        <p:nvSpPr>
          <p:cNvPr id="244" name="Google Shape;244;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154940" lvl="0" marL="342900" rtl="0" algn="l">
              <a:spcBef>
                <a:spcPts val="0"/>
              </a:spcBef>
              <a:spcAft>
                <a:spcPts val="0"/>
              </a:spcAft>
              <a:buClr>
                <a:schemeClr val="dk1"/>
              </a:buClr>
              <a:buSzPct val="100000"/>
              <a:buNone/>
            </a:pPr>
            <a:r>
              <a:t/>
            </a:r>
            <a:endParaRPr>
              <a:solidFill>
                <a:srgbClr val="002060"/>
              </a:solidFill>
              <a:latin typeface="Times New Roman"/>
              <a:ea typeface="Times New Roman"/>
              <a:cs typeface="Times New Roman"/>
              <a:sym typeface="Times New Roman"/>
            </a:endParaRPr>
          </a:p>
          <a:p>
            <a:pPr indent="-342900" lvl="0" marL="342900" rtl="0" algn="l">
              <a:spcBef>
                <a:spcPts val="592"/>
              </a:spcBef>
              <a:spcAft>
                <a:spcPts val="0"/>
              </a:spcAft>
              <a:buClr>
                <a:srgbClr val="002060"/>
              </a:buClr>
              <a:buSzPct val="100000"/>
              <a:buChar char="•"/>
            </a:pPr>
            <a:r>
              <a:rPr lang="en-US">
                <a:solidFill>
                  <a:srgbClr val="002060"/>
                </a:solidFill>
                <a:latin typeface="Times New Roman"/>
                <a:ea typeface="Times New Roman"/>
                <a:cs typeface="Times New Roman"/>
                <a:sym typeface="Times New Roman"/>
              </a:rPr>
              <a:t>In Java, all files are byte-oriented, and Java provides methods to read and write bytes from and to a file. </a:t>
            </a:r>
            <a:endParaRPr/>
          </a:p>
          <a:p>
            <a:pPr indent="-154940" lvl="0" marL="342900" rtl="0" algn="l">
              <a:spcBef>
                <a:spcPts val="592"/>
              </a:spcBef>
              <a:spcAft>
                <a:spcPts val="0"/>
              </a:spcAft>
              <a:buClr>
                <a:schemeClr val="dk1"/>
              </a:buClr>
              <a:buSzPct val="100000"/>
              <a:buNone/>
            </a:pPr>
            <a:r>
              <a:t/>
            </a:r>
            <a:endParaRPr>
              <a:solidFill>
                <a:srgbClr val="002060"/>
              </a:solidFill>
              <a:latin typeface="Times New Roman"/>
              <a:ea typeface="Times New Roman"/>
              <a:cs typeface="Times New Roman"/>
              <a:sym typeface="Times New Roman"/>
            </a:endParaRPr>
          </a:p>
          <a:p>
            <a:pPr indent="-342900" lvl="0" marL="342900" rtl="0" algn="l">
              <a:spcBef>
                <a:spcPts val="592"/>
              </a:spcBef>
              <a:spcAft>
                <a:spcPts val="0"/>
              </a:spcAft>
              <a:buClr>
                <a:srgbClr val="002060"/>
              </a:buClr>
              <a:buSzPct val="100000"/>
              <a:buChar char="•"/>
            </a:pPr>
            <a:r>
              <a:rPr lang="en-US">
                <a:solidFill>
                  <a:srgbClr val="002060"/>
                </a:solidFill>
                <a:latin typeface="Times New Roman"/>
                <a:ea typeface="Times New Roman"/>
                <a:cs typeface="Times New Roman"/>
                <a:sym typeface="Times New Roman"/>
              </a:rPr>
              <a:t>Java allows us to wrap a byte-oriented file stream within a character-based object.</a:t>
            </a:r>
            <a:endParaRPr/>
          </a:p>
          <a:p>
            <a:pPr indent="-154940" lvl="0" marL="342900" rtl="0" algn="l">
              <a:spcBef>
                <a:spcPts val="592"/>
              </a:spcBef>
              <a:spcAft>
                <a:spcPts val="0"/>
              </a:spcAft>
              <a:buClr>
                <a:schemeClr val="dk1"/>
              </a:buClr>
              <a:buSzPct val="100000"/>
              <a:buNone/>
            </a:pPr>
            <a:r>
              <a:t/>
            </a:r>
            <a:endParaRPr>
              <a:solidFill>
                <a:srgbClr val="002060"/>
              </a:solidFill>
              <a:latin typeface="Times New Roman"/>
              <a:ea typeface="Times New Roman"/>
              <a:cs typeface="Times New Roman"/>
              <a:sym typeface="Times New Roman"/>
            </a:endParaRPr>
          </a:p>
          <a:p>
            <a:pPr indent="-342900" lvl="0" marL="342900" rtl="0" algn="l">
              <a:spcBef>
                <a:spcPts val="592"/>
              </a:spcBef>
              <a:spcAft>
                <a:spcPts val="0"/>
              </a:spcAft>
              <a:buClr>
                <a:srgbClr val="002060"/>
              </a:buClr>
              <a:buSzPct val="100000"/>
              <a:buChar char="•"/>
            </a:pPr>
            <a:r>
              <a:rPr lang="en-US">
                <a:solidFill>
                  <a:srgbClr val="002060"/>
                </a:solidFill>
                <a:latin typeface="Times New Roman"/>
                <a:ea typeface="Times New Roman"/>
                <a:cs typeface="Times New Roman"/>
                <a:sym typeface="Times New Roman"/>
              </a:rPr>
              <a:t>We can use </a:t>
            </a:r>
            <a:r>
              <a:rPr lang="en-US">
                <a:solidFill>
                  <a:srgbClr val="FF0000"/>
                </a:solidFill>
                <a:latin typeface="Times New Roman"/>
                <a:ea typeface="Times New Roman"/>
                <a:cs typeface="Times New Roman"/>
                <a:sym typeface="Times New Roman"/>
              </a:rPr>
              <a:t>Scanner</a:t>
            </a:r>
            <a:r>
              <a:rPr lang="en-US">
                <a:solidFill>
                  <a:srgbClr val="002060"/>
                </a:solidFill>
                <a:latin typeface="Times New Roman"/>
                <a:ea typeface="Times New Roman"/>
                <a:cs typeface="Times New Roman"/>
                <a:sym typeface="Times New Roman"/>
              </a:rPr>
              <a:t> and </a:t>
            </a:r>
            <a:r>
              <a:rPr lang="en-US">
                <a:solidFill>
                  <a:srgbClr val="FF0000"/>
                </a:solidFill>
                <a:latin typeface="Times New Roman"/>
                <a:ea typeface="Times New Roman"/>
                <a:cs typeface="Times New Roman"/>
                <a:sym typeface="Times New Roman"/>
              </a:rPr>
              <a:t>PrintWriter</a:t>
            </a:r>
            <a:r>
              <a:rPr lang="en-US">
                <a:solidFill>
                  <a:srgbClr val="002060"/>
                </a:solidFill>
                <a:latin typeface="Times New Roman"/>
                <a:ea typeface="Times New Roman"/>
                <a:cs typeface="Times New Roman"/>
                <a:sym typeface="Times New Roman"/>
              </a:rPr>
              <a:t> class to read and write Files. </a:t>
            </a:r>
            <a:endParaRPr/>
          </a:p>
          <a:p>
            <a:pPr indent="-154940" lvl="0" marL="342900" rtl="0" algn="l">
              <a:spcBef>
                <a:spcPts val="592"/>
              </a:spcBef>
              <a:spcAft>
                <a:spcPts val="0"/>
              </a:spcAft>
              <a:buClr>
                <a:schemeClr val="dk1"/>
              </a:buClr>
              <a:buSzPct val="100000"/>
              <a:buNone/>
            </a:pPr>
            <a:r>
              <a:t/>
            </a:r>
            <a:endParaRPr i="1">
              <a:solidFill>
                <a:srgbClr val="953734"/>
              </a:solidFill>
              <a:latin typeface="Times New Roman"/>
              <a:ea typeface="Times New Roman"/>
              <a:cs typeface="Times New Roman"/>
              <a:sym typeface="Times New Roman"/>
            </a:endParaRPr>
          </a:p>
          <a:p>
            <a:pPr indent="0" lvl="0" marL="0" rtl="0" algn="l">
              <a:spcBef>
                <a:spcPts val="592"/>
              </a:spcBef>
              <a:spcAft>
                <a:spcPts val="0"/>
              </a:spcAft>
              <a:buClr>
                <a:schemeClr val="dk1"/>
              </a:buClr>
              <a:buSzPct val="1000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PrinterWriter Class</a:t>
            </a:r>
            <a:endParaRPr/>
          </a:p>
        </p:txBody>
      </p:sp>
      <p:sp>
        <p:nvSpPr>
          <p:cNvPr id="250" name="Google Shape;250;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400"/>
              <a:buNone/>
            </a:pPr>
            <a:r>
              <a:rPr lang="en-US" sz="2400">
                <a:latin typeface="Times New Roman"/>
                <a:ea typeface="Times New Roman"/>
                <a:cs typeface="Times New Roman"/>
                <a:sym typeface="Times New Roman"/>
              </a:rPr>
              <a:t>This class gives Prints formatted representations of objects to a text-output stream. It implements all of the print methods found in PrintStream.</a:t>
            </a:r>
            <a:endParaRPr/>
          </a:p>
          <a:p>
            <a:pPr indent="0" lvl="0" marL="0" rtl="0" algn="just">
              <a:spcBef>
                <a:spcPts val="480"/>
              </a:spcBef>
              <a:spcAft>
                <a:spcPts val="0"/>
              </a:spcAft>
              <a:buClr>
                <a:schemeClr val="dk1"/>
              </a:buClr>
              <a:buSzPts val="2400"/>
              <a:buNone/>
            </a:pPr>
            <a:r>
              <a:rPr lang="en-US" sz="2400">
                <a:latin typeface="Times New Roman"/>
                <a:ea typeface="Times New Roman"/>
                <a:cs typeface="Times New Roman"/>
                <a:sym typeface="Times New Roman"/>
              </a:rPr>
              <a:t>PrintWriter supports the print( ) and println( ) methods for all types including Object. Thus, we can use these methods in the same way as they have been used with System.out.</a:t>
            </a:r>
            <a:endParaRPr/>
          </a:p>
          <a:p>
            <a:pPr indent="0" lvl="0" marL="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Times New Roman"/>
              <a:buNone/>
            </a:pPr>
            <a:r>
              <a:rPr lang="en-US">
                <a:solidFill>
                  <a:srgbClr val="C00000"/>
                </a:solidFill>
                <a:latin typeface="Times New Roman"/>
                <a:ea typeface="Times New Roman"/>
                <a:cs typeface="Times New Roman"/>
                <a:sym typeface="Times New Roman"/>
              </a:rPr>
              <a:t>PrintWriter Methods</a:t>
            </a:r>
            <a:endParaRPr/>
          </a:p>
        </p:txBody>
      </p:sp>
      <p:pic>
        <p:nvPicPr>
          <p:cNvPr descr="pw.JPG" id="256" name="Google Shape;256;p30"/>
          <p:cNvPicPr preferRelativeResize="0"/>
          <p:nvPr>
            <p:ph idx="1" type="body"/>
          </p:nvPr>
        </p:nvPicPr>
        <p:blipFill rotWithShape="1">
          <a:blip r:embed="rId3">
            <a:alphaModFix/>
          </a:blip>
          <a:srcRect b="0" l="0" r="0" t="0"/>
          <a:stretch/>
        </p:blipFill>
        <p:spPr>
          <a:xfrm>
            <a:off x="2514600" y="1447800"/>
            <a:ext cx="4419599" cy="441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2000" fill="hold"/>
                                        <p:tgtEl>
                                          <p:spTgt spid="256"/>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 1</a:t>
            </a:r>
            <a:endParaRPr/>
          </a:p>
        </p:txBody>
      </p:sp>
      <p:sp>
        <p:nvSpPr>
          <p:cNvPr id="262" name="Google Shape;262;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rgbClr val="002060"/>
              </a:buClr>
              <a:buSzPct val="100000"/>
              <a:buNone/>
            </a:pPr>
            <a:r>
              <a:rPr lang="en-US">
                <a:solidFill>
                  <a:srgbClr val="002060"/>
                </a:solidFill>
                <a:latin typeface="Times New Roman"/>
                <a:ea typeface="Times New Roman"/>
                <a:cs typeface="Times New Roman"/>
                <a:sym typeface="Times New Roman"/>
              </a:rPr>
              <a:t>import java.io.*;</a:t>
            </a:r>
            <a:endParaRPr/>
          </a:p>
          <a:p>
            <a:pPr indent="-342900" lvl="0" marL="342900" rtl="0" algn="l">
              <a:spcBef>
                <a:spcPts val="448"/>
              </a:spcBef>
              <a:spcAft>
                <a:spcPts val="0"/>
              </a:spcAft>
              <a:buClr>
                <a:srgbClr val="002060"/>
              </a:buClr>
              <a:buSzPct val="100000"/>
              <a:buNone/>
            </a:pPr>
            <a:r>
              <a:rPr lang="en-US">
                <a:solidFill>
                  <a:srgbClr val="002060"/>
                </a:solidFill>
                <a:latin typeface="Times New Roman"/>
                <a:ea typeface="Times New Roman"/>
                <a:cs typeface="Times New Roman"/>
                <a:sym typeface="Times New Roman"/>
              </a:rPr>
              <a:t>public class Main</a:t>
            </a:r>
            <a:endParaRPr>
              <a:solidFill>
                <a:srgbClr val="002060"/>
              </a:solidFill>
              <a:latin typeface="Times New Roman"/>
              <a:ea typeface="Times New Roman"/>
              <a:cs typeface="Times New Roman"/>
              <a:sym typeface="Times New Roman"/>
            </a:endParaRPr>
          </a:p>
          <a:p>
            <a:pPr indent="-342900" lvl="0" marL="342900" rtl="0" algn="l">
              <a:spcBef>
                <a:spcPts val="448"/>
              </a:spcBef>
              <a:spcAft>
                <a:spcPts val="0"/>
              </a:spcAft>
              <a:buClr>
                <a:srgbClr val="002060"/>
              </a:buClr>
              <a:buSzPct val="100000"/>
              <a:buNone/>
            </a:pPr>
            <a:r>
              <a:rPr lang="en-US">
                <a:solidFill>
                  <a:srgbClr val="002060"/>
                </a:solidFill>
                <a:latin typeface="Times New Roman"/>
                <a:ea typeface="Times New Roman"/>
                <a:cs typeface="Times New Roman"/>
                <a:sym typeface="Times New Roman"/>
              </a:rPr>
              <a:t>	{</a:t>
            </a:r>
            <a:endParaRPr/>
          </a:p>
          <a:p>
            <a:pPr indent="-342900" lvl="0" marL="342900" rtl="0" algn="l">
              <a:spcBef>
                <a:spcPts val="448"/>
              </a:spcBef>
              <a:spcAft>
                <a:spcPts val="0"/>
              </a:spcAft>
              <a:buClr>
                <a:srgbClr val="002060"/>
              </a:buClr>
              <a:buSzPct val="100000"/>
              <a:buNone/>
            </a:pPr>
            <a:r>
              <a:rPr lang="en-US">
                <a:solidFill>
                  <a:srgbClr val="002060"/>
                </a:solidFill>
                <a:latin typeface="Times New Roman"/>
                <a:ea typeface="Times New Roman"/>
                <a:cs typeface="Times New Roman"/>
                <a:sym typeface="Times New Roman"/>
              </a:rPr>
              <a:t>	     public static void main(String args[]) </a:t>
            </a:r>
            <a:endParaRPr/>
          </a:p>
          <a:p>
            <a:pPr indent="-342900" lvl="0" marL="342900" rtl="0" algn="l">
              <a:spcBef>
                <a:spcPts val="448"/>
              </a:spcBef>
              <a:spcAft>
                <a:spcPts val="0"/>
              </a:spcAft>
              <a:buClr>
                <a:srgbClr val="002060"/>
              </a:buClr>
              <a:buSzPct val="100000"/>
              <a:buNone/>
            </a:pPr>
            <a:r>
              <a:rPr lang="en-US">
                <a:solidFill>
                  <a:srgbClr val="002060"/>
                </a:solidFill>
                <a:latin typeface="Times New Roman"/>
                <a:ea typeface="Times New Roman"/>
                <a:cs typeface="Times New Roman"/>
                <a:sym typeface="Times New Roman"/>
              </a:rPr>
              <a:t>		   {</a:t>
            </a:r>
            <a:endParaRPr/>
          </a:p>
          <a:p>
            <a:pPr indent="-342900" lvl="0" marL="342900" rtl="0" algn="l">
              <a:spcBef>
                <a:spcPts val="448"/>
              </a:spcBef>
              <a:spcAft>
                <a:spcPts val="0"/>
              </a:spcAft>
              <a:buClr>
                <a:srgbClr val="002060"/>
              </a:buClr>
              <a:buSzPct val="100000"/>
              <a:buNone/>
            </a:pPr>
            <a:r>
              <a:rPr lang="en-US">
                <a:solidFill>
                  <a:srgbClr val="002060"/>
                </a:solidFill>
                <a:latin typeface="Times New Roman"/>
                <a:ea typeface="Times New Roman"/>
                <a:cs typeface="Times New Roman"/>
                <a:sym typeface="Times New Roman"/>
              </a:rPr>
              <a:t>		         PrintWriter pw = new PrintWriter(System.out, true);</a:t>
            </a:r>
            <a:endParaRPr/>
          </a:p>
          <a:p>
            <a:pPr indent="-342900" lvl="0" marL="342900" rtl="0" algn="l">
              <a:spcBef>
                <a:spcPts val="448"/>
              </a:spcBef>
              <a:spcAft>
                <a:spcPts val="0"/>
              </a:spcAft>
              <a:buClr>
                <a:srgbClr val="002060"/>
              </a:buClr>
              <a:buSzPct val="100000"/>
              <a:buNone/>
            </a:pPr>
            <a:r>
              <a:rPr lang="en-US">
                <a:solidFill>
                  <a:srgbClr val="002060"/>
                </a:solidFill>
                <a:latin typeface="Times New Roman"/>
                <a:ea typeface="Times New Roman"/>
                <a:cs typeface="Times New Roman"/>
                <a:sym typeface="Times New Roman"/>
              </a:rPr>
              <a:t>		         pw.println(“Using PrintWriter Object");</a:t>
            </a:r>
            <a:endParaRPr/>
          </a:p>
          <a:p>
            <a:pPr indent="-342900" lvl="0" marL="342900" rtl="0" algn="l">
              <a:spcBef>
                <a:spcPts val="448"/>
              </a:spcBef>
              <a:spcAft>
                <a:spcPts val="0"/>
              </a:spcAft>
              <a:buClr>
                <a:srgbClr val="002060"/>
              </a:buClr>
              <a:buSzPct val="100000"/>
              <a:buNone/>
            </a:pPr>
            <a:r>
              <a:rPr lang="en-US">
                <a:solidFill>
                  <a:srgbClr val="002060"/>
                </a:solidFill>
                <a:latin typeface="Times New Roman"/>
                <a:ea typeface="Times New Roman"/>
                <a:cs typeface="Times New Roman"/>
                <a:sym typeface="Times New Roman"/>
              </a:rPr>
              <a:t>		         int i = -7;</a:t>
            </a:r>
            <a:endParaRPr/>
          </a:p>
          <a:p>
            <a:pPr indent="-342900" lvl="0" marL="342900" rtl="0" algn="l">
              <a:spcBef>
                <a:spcPts val="448"/>
              </a:spcBef>
              <a:spcAft>
                <a:spcPts val="0"/>
              </a:spcAft>
              <a:buClr>
                <a:srgbClr val="002060"/>
              </a:buClr>
              <a:buSzPct val="100000"/>
              <a:buNone/>
            </a:pPr>
            <a:r>
              <a:rPr lang="en-US">
                <a:solidFill>
                  <a:srgbClr val="002060"/>
                </a:solidFill>
                <a:latin typeface="Times New Roman"/>
                <a:ea typeface="Times New Roman"/>
                <a:cs typeface="Times New Roman"/>
                <a:sym typeface="Times New Roman"/>
              </a:rPr>
              <a:t>		         pw.println(i);</a:t>
            </a:r>
            <a:endParaRPr/>
          </a:p>
          <a:p>
            <a:pPr indent="-342900" lvl="0" marL="342900" rtl="0" algn="l">
              <a:spcBef>
                <a:spcPts val="448"/>
              </a:spcBef>
              <a:spcAft>
                <a:spcPts val="0"/>
              </a:spcAft>
              <a:buClr>
                <a:srgbClr val="002060"/>
              </a:buClr>
              <a:buSzPct val="100000"/>
              <a:buNone/>
            </a:pPr>
            <a:r>
              <a:rPr lang="en-US">
                <a:solidFill>
                  <a:srgbClr val="002060"/>
                </a:solidFill>
                <a:latin typeface="Times New Roman"/>
                <a:ea typeface="Times New Roman"/>
                <a:cs typeface="Times New Roman"/>
                <a:sym typeface="Times New Roman"/>
              </a:rPr>
              <a:t>		         double d = 4.5e-7;</a:t>
            </a:r>
            <a:endParaRPr/>
          </a:p>
          <a:p>
            <a:pPr indent="-342900" lvl="0" marL="342900" rtl="0" algn="l">
              <a:spcBef>
                <a:spcPts val="448"/>
              </a:spcBef>
              <a:spcAft>
                <a:spcPts val="0"/>
              </a:spcAft>
              <a:buClr>
                <a:srgbClr val="002060"/>
              </a:buClr>
              <a:buSzPct val="100000"/>
              <a:buNone/>
            </a:pPr>
            <a:r>
              <a:rPr lang="en-US">
                <a:solidFill>
                  <a:srgbClr val="002060"/>
                </a:solidFill>
                <a:latin typeface="Times New Roman"/>
                <a:ea typeface="Times New Roman"/>
                <a:cs typeface="Times New Roman"/>
                <a:sym typeface="Times New Roman"/>
              </a:rPr>
              <a:t>		         pw.println(d);</a:t>
            </a:r>
            <a:endParaRPr/>
          </a:p>
          <a:p>
            <a:pPr indent="-342900" lvl="0" marL="342900" rtl="0" algn="l">
              <a:spcBef>
                <a:spcPts val="448"/>
              </a:spcBef>
              <a:spcAft>
                <a:spcPts val="0"/>
              </a:spcAft>
              <a:buClr>
                <a:srgbClr val="002060"/>
              </a:buClr>
              <a:buSzPct val="100000"/>
              <a:buNone/>
            </a:pPr>
            <a:r>
              <a:rPr lang="en-US">
                <a:solidFill>
                  <a:srgbClr val="002060"/>
                </a:solidFill>
                <a:latin typeface="Times New Roman"/>
                <a:ea typeface="Times New Roman"/>
                <a:cs typeface="Times New Roman"/>
                <a:sym typeface="Times New Roman"/>
              </a:rPr>
              <a:t>		}</a:t>
            </a:r>
            <a:endParaRPr/>
          </a:p>
          <a:p>
            <a:pPr indent="-342900" lvl="0" marL="342900" rtl="0" algn="l">
              <a:spcBef>
                <a:spcPts val="448"/>
              </a:spcBef>
              <a:spcAft>
                <a:spcPts val="0"/>
              </a:spcAft>
              <a:buClr>
                <a:srgbClr val="002060"/>
              </a:buClr>
              <a:buSzPct val="100000"/>
              <a:buNone/>
            </a:pPr>
            <a:r>
              <a:rPr lang="en-US">
                <a:solidFill>
                  <a:srgbClr val="002060"/>
                </a:solidFill>
                <a:latin typeface="Times New Roman"/>
                <a:ea typeface="Times New Roman"/>
                <a:cs typeface="Times New Roman"/>
                <a:sym typeface="Times New Roman"/>
              </a:rPr>
              <a:t>	}</a:t>
            </a:r>
            <a:endParaRPr/>
          </a:p>
          <a:p>
            <a:pPr indent="0" lvl="0" marL="0" rtl="0" algn="l">
              <a:spcBef>
                <a:spcPts val="448"/>
              </a:spcBef>
              <a:spcAft>
                <a:spcPts val="0"/>
              </a:spcAft>
              <a:buClr>
                <a:schemeClr val="dk1"/>
              </a:buClr>
              <a:buSzPct val="100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5"/>
          <p:cNvSpPr txBox="1"/>
          <p:nvPr>
            <p:ph type="title"/>
          </p:nvPr>
        </p:nvSpPr>
        <p:spPr>
          <a:xfrm>
            <a:off x="457200" y="274638"/>
            <a:ext cx="8229600" cy="6397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java.io </a:t>
            </a:r>
            <a:endParaRPr/>
          </a:p>
        </p:txBody>
      </p:sp>
      <p:pic>
        <p:nvPicPr>
          <p:cNvPr descr="JAVA Developer's Guide" id="101" name="Google Shape;101;p5"/>
          <p:cNvPicPr preferRelativeResize="0"/>
          <p:nvPr>
            <p:ph idx="1" type="body"/>
          </p:nvPr>
        </p:nvPicPr>
        <p:blipFill rotWithShape="1">
          <a:blip r:embed="rId3">
            <a:alphaModFix/>
          </a:blip>
          <a:srcRect b="0" l="0" r="0" t="0"/>
          <a:stretch/>
        </p:blipFill>
        <p:spPr>
          <a:xfrm>
            <a:off x="1447800" y="914400"/>
            <a:ext cx="5867400" cy="59436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 2</a:t>
            </a:r>
            <a:endParaRPr/>
          </a:p>
        </p:txBody>
      </p:sp>
      <p:sp>
        <p:nvSpPr>
          <p:cNvPr id="268" name="Google Shape;268;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spcBef>
                <a:spcPts val="0"/>
              </a:spcBef>
              <a:spcAft>
                <a:spcPts val="0"/>
              </a:spcAft>
              <a:buClr>
                <a:schemeClr val="dk1"/>
              </a:buClr>
              <a:buSzPct val="100000"/>
              <a:buNone/>
            </a:pPr>
            <a:r>
              <a:rPr lang="en-US"/>
              <a:t>import java.io.*;  </a:t>
            </a:r>
            <a:endParaRPr/>
          </a:p>
          <a:p>
            <a:pPr indent="0" lvl="0" marL="0" rtl="0" algn="l">
              <a:spcBef>
                <a:spcPts val="448"/>
              </a:spcBef>
              <a:spcAft>
                <a:spcPts val="0"/>
              </a:spcAft>
              <a:buClr>
                <a:schemeClr val="dk1"/>
              </a:buClr>
              <a:buSzPct val="100000"/>
              <a:buNone/>
            </a:pPr>
            <a:r>
              <a:rPr lang="en-US"/>
              <a:t>public class printwriter{  </a:t>
            </a:r>
            <a:endParaRPr/>
          </a:p>
          <a:p>
            <a:pPr indent="0" lvl="0" marL="0" rtl="0" algn="l">
              <a:spcBef>
                <a:spcPts val="448"/>
              </a:spcBef>
              <a:spcAft>
                <a:spcPts val="0"/>
              </a:spcAft>
              <a:buClr>
                <a:schemeClr val="dk1"/>
              </a:buClr>
              <a:buSzPct val="100000"/>
              <a:buNone/>
            </a:pPr>
            <a:r>
              <a:rPr lang="en-US"/>
              <a:t>     public static void main(String args[]){    </a:t>
            </a:r>
            <a:endParaRPr/>
          </a:p>
          <a:p>
            <a:pPr indent="0" lvl="0" marL="0" rtl="0" algn="l">
              <a:spcBef>
                <a:spcPts val="448"/>
              </a:spcBef>
              <a:spcAft>
                <a:spcPts val="0"/>
              </a:spcAft>
              <a:buClr>
                <a:schemeClr val="dk1"/>
              </a:buClr>
              <a:buSzPct val="100000"/>
              <a:buNone/>
            </a:pPr>
            <a:r>
              <a:rPr lang="en-US"/>
              <a:t>                   try{    </a:t>
            </a:r>
            <a:endParaRPr/>
          </a:p>
          <a:p>
            <a:pPr indent="0" lvl="0" marL="0" rtl="0" algn="l">
              <a:spcBef>
                <a:spcPts val="448"/>
              </a:spcBef>
              <a:spcAft>
                <a:spcPts val="0"/>
              </a:spcAft>
              <a:buClr>
                <a:schemeClr val="dk1"/>
              </a:buClr>
              <a:buSzPct val="100000"/>
              <a:buNone/>
            </a:pPr>
            <a:r>
              <a:rPr lang="en-US"/>
              <a:t>            PrintWriter pw=new PrintWriter(new File("target.txt"));</a:t>
            </a:r>
            <a:endParaRPr/>
          </a:p>
          <a:p>
            <a:pPr indent="0" lvl="0" marL="0" rtl="0" algn="l">
              <a:spcBef>
                <a:spcPts val="448"/>
              </a:spcBef>
              <a:spcAft>
                <a:spcPts val="0"/>
              </a:spcAft>
              <a:buClr>
                <a:schemeClr val="dk1"/>
              </a:buClr>
              <a:buSzPct val="100000"/>
              <a:buNone/>
            </a:pPr>
            <a:r>
              <a:rPr lang="en-US"/>
              <a:t>            pw.print("Hi");</a:t>
            </a:r>
            <a:endParaRPr/>
          </a:p>
          <a:p>
            <a:pPr indent="0" lvl="0" marL="0" rtl="0" algn="l">
              <a:spcBef>
                <a:spcPts val="448"/>
              </a:spcBef>
              <a:spcAft>
                <a:spcPts val="0"/>
              </a:spcAft>
              <a:buClr>
                <a:schemeClr val="dk1"/>
              </a:buClr>
              <a:buSzPct val="100000"/>
              <a:buNone/>
            </a:pPr>
            <a:r>
              <a:rPr lang="en-US"/>
              <a:t>            pw.flush();</a:t>
            </a:r>
            <a:endParaRPr/>
          </a:p>
          <a:p>
            <a:pPr indent="0" lvl="0" marL="0" rtl="0" algn="l">
              <a:spcBef>
                <a:spcPts val="448"/>
              </a:spcBef>
              <a:spcAft>
                <a:spcPts val="0"/>
              </a:spcAft>
              <a:buClr>
                <a:schemeClr val="dk1"/>
              </a:buClr>
              <a:buSzPct val="100000"/>
              <a:buNone/>
            </a:pPr>
            <a:r>
              <a:rPr lang="en-US"/>
              <a:t>            pw.close();</a:t>
            </a:r>
            <a:endParaRPr/>
          </a:p>
          <a:p>
            <a:pPr indent="0" lvl="0" marL="0" rtl="0" algn="l">
              <a:spcBef>
                <a:spcPts val="448"/>
              </a:spcBef>
              <a:spcAft>
                <a:spcPts val="0"/>
              </a:spcAft>
              <a:buClr>
                <a:schemeClr val="dk1"/>
              </a:buClr>
              <a:buSzPct val="100000"/>
              <a:buNone/>
            </a:pPr>
            <a:r>
              <a:rPr lang="en-US"/>
              <a:t>            }catch(Exception e){System.out.println(e);}    </a:t>
            </a:r>
            <a:endParaRPr/>
          </a:p>
          <a:p>
            <a:pPr indent="0" lvl="0" marL="0" rtl="0" algn="l">
              <a:spcBef>
                <a:spcPts val="448"/>
              </a:spcBef>
              <a:spcAft>
                <a:spcPts val="0"/>
              </a:spcAft>
              <a:buClr>
                <a:schemeClr val="dk1"/>
              </a:buClr>
              <a:buSzPct val="100000"/>
              <a:buNone/>
            </a:pPr>
            <a:r>
              <a:rPr lang="en-US"/>
              <a:t>         }    </a:t>
            </a:r>
            <a:endParaRPr/>
          </a:p>
          <a:p>
            <a:pPr indent="0" lvl="0" marL="0" rtl="0" algn="l">
              <a:spcBef>
                <a:spcPts val="448"/>
              </a:spcBef>
              <a:spcAft>
                <a:spcPts val="0"/>
              </a:spcAft>
              <a:buClr>
                <a:schemeClr val="dk1"/>
              </a:buClr>
              <a:buSzPct val="100000"/>
              <a:buNone/>
            </a:pPr>
            <a:r>
              <a:rPr lang="en-US"/>
              <a:t>        } </a:t>
            </a:r>
            <a:endParaRPr/>
          </a:p>
          <a:p>
            <a:pPr indent="0" lvl="0" marL="0" rtl="0" algn="l">
              <a:spcBef>
                <a:spcPts val="448"/>
              </a:spcBef>
              <a:spcAft>
                <a:spcPts val="0"/>
              </a:spcAft>
              <a:buClr>
                <a:schemeClr val="dk1"/>
              </a:buClr>
              <a:buSzPct val="100000"/>
              <a:buNone/>
            </a:pPr>
            <a:r>
              <a:t/>
            </a:r>
            <a:endParaRPr/>
          </a:p>
          <a:p>
            <a:pPr indent="0" lvl="0" marL="0" rtl="0" algn="l">
              <a:spcBef>
                <a:spcPts val="448"/>
              </a:spcBef>
              <a:spcAft>
                <a:spcPts val="0"/>
              </a:spcAft>
              <a:buClr>
                <a:schemeClr val="dk1"/>
              </a:buClr>
              <a:buSzPct val="100000"/>
              <a:buNone/>
            </a:pPr>
            <a:r>
              <a:rPr lang="en-US"/>
              <a:t>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Using Scanner</a:t>
            </a:r>
            <a:endParaRPr/>
          </a:p>
        </p:txBody>
      </p:sp>
      <p:sp>
        <p:nvSpPr>
          <p:cNvPr id="274" name="Google Shape;274;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rgbClr val="002060"/>
              </a:buClr>
              <a:buSzPct val="100000"/>
              <a:buChar char="•"/>
            </a:pPr>
            <a:r>
              <a:rPr lang="en-US">
                <a:solidFill>
                  <a:srgbClr val="002060"/>
                </a:solidFill>
                <a:latin typeface="Times New Roman"/>
                <a:ea typeface="Times New Roman"/>
                <a:cs typeface="Times New Roman"/>
                <a:sym typeface="Times New Roman"/>
              </a:rPr>
              <a:t>The java.util.Scanner class is used to read strings and primitive values from the console.</a:t>
            </a:r>
            <a:endParaRPr/>
          </a:p>
          <a:p>
            <a:pPr indent="-185420" lvl="0" marL="342900" rtl="0" algn="l">
              <a:spcBef>
                <a:spcPts val="496"/>
              </a:spcBef>
              <a:spcAft>
                <a:spcPts val="0"/>
              </a:spcAft>
              <a:buClr>
                <a:schemeClr val="dk1"/>
              </a:buClr>
              <a:buSzPct val="100000"/>
              <a:buNone/>
            </a:pPr>
            <a:r>
              <a:t/>
            </a:r>
            <a:endParaRPr>
              <a:solidFill>
                <a:srgbClr val="002060"/>
              </a:solidFill>
              <a:latin typeface="Times New Roman"/>
              <a:ea typeface="Times New Roman"/>
              <a:cs typeface="Times New Roman"/>
              <a:sym typeface="Times New Roman"/>
            </a:endParaRPr>
          </a:p>
          <a:p>
            <a:pPr indent="-342900" lvl="0" marL="342900" rtl="0" algn="l">
              <a:spcBef>
                <a:spcPts val="496"/>
              </a:spcBef>
              <a:spcAft>
                <a:spcPts val="0"/>
              </a:spcAft>
              <a:buClr>
                <a:srgbClr val="002060"/>
              </a:buClr>
              <a:buSzPct val="100000"/>
              <a:buChar char="•"/>
            </a:pPr>
            <a:r>
              <a:rPr lang="en-US">
                <a:solidFill>
                  <a:srgbClr val="002060"/>
                </a:solidFill>
                <a:latin typeface="Times New Roman"/>
                <a:ea typeface="Times New Roman"/>
                <a:cs typeface="Times New Roman"/>
                <a:sym typeface="Times New Roman"/>
              </a:rPr>
              <a:t> Scanner breaks the input into tokens delimited by whitespace characters. </a:t>
            </a:r>
            <a:endParaRPr/>
          </a:p>
          <a:p>
            <a:pPr indent="-342900" lvl="0" marL="342900" rtl="0" algn="l">
              <a:spcBef>
                <a:spcPts val="496"/>
              </a:spcBef>
              <a:spcAft>
                <a:spcPts val="0"/>
              </a:spcAft>
              <a:buClr>
                <a:schemeClr val="dk1"/>
              </a:buClr>
              <a:buSzPct val="100000"/>
              <a:buNone/>
            </a:pPr>
            <a:r>
              <a:t/>
            </a:r>
            <a:endParaRPr>
              <a:solidFill>
                <a:srgbClr val="002060"/>
              </a:solidFill>
              <a:latin typeface="Times New Roman"/>
              <a:ea typeface="Times New Roman"/>
              <a:cs typeface="Times New Roman"/>
              <a:sym typeface="Times New Roman"/>
            </a:endParaRPr>
          </a:p>
          <a:p>
            <a:pPr indent="-342900" lvl="0" marL="342900" rtl="0" algn="l">
              <a:spcBef>
                <a:spcPts val="496"/>
              </a:spcBef>
              <a:spcAft>
                <a:spcPts val="0"/>
              </a:spcAft>
              <a:buClr>
                <a:srgbClr val="002060"/>
              </a:buClr>
              <a:buSzPct val="100000"/>
              <a:buChar char="•"/>
            </a:pPr>
            <a:r>
              <a:rPr lang="en-US">
                <a:solidFill>
                  <a:srgbClr val="002060"/>
                </a:solidFill>
                <a:latin typeface="Times New Roman"/>
                <a:ea typeface="Times New Roman"/>
                <a:cs typeface="Times New Roman"/>
                <a:sym typeface="Times New Roman"/>
              </a:rPr>
              <a:t>To read from the keyboard, we create a Scanner as follows:</a:t>
            </a:r>
            <a:endParaRPr/>
          </a:p>
          <a:p>
            <a:pPr indent="-342900" lvl="0" marL="342900" rtl="0" algn="ctr">
              <a:spcBef>
                <a:spcPts val="496"/>
              </a:spcBef>
              <a:spcAft>
                <a:spcPts val="0"/>
              </a:spcAft>
              <a:buClr>
                <a:srgbClr val="7030A0"/>
              </a:buClr>
              <a:buSzPct val="100000"/>
              <a:buNone/>
            </a:pPr>
            <a:r>
              <a:rPr lang="en-US">
                <a:solidFill>
                  <a:srgbClr val="7030A0"/>
                </a:solidFill>
                <a:latin typeface="Times New Roman"/>
                <a:ea typeface="Times New Roman"/>
                <a:cs typeface="Times New Roman"/>
                <a:sym typeface="Times New Roman"/>
              </a:rPr>
              <a:t>Scanner s = new Scanner(System.in);</a:t>
            </a:r>
            <a:endParaRPr/>
          </a:p>
          <a:p>
            <a:pPr indent="-342900" lvl="0" marL="342900" rtl="0" algn="l">
              <a:spcBef>
                <a:spcPts val="496"/>
              </a:spcBef>
              <a:spcAft>
                <a:spcPts val="0"/>
              </a:spcAft>
              <a:buClr>
                <a:schemeClr val="dk1"/>
              </a:buClr>
              <a:buSzPct val="100000"/>
              <a:buNone/>
            </a:pPr>
            <a:r>
              <a:t/>
            </a:r>
            <a:endParaRPr>
              <a:solidFill>
                <a:srgbClr val="002060"/>
              </a:solidFill>
              <a:latin typeface="Times New Roman"/>
              <a:ea typeface="Times New Roman"/>
              <a:cs typeface="Times New Roman"/>
              <a:sym typeface="Times New Roman"/>
            </a:endParaRPr>
          </a:p>
          <a:p>
            <a:pPr indent="-342900" lvl="0" marL="342900" rtl="0" algn="l">
              <a:spcBef>
                <a:spcPts val="496"/>
              </a:spcBef>
              <a:spcAft>
                <a:spcPts val="0"/>
              </a:spcAft>
              <a:buClr>
                <a:srgbClr val="002060"/>
              </a:buClr>
              <a:buSzPct val="100000"/>
              <a:buChar char="•"/>
            </a:pPr>
            <a:r>
              <a:rPr lang="en-US">
                <a:solidFill>
                  <a:srgbClr val="002060"/>
                </a:solidFill>
                <a:latin typeface="Times New Roman"/>
                <a:ea typeface="Times New Roman"/>
                <a:cs typeface="Times New Roman"/>
                <a:sym typeface="Times New Roman"/>
              </a:rPr>
              <a:t>To read from a file, create a Scanner for a file, as follows:</a:t>
            </a:r>
            <a:endParaRPr/>
          </a:p>
          <a:p>
            <a:pPr indent="-342900" lvl="0" marL="342900" rtl="0" algn="ctr">
              <a:spcBef>
                <a:spcPts val="496"/>
              </a:spcBef>
              <a:spcAft>
                <a:spcPts val="0"/>
              </a:spcAft>
              <a:buClr>
                <a:srgbClr val="002060"/>
              </a:buClr>
              <a:buSzPct val="100000"/>
              <a:buNone/>
            </a:pPr>
            <a:r>
              <a:rPr lang="en-US">
                <a:solidFill>
                  <a:srgbClr val="002060"/>
                </a:solidFill>
                <a:latin typeface="Times New Roman"/>
                <a:ea typeface="Times New Roman"/>
                <a:cs typeface="Times New Roman"/>
                <a:sym typeface="Times New Roman"/>
              </a:rPr>
              <a:t>		</a:t>
            </a:r>
            <a:r>
              <a:rPr lang="en-US">
                <a:solidFill>
                  <a:srgbClr val="7030A0"/>
                </a:solidFill>
                <a:latin typeface="Times New Roman"/>
                <a:ea typeface="Times New Roman"/>
                <a:cs typeface="Times New Roman"/>
                <a:sym typeface="Times New Roman"/>
              </a:rPr>
              <a:t>Scanner s = new Scanner(new File(filename));</a:t>
            </a:r>
            <a:endParaRPr/>
          </a:p>
          <a:p>
            <a:pPr indent="0" lvl="0" marL="0" rtl="0" algn="l">
              <a:spcBef>
                <a:spcPts val="496"/>
              </a:spcBef>
              <a:spcAft>
                <a:spcPts val="0"/>
              </a:spcAft>
              <a:buClr>
                <a:schemeClr val="dk1"/>
              </a:buClr>
              <a:buSzPct val="1000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Times New Roman"/>
              <a:buNone/>
            </a:pPr>
            <a:r>
              <a:rPr lang="en-US">
                <a:solidFill>
                  <a:srgbClr val="C00000"/>
                </a:solidFill>
                <a:latin typeface="Times New Roman"/>
                <a:ea typeface="Times New Roman"/>
                <a:cs typeface="Times New Roman"/>
                <a:sym typeface="Times New Roman"/>
              </a:rPr>
              <a:t>Scanner Methods</a:t>
            </a:r>
            <a:endParaRPr/>
          </a:p>
        </p:txBody>
      </p:sp>
      <p:pic>
        <p:nvPicPr>
          <p:cNvPr descr="sc.JPG" id="280" name="Google Shape;280;p34"/>
          <p:cNvPicPr preferRelativeResize="0"/>
          <p:nvPr>
            <p:ph idx="1" type="body"/>
          </p:nvPr>
        </p:nvPicPr>
        <p:blipFill rotWithShape="1">
          <a:blip r:embed="rId3">
            <a:alphaModFix/>
          </a:blip>
          <a:srcRect b="0" l="0" r="0" t="0"/>
          <a:stretch/>
        </p:blipFill>
        <p:spPr>
          <a:xfrm>
            <a:off x="2362200" y="1447800"/>
            <a:ext cx="4267200" cy="504305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2000" fill="hold"/>
                                        <p:tgtEl>
                                          <p:spTgt spid="280"/>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Serialization and Deserialization in Java</a:t>
            </a:r>
            <a:br>
              <a:rPr lang="en-US"/>
            </a:br>
            <a:endParaRPr/>
          </a:p>
        </p:txBody>
      </p:sp>
      <p:sp>
        <p:nvSpPr>
          <p:cNvPr id="286" name="Google Shape;286;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500"/>
              <a:buNone/>
            </a:pPr>
            <a:r>
              <a:rPr lang="en-US" sz="2500">
                <a:latin typeface="Times New Roman"/>
                <a:ea typeface="Times New Roman"/>
                <a:cs typeface="Times New Roman"/>
                <a:sym typeface="Times New Roman"/>
              </a:rPr>
              <a:t>Serialization in Java is a mechanism of writing the state of an object into a byte-stream.</a:t>
            </a:r>
            <a:endParaRPr/>
          </a:p>
          <a:p>
            <a:pPr indent="0" lvl="0" marL="0" rtl="0" algn="just">
              <a:spcBef>
                <a:spcPts val="500"/>
              </a:spcBef>
              <a:spcAft>
                <a:spcPts val="0"/>
              </a:spcAft>
              <a:buClr>
                <a:schemeClr val="dk1"/>
              </a:buClr>
              <a:buSzPts val="2500"/>
              <a:buNone/>
            </a:pPr>
            <a:r>
              <a:rPr lang="en-US" sz="2500">
                <a:latin typeface="Times New Roman"/>
                <a:ea typeface="Times New Roman"/>
                <a:cs typeface="Times New Roman"/>
                <a:sym typeface="Times New Roman"/>
              </a:rPr>
              <a:t>The reverse operation of serialization is called deserialization where byte-stream is converted into an object. The serialization and deserialization process is platform-independent, it means you can serialize an object in a platform and deserialize in different platform.</a:t>
            </a:r>
            <a:endParaRPr/>
          </a:p>
          <a:p>
            <a:pPr indent="0" lvl="0" marL="0" rtl="0" algn="just">
              <a:spcBef>
                <a:spcPts val="500"/>
              </a:spcBef>
              <a:spcAft>
                <a:spcPts val="0"/>
              </a:spcAft>
              <a:buClr>
                <a:schemeClr val="dk1"/>
              </a:buClr>
              <a:buSzPts val="2500"/>
              <a:buNone/>
            </a:pPr>
            <a:r>
              <a:rPr lang="en-US" sz="2500">
                <a:latin typeface="Times New Roman"/>
                <a:ea typeface="Times New Roman"/>
                <a:cs typeface="Times New Roman"/>
                <a:sym typeface="Times New Roman"/>
              </a:rPr>
              <a:t>For serializing the object, we call the </a:t>
            </a:r>
            <a:r>
              <a:rPr b="1" lang="en-US" sz="2500">
                <a:latin typeface="Times New Roman"/>
                <a:ea typeface="Times New Roman"/>
                <a:cs typeface="Times New Roman"/>
                <a:sym typeface="Times New Roman"/>
              </a:rPr>
              <a:t>writeObject()</a:t>
            </a:r>
            <a:r>
              <a:rPr lang="en-US" sz="2500">
                <a:latin typeface="Times New Roman"/>
                <a:ea typeface="Times New Roman"/>
                <a:cs typeface="Times New Roman"/>
                <a:sym typeface="Times New Roman"/>
              </a:rPr>
              <a:t> method ObjectOutputStream, and for deserialization we call the </a:t>
            </a:r>
            <a:r>
              <a:rPr b="1" lang="en-US" sz="2500">
                <a:latin typeface="Times New Roman"/>
                <a:ea typeface="Times New Roman"/>
                <a:cs typeface="Times New Roman"/>
                <a:sym typeface="Times New Roman"/>
              </a:rPr>
              <a:t>readObject()</a:t>
            </a:r>
            <a:r>
              <a:rPr lang="en-US" sz="2500">
                <a:latin typeface="Times New Roman"/>
                <a:ea typeface="Times New Roman"/>
                <a:cs typeface="Times New Roman"/>
                <a:sym typeface="Times New Roman"/>
              </a:rPr>
              <a:t> method of ObjectInputStream class.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92" name="Google Shape;292;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lang="en-US"/>
              <a:t>We must have to implement the </a:t>
            </a:r>
            <a:r>
              <a:rPr i="1" lang="en-US"/>
              <a:t>Serializable</a:t>
            </a:r>
            <a:r>
              <a:rPr lang="en-US"/>
              <a:t> interface for serializing the object.</a:t>
            </a:r>
            <a:endParaRPr/>
          </a:p>
          <a:p>
            <a:pPr indent="0" lvl="0" marL="0" rtl="0" algn="just">
              <a:spcBef>
                <a:spcPts val="640"/>
              </a:spcBef>
              <a:spcAft>
                <a:spcPts val="0"/>
              </a:spcAft>
              <a:buClr>
                <a:schemeClr val="dk1"/>
              </a:buClr>
              <a:buSzPts val="3200"/>
              <a:buNone/>
            </a:pPr>
            <a:r>
              <a:rPr b="1" lang="en-US"/>
              <a:t>Advantages of Java Serialization</a:t>
            </a:r>
            <a:endParaRPr/>
          </a:p>
          <a:p>
            <a:pPr indent="-342900" lvl="0" marL="342900" rtl="0" algn="just">
              <a:spcBef>
                <a:spcPts val="640"/>
              </a:spcBef>
              <a:spcAft>
                <a:spcPts val="0"/>
              </a:spcAft>
              <a:buClr>
                <a:schemeClr val="dk1"/>
              </a:buClr>
              <a:buSzPts val="3200"/>
              <a:buChar char="•"/>
            </a:pPr>
            <a:r>
              <a:rPr lang="en-US"/>
              <a:t>It is mainly used to travel object's state on the network (which is known as marshaling).</a:t>
            </a:r>
            <a:endParaRPr/>
          </a:p>
          <a:p>
            <a:pPr indent="0" lvl="0" marL="0" rtl="0" algn="just">
              <a:spcBef>
                <a:spcPts val="640"/>
              </a:spcBef>
              <a:spcAft>
                <a:spcPts val="0"/>
              </a:spcAft>
              <a:buClr>
                <a:schemeClr val="dk1"/>
              </a:buClr>
              <a:buSzPts val="32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98" name="Google Shape;298;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500"/>
              <a:buNone/>
            </a:pPr>
            <a:r>
              <a:rPr b="1" lang="en-US" sz="2500">
                <a:latin typeface="Times New Roman"/>
                <a:ea typeface="Times New Roman"/>
                <a:cs typeface="Times New Roman"/>
                <a:sym typeface="Times New Roman"/>
              </a:rPr>
              <a:t>java.io.Serializable interface</a:t>
            </a:r>
            <a:endParaRPr/>
          </a:p>
          <a:p>
            <a:pPr indent="0" lvl="0" marL="0" rtl="0" algn="just">
              <a:spcBef>
                <a:spcPts val="500"/>
              </a:spcBef>
              <a:spcAft>
                <a:spcPts val="0"/>
              </a:spcAft>
              <a:buClr>
                <a:schemeClr val="dk1"/>
              </a:buClr>
              <a:buSzPts val="2500"/>
              <a:buNone/>
            </a:pPr>
            <a:r>
              <a:rPr lang="en-US" sz="2500">
                <a:latin typeface="Times New Roman"/>
                <a:ea typeface="Times New Roman"/>
                <a:cs typeface="Times New Roman"/>
                <a:sym typeface="Times New Roman"/>
              </a:rPr>
              <a:t>Serializable is a marker interface (has no data member and method). It is used to "mark" Java classes so that the objects of these classes may get a certain capability. The Cloneable and Remote are also marker interfaces.</a:t>
            </a:r>
            <a:endParaRPr/>
          </a:p>
          <a:p>
            <a:pPr indent="0" lvl="0" marL="0" rtl="0" algn="just">
              <a:spcBef>
                <a:spcPts val="500"/>
              </a:spcBef>
              <a:spcAft>
                <a:spcPts val="0"/>
              </a:spcAft>
              <a:buClr>
                <a:schemeClr val="dk1"/>
              </a:buClr>
              <a:buSzPts val="2500"/>
              <a:buNone/>
            </a:pPr>
            <a:r>
              <a:rPr lang="en-US" sz="2500">
                <a:latin typeface="Times New Roman"/>
                <a:ea typeface="Times New Roman"/>
                <a:cs typeface="Times New Roman"/>
                <a:sym typeface="Times New Roman"/>
              </a:rPr>
              <a:t>It must be implemented by the class whose object you want to persist.</a:t>
            </a:r>
            <a:endParaRPr/>
          </a:p>
          <a:p>
            <a:pPr indent="0" lvl="0" marL="0" rtl="0" algn="just">
              <a:spcBef>
                <a:spcPts val="500"/>
              </a:spcBef>
              <a:spcAft>
                <a:spcPts val="0"/>
              </a:spcAft>
              <a:buClr>
                <a:schemeClr val="dk1"/>
              </a:buClr>
              <a:buSzPts val="2500"/>
              <a:buNone/>
            </a:pPr>
            <a:r>
              <a:rPr lang="en-US" sz="2500">
                <a:latin typeface="Times New Roman"/>
                <a:ea typeface="Times New Roman"/>
                <a:cs typeface="Times New Roman"/>
                <a:sym typeface="Times New Roman"/>
              </a:rPr>
              <a:t>The String class and all the wrapper classes implement the </a:t>
            </a:r>
            <a:r>
              <a:rPr i="1" lang="en-US" sz="2500">
                <a:latin typeface="Times New Roman"/>
                <a:ea typeface="Times New Roman"/>
                <a:cs typeface="Times New Roman"/>
                <a:sym typeface="Times New Roman"/>
              </a:rPr>
              <a:t>java.io.Serializable</a:t>
            </a:r>
            <a:r>
              <a:rPr lang="en-US" sz="2500">
                <a:latin typeface="Times New Roman"/>
                <a:ea typeface="Times New Roman"/>
                <a:cs typeface="Times New Roman"/>
                <a:sym typeface="Times New Roman"/>
              </a:rPr>
              <a:t> interface by default.</a:t>
            </a:r>
            <a:endParaRPr/>
          </a:p>
          <a:p>
            <a:pPr indent="0" lvl="0" marL="0" rtl="0" algn="just">
              <a:spcBef>
                <a:spcPts val="500"/>
              </a:spcBef>
              <a:spcAft>
                <a:spcPts val="0"/>
              </a:spcAft>
              <a:buClr>
                <a:schemeClr val="dk1"/>
              </a:buClr>
              <a:buSzPts val="2500"/>
              <a:buNone/>
            </a:pPr>
            <a:r>
              <a:t/>
            </a:r>
            <a:endParaRPr sz="2500">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304" name="Google Shape;304;p3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0"/>
              </a:spcBef>
              <a:spcAft>
                <a:spcPts val="0"/>
              </a:spcAft>
              <a:buClr>
                <a:schemeClr val="dk1"/>
              </a:buClr>
              <a:buSzPct val="100000"/>
              <a:buNone/>
            </a:pPr>
            <a:r>
              <a:rPr lang="en-US"/>
              <a:t>import java.io.Serializable;  </a:t>
            </a:r>
            <a:endParaRPr/>
          </a:p>
          <a:p>
            <a:pPr indent="0" lvl="0" marL="0" rtl="0" algn="l">
              <a:spcBef>
                <a:spcPts val="496"/>
              </a:spcBef>
              <a:spcAft>
                <a:spcPts val="0"/>
              </a:spcAft>
              <a:buClr>
                <a:schemeClr val="dk1"/>
              </a:buClr>
              <a:buSzPct val="100000"/>
              <a:buNone/>
            </a:pPr>
            <a:r>
              <a:rPr lang="en-US"/>
              <a:t>public class Student implements Serializable</a:t>
            </a:r>
            <a:endParaRPr/>
          </a:p>
          <a:p>
            <a:pPr indent="0" lvl="0" marL="0" rtl="0" algn="l">
              <a:spcBef>
                <a:spcPts val="496"/>
              </a:spcBef>
              <a:spcAft>
                <a:spcPts val="0"/>
              </a:spcAft>
              <a:buClr>
                <a:schemeClr val="dk1"/>
              </a:buClr>
              <a:buSzPct val="100000"/>
              <a:buNone/>
            </a:pPr>
            <a:r>
              <a:rPr lang="en-US"/>
              <a:t>{  </a:t>
            </a:r>
            <a:endParaRPr/>
          </a:p>
          <a:p>
            <a:pPr indent="0" lvl="0" marL="0" rtl="0" algn="l">
              <a:spcBef>
                <a:spcPts val="496"/>
              </a:spcBef>
              <a:spcAft>
                <a:spcPts val="0"/>
              </a:spcAft>
              <a:buClr>
                <a:schemeClr val="dk1"/>
              </a:buClr>
              <a:buSzPct val="100000"/>
              <a:buNone/>
            </a:pPr>
            <a:r>
              <a:rPr lang="en-US"/>
              <a:t> 	int id;  </a:t>
            </a:r>
            <a:endParaRPr/>
          </a:p>
          <a:p>
            <a:pPr indent="0" lvl="0" marL="0" rtl="0" algn="l">
              <a:spcBef>
                <a:spcPts val="496"/>
              </a:spcBef>
              <a:spcAft>
                <a:spcPts val="0"/>
              </a:spcAft>
              <a:buClr>
                <a:schemeClr val="dk1"/>
              </a:buClr>
              <a:buSzPct val="100000"/>
              <a:buNone/>
            </a:pPr>
            <a:r>
              <a:rPr lang="en-US"/>
              <a:t> 	String name;  </a:t>
            </a:r>
            <a:endParaRPr/>
          </a:p>
          <a:p>
            <a:pPr indent="0" lvl="0" marL="0" rtl="0" algn="l">
              <a:spcBef>
                <a:spcPts val="496"/>
              </a:spcBef>
              <a:spcAft>
                <a:spcPts val="0"/>
              </a:spcAft>
              <a:buClr>
                <a:schemeClr val="dk1"/>
              </a:buClr>
              <a:buSzPct val="100000"/>
              <a:buNone/>
            </a:pPr>
            <a:r>
              <a:rPr lang="en-US"/>
              <a:t> 	public Student(int id, String name) {  </a:t>
            </a:r>
            <a:endParaRPr/>
          </a:p>
          <a:p>
            <a:pPr indent="0" lvl="0" marL="0" rtl="0" algn="l">
              <a:spcBef>
                <a:spcPts val="496"/>
              </a:spcBef>
              <a:spcAft>
                <a:spcPts val="0"/>
              </a:spcAft>
              <a:buClr>
                <a:schemeClr val="dk1"/>
              </a:buClr>
              <a:buSzPct val="100000"/>
              <a:buNone/>
            </a:pPr>
            <a:r>
              <a:rPr lang="en-US"/>
              <a:t>  	this.id = id;  </a:t>
            </a:r>
            <a:endParaRPr/>
          </a:p>
          <a:p>
            <a:pPr indent="0" lvl="0" marL="0" rtl="0" algn="l">
              <a:spcBef>
                <a:spcPts val="496"/>
              </a:spcBef>
              <a:spcAft>
                <a:spcPts val="0"/>
              </a:spcAft>
              <a:buClr>
                <a:schemeClr val="dk1"/>
              </a:buClr>
              <a:buSzPct val="100000"/>
              <a:buNone/>
            </a:pPr>
            <a:r>
              <a:rPr lang="en-US"/>
              <a:t>  	this.name = name;  </a:t>
            </a:r>
            <a:endParaRPr/>
          </a:p>
          <a:p>
            <a:pPr indent="0" lvl="0" marL="0" rtl="0" algn="l">
              <a:spcBef>
                <a:spcPts val="496"/>
              </a:spcBef>
              <a:spcAft>
                <a:spcPts val="0"/>
              </a:spcAft>
              <a:buClr>
                <a:schemeClr val="dk1"/>
              </a:buClr>
              <a:buSzPct val="100000"/>
              <a:buNone/>
            </a:pPr>
            <a:r>
              <a:rPr lang="en-US"/>
              <a:t> 	}  </a:t>
            </a:r>
            <a:endParaRPr/>
          </a:p>
          <a:p>
            <a:pPr indent="0" lvl="0" marL="0" rtl="0" algn="l">
              <a:spcBef>
                <a:spcPts val="496"/>
              </a:spcBef>
              <a:spcAft>
                <a:spcPts val="0"/>
              </a:spcAft>
              <a:buClr>
                <a:schemeClr val="dk1"/>
              </a:buClr>
              <a:buSzPct val="100000"/>
              <a:buNone/>
            </a:pPr>
            <a:r>
              <a:rPr lang="en-US"/>
              <a:t>} </a:t>
            </a:r>
            <a:endParaRPr/>
          </a:p>
          <a:p>
            <a:pPr indent="0" lvl="0" marL="0" rtl="0" algn="just">
              <a:spcBef>
                <a:spcPts val="496"/>
              </a:spcBef>
              <a:spcAft>
                <a:spcPts val="0"/>
              </a:spcAft>
              <a:buClr>
                <a:schemeClr val="dk1"/>
              </a:buClr>
              <a:buSzPct val="100000"/>
              <a:buNone/>
            </a:pPr>
            <a:r>
              <a:rPr lang="en-US"/>
              <a:t>In the above example, Student class implements Serializable interface. Now its objects can be converted into stream.</a:t>
            </a:r>
            <a:endParaRPr/>
          </a:p>
          <a:p>
            <a:pPr indent="0" lvl="0" marL="0" rtl="0" algn="l">
              <a:spcBef>
                <a:spcPts val="496"/>
              </a:spcBef>
              <a:spcAft>
                <a:spcPts val="0"/>
              </a:spcAft>
              <a:buClr>
                <a:schemeClr val="dk1"/>
              </a:buClr>
              <a:buSzPct val="100000"/>
              <a:buNone/>
            </a:pPr>
            <a:r>
              <a:t/>
            </a:r>
            <a:endParaRPr/>
          </a:p>
          <a:p>
            <a:pPr indent="0" lvl="0" marL="0" rtl="0" algn="l">
              <a:spcBef>
                <a:spcPts val="496"/>
              </a:spcBef>
              <a:spcAft>
                <a:spcPts val="0"/>
              </a:spcAft>
              <a:buClr>
                <a:schemeClr val="dk1"/>
              </a:buClr>
              <a:buSzPct val="1000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ObjectOutputStream class</a:t>
            </a:r>
            <a:br>
              <a:rPr lang="en-US"/>
            </a:br>
            <a:br>
              <a:rPr lang="en-US"/>
            </a:br>
            <a:endParaRPr/>
          </a:p>
        </p:txBody>
      </p:sp>
      <p:sp>
        <p:nvSpPr>
          <p:cNvPr id="310" name="Google Shape;310;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0" lvl="0" marL="0" rtl="0" algn="just">
              <a:spcBef>
                <a:spcPts val="0"/>
              </a:spcBef>
              <a:spcAft>
                <a:spcPts val="0"/>
              </a:spcAft>
              <a:buClr>
                <a:schemeClr val="dk1"/>
              </a:buClr>
              <a:buSzPts val="2600"/>
              <a:buNone/>
            </a:pPr>
            <a:r>
              <a:rPr lang="en-US" sz="2600">
                <a:latin typeface="Times New Roman"/>
                <a:ea typeface="Times New Roman"/>
                <a:cs typeface="Times New Roman"/>
                <a:sym typeface="Times New Roman"/>
              </a:rPr>
              <a:t>The ObjectOutputStream class is used to write primitive data types, and Java objects to an OutputStream. Only objects that support the java.io.Serializable interface can be written to streams.</a:t>
            </a:r>
            <a:endParaRPr/>
          </a:p>
          <a:p>
            <a:pPr indent="0" lvl="0" marL="0" rtl="0" algn="just">
              <a:spcBef>
                <a:spcPts val="560"/>
              </a:spcBef>
              <a:spcAft>
                <a:spcPts val="0"/>
              </a:spcAft>
              <a:buClr>
                <a:schemeClr val="dk1"/>
              </a:buClr>
              <a:buSzPts val="2800"/>
              <a:buNone/>
            </a:pPr>
            <a:r>
              <a:rPr lang="en-US" sz="2800"/>
              <a:t>Constructor</a:t>
            </a:r>
            <a:endParaRPr/>
          </a:p>
          <a:p>
            <a:pPr indent="0" lvl="0" marL="0" rtl="0" algn="just">
              <a:spcBef>
                <a:spcPts val="560"/>
              </a:spcBef>
              <a:spcAft>
                <a:spcPts val="0"/>
              </a:spcAft>
              <a:buClr>
                <a:schemeClr val="dk1"/>
              </a:buClr>
              <a:buSzPts val="2800"/>
              <a:buNone/>
            </a:pPr>
            <a:r>
              <a:rPr lang="en-US" sz="2800"/>
              <a:t>public ObjectOutputStream(OutputStream out) throws IOException {}</a:t>
            </a:r>
            <a:endParaRPr/>
          </a:p>
          <a:p>
            <a:pPr indent="0" lvl="0" marL="0" rtl="0" algn="just">
              <a:spcBef>
                <a:spcPts val="560"/>
              </a:spcBef>
              <a:spcAft>
                <a:spcPts val="0"/>
              </a:spcAft>
              <a:buClr>
                <a:schemeClr val="dk1"/>
              </a:buClr>
              <a:buSzPts val="2800"/>
              <a:buNone/>
            </a:pPr>
            <a:r>
              <a:t/>
            </a:r>
            <a:endParaRPr sz="2800"/>
          </a:p>
          <a:p>
            <a:pPr indent="0" lvl="0" marL="0" rtl="0" algn="just">
              <a:spcBef>
                <a:spcPts val="560"/>
              </a:spcBef>
              <a:spcAft>
                <a:spcPts val="0"/>
              </a:spcAft>
              <a:buClr>
                <a:srgbClr val="FF0000"/>
              </a:buClr>
              <a:buSzPts val="2800"/>
              <a:buNone/>
            </a:pPr>
            <a:r>
              <a:rPr lang="en-US" sz="2800">
                <a:solidFill>
                  <a:srgbClr val="FF0000"/>
                </a:solidFill>
              </a:rPr>
              <a:t>creates an ObjectOutputStream that writes to the specified OutputStream.</a:t>
            </a:r>
            <a:endParaRPr sz="2600">
              <a:solidFill>
                <a:srgbClr val="FF0000"/>
              </a:solidFill>
              <a:latin typeface="Times New Roman"/>
              <a:ea typeface="Times New Roman"/>
              <a:cs typeface="Times New Roman"/>
              <a:sym typeface="Times New Roman"/>
            </a:endParaRPr>
          </a:p>
          <a:p>
            <a:pPr indent="0" lvl="0" marL="0" rtl="0" algn="just">
              <a:spcBef>
                <a:spcPts val="520"/>
              </a:spcBef>
              <a:spcAft>
                <a:spcPts val="0"/>
              </a:spcAft>
              <a:buClr>
                <a:schemeClr val="dk1"/>
              </a:buClr>
              <a:buSzPts val="2600"/>
              <a:buNone/>
            </a:pPr>
            <a:r>
              <a:t/>
            </a:r>
            <a:endParaRPr sz="2600">
              <a:latin typeface="Times New Roman"/>
              <a:ea typeface="Times New Roman"/>
              <a:cs typeface="Times New Roman"/>
              <a:sym typeface="Times New Roman"/>
            </a:endParaRPr>
          </a:p>
          <a:p>
            <a:pPr indent="0" lvl="0" marL="0" rtl="0" algn="just">
              <a:spcBef>
                <a:spcPts val="520"/>
              </a:spcBef>
              <a:spcAft>
                <a:spcPts val="0"/>
              </a:spcAft>
              <a:buClr>
                <a:schemeClr val="dk1"/>
              </a:buClr>
              <a:buSzPts val="2600"/>
              <a:buNone/>
            </a:pPr>
            <a:r>
              <a:t/>
            </a:r>
            <a:endParaRPr sz="2600">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Important Methods</a:t>
            </a:r>
            <a:br>
              <a:rPr lang="en-US"/>
            </a:br>
            <a:br>
              <a:rPr lang="en-US"/>
            </a:br>
            <a:endParaRPr/>
          </a:p>
        </p:txBody>
      </p:sp>
      <p:sp>
        <p:nvSpPr>
          <p:cNvPr id="316" name="Google Shape;316;p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t/>
            </a:r>
            <a:endParaRPr/>
          </a:p>
        </p:txBody>
      </p:sp>
      <p:pic>
        <p:nvPicPr>
          <p:cNvPr id="317" name="Google Shape;317;p40"/>
          <p:cNvPicPr preferRelativeResize="0"/>
          <p:nvPr/>
        </p:nvPicPr>
        <p:blipFill rotWithShape="1">
          <a:blip r:embed="rId3">
            <a:alphaModFix/>
          </a:blip>
          <a:srcRect b="0" l="0" r="0" t="0"/>
          <a:stretch/>
        </p:blipFill>
        <p:spPr>
          <a:xfrm>
            <a:off x="609600" y="1981200"/>
            <a:ext cx="7991475" cy="3014662"/>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br>
              <a:rPr lang="en-US"/>
            </a:br>
            <a:r>
              <a:rPr lang="en-US"/>
              <a:t>ObjectInputStream class</a:t>
            </a:r>
            <a:br>
              <a:rPr lang="en-US"/>
            </a:br>
            <a:br>
              <a:rPr lang="en-US"/>
            </a:br>
            <a:endParaRPr/>
          </a:p>
        </p:txBody>
      </p:sp>
      <p:sp>
        <p:nvSpPr>
          <p:cNvPr id="323" name="Google Shape;323;p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500"/>
              <a:buNone/>
            </a:pPr>
            <a:r>
              <a:rPr lang="en-US" sz="2500">
                <a:latin typeface="Times New Roman"/>
                <a:ea typeface="Times New Roman"/>
                <a:cs typeface="Times New Roman"/>
                <a:sym typeface="Times New Roman"/>
              </a:rPr>
              <a:t>An ObjectInputStream deserializes objects and primitive data written using an ObjectOutputStream.</a:t>
            </a:r>
            <a:endParaRPr/>
          </a:p>
          <a:p>
            <a:pPr indent="0" lvl="0" marL="0" rtl="0" algn="l">
              <a:spcBef>
                <a:spcPts val="500"/>
              </a:spcBef>
              <a:spcAft>
                <a:spcPts val="0"/>
              </a:spcAft>
              <a:buClr>
                <a:schemeClr val="dk1"/>
              </a:buClr>
              <a:buSzPts val="2500"/>
              <a:buNone/>
            </a:pPr>
            <a:r>
              <a:rPr lang="en-US" sz="2500">
                <a:latin typeface="Times New Roman"/>
                <a:ea typeface="Times New Roman"/>
                <a:cs typeface="Times New Roman"/>
                <a:sym typeface="Times New Roman"/>
              </a:rPr>
              <a:t>Constructor</a:t>
            </a:r>
            <a:endParaRPr/>
          </a:p>
          <a:p>
            <a:pPr indent="0" lvl="0" marL="0" rtl="0" algn="l">
              <a:spcBef>
                <a:spcPts val="560"/>
              </a:spcBef>
              <a:spcAft>
                <a:spcPts val="0"/>
              </a:spcAft>
              <a:buClr>
                <a:schemeClr val="dk1"/>
              </a:buClr>
              <a:buSzPts val="2800"/>
              <a:buNone/>
            </a:pPr>
            <a:r>
              <a:rPr lang="en-US" sz="2800"/>
              <a:t>public ObjectInputStream(InputStream in) throws IOException {}</a:t>
            </a:r>
            <a:endParaRPr/>
          </a:p>
          <a:p>
            <a:pPr indent="0" lvl="0" marL="0" rtl="0" algn="l">
              <a:spcBef>
                <a:spcPts val="560"/>
              </a:spcBef>
              <a:spcAft>
                <a:spcPts val="0"/>
              </a:spcAft>
              <a:buClr>
                <a:schemeClr val="dk1"/>
              </a:buClr>
              <a:buSzPts val="2800"/>
              <a:buNone/>
            </a:pPr>
            <a:r>
              <a:t/>
            </a:r>
            <a:endParaRPr sz="2800">
              <a:latin typeface="Times New Roman"/>
              <a:ea typeface="Times New Roman"/>
              <a:cs typeface="Times New Roman"/>
              <a:sym typeface="Times New Roman"/>
            </a:endParaRPr>
          </a:p>
          <a:p>
            <a:pPr indent="0" lvl="0" marL="0" rtl="0" algn="l">
              <a:spcBef>
                <a:spcPts val="560"/>
              </a:spcBef>
              <a:spcAft>
                <a:spcPts val="0"/>
              </a:spcAft>
              <a:buClr>
                <a:srgbClr val="FF0000"/>
              </a:buClr>
              <a:buSzPts val="2800"/>
              <a:buNone/>
            </a:pPr>
            <a:r>
              <a:rPr lang="en-US" sz="2800">
                <a:solidFill>
                  <a:srgbClr val="FF0000"/>
                </a:solidFill>
              </a:rPr>
              <a:t>creates an ObjectInputStream that reads from the specified InputStream.</a:t>
            </a:r>
            <a:br>
              <a:rPr lang="en-US" sz="2500">
                <a:latin typeface="Times New Roman"/>
                <a:ea typeface="Times New Roman"/>
                <a:cs typeface="Times New Roman"/>
                <a:sym typeface="Times New Roman"/>
              </a:rPr>
            </a:br>
            <a:endParaRPr sz="25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Stream</a:t>
            </a:r>
            <a:endParaRPr/>
          </a:p>
        </p:txBody>
      </p:sp>
      <p:sp>
        <p:nvSpPr>
          <p:cNvPr id="107" name="Google Shape;107;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0" lvl="0" marL="0" rtl="0" algn="just">
              <a:spcBef>
                <a:spcPts val="0"/>
              </a:spcBef>
              <a:spcAft>
                <a:spcPts val="0"/>
              </a:spcAft>
              <a:buClr>
                <a:schemeClr val="dk1"/>
              </a:buClr>
              <a:buSzPct val="100000"/>
              <a:buNone/>
            </a:pPr>
            <a:r>
              <a:rPr lang="en-US">
                <a:latin typeface="Times New Roman"/>
                <a:ea typeface="Times New Roman"/>
                <a:cs typeface="Times New Roman"/>
                <a:sym typeface="Times New Roman"/>
              </a:rPr>
              <a:t>A stream is a sequence of data. In Java, a stream is composed of bytes. It's called a stream because it is like a stream of water that continues to flow.</a:t>
            </a:r>
            <a:endParaRPr/>
          </a:p>
          <a:p>
            <a:pPr indent="0" lvl="0" marL="0" rtl="0" algn="just">
              <a:spcBef>
                <a:spcPts val="496"/>
              </a:spcBef>
              <a:spcAft>
                <a:spcPts val="0"/>
              </a:spcAft>
              <a:buClr>
                <a:schemeClr val="dk1"/>
              </a:buClr>
              <a:buSzPct val="100000"/>
              <a:buNone/>
            </a:pPr>
            <a:r>
              <a:t/>
            </a:r>
            <a:endParaRPr>
              <a:latin typeface="Times New Roman"/>
              <a:ea typeface="Times New Roman"/>
              <a:cs typeface="Times New Roman"/>
              <a:sym typeface="Times New Roman"/>
            </a:endParaRPr>
          </a:p>
          <a:p>
            <a:pPr indent="0" lvl="0" marL="0" rtl="0" algn="just">
              <a:spcBef>
                <a:spcPts val="496"/>
              </a:spcBef>
              <a:spcAft>
                <a:spcPts val="0"/>
              </a:spcAft>
              <a:buClr>
                <a:schemeClr val="dk1"/>
              </a:buClr>
              <a:buSzPct val="100000"/>
              <a:buNone/>
            </a:pPr>
            <a:r>
              <a:rPr lang="en-US">
                <a:latin typeface="Times New Roman"/>
                <a:ea typeface="Times New Roman"/>
                <a:cs typeface="Times New Roman"/>
                <a:sym typeface="Times New Roman"/>
              </a:rPr>
              <a:t>In Java, 3 streams are created for us automatically. All these streams are attached with the console.</a:t>
            </a:r>
            <a:endParaRPr/>
          </a:p>
          <a:p>
            <a:pPr indent="0" lvl="0" marL="0" rtl="0" algn="just">
              <a:spcBef>
                <a:spcPts val="496"/>
              </a:spcBef>
              <a:spcAft>
                <a:spcPts val="0"/>
              </a:spcAft>
              <a:buClr>
                <a:schemeClr val="dk1"/>
              </a:buClr>
              <a:buSzPct val="100000"/>
              <a:buNone/>
            </a:pPr>
            <a:r>
              <a:t/>
            </a:r>
            <a:endParaRPr>
              <a:latin typeface="Times New Roman"/>
              <a:ea typeface="Times New Roman"/>
              <a:cs typeface="Times New Roman"/>
              <a:sym typeface="Times New Roman"/>
            </a:endParaRPr>
          </a:p>
          <a:p>
            <a:pPr indent="0" lvl="0" marL="0" rtl="0" algn="just">
              <a:spcBef>
                <a:spcPts val="496"/>
              </a:spcBef>
              <a:spcAft>
                <a:spcPts val="0"/>
              </a:spcAft>
              <a:buClr>
                <a:schemeClr val="dk1"/>
              </a:buClr>
              <a:buSzPct val="100000"/>
              <a:buNone/>
            </a:pPr>
            <a:r>
              <a:rPr lang="en-US">
                <a:latin typeface="Times New Roman"/>
                <a:ea typeface="Times New Roman"/>
                <a:cs typeface="Times New Roman"/>
                <a:sym typeface="Times New Roman"/>
              </a:rPr>
              <a:t>1) System.out: standard output stream</a:t>
            </a:r>
            <a:endParaRPr/>
          </a:p>
          <a:p>
            <a:pPr indent="0" lvl="0" marL="0" rtl="0" algn="just">
              <a:spcBef>
                <a:spcPts val="496"/>
              </a:spcBef>
              <a:spcAft>
                <a:spcPts val="0"/>
              </a:spcAft>
              <a:buClr>
                <a:schemeClr val="dk1"/>
              </a:buClr>
              <a:buSzPct val="100000"/>
              <a:buNone/>
            </a:pPr>
            <a:r>
              <a:t/>
            </a:r>
            <a:endParaRPr>
              <a:latin typeface="Times New Roman"/>
              <a:ea typeface="Times New Roman"/>
              <a:cs typeface="Times New Roman"/>
              <a:sym typeface="Times New Roman"/>
            </a:endParaRPr>
          </a:p>
          <a:p>
            <a:pPr indent="0" lvl="0" marL="0" rtl="0" algn="just">
              <a:spcBef>
                <a:spcPts val="496"/>
              </a:spcBef>
              <a:spcAft>
                <a:spcPts val="0"/>
              </a:spcAft>
              <a:buClr>
                <a:schemeClr val="dk1"/>
              </a:buClr>
              <a:buSzPct val="100000"/>
              <a:buNone/>
            </a:pPr>
            <a:r>
              <a:rPr lang="en-US">
                <a:latin typeface="Times New Roman"/>
                <a:ea typeface="Times New Roman"/>
                <a:cs typeface="Times New Roman"/>
                <a:sym typeface="Times New Roman"/>
              </a:rPr>
              <a:t>2) System.in: standard input stream</a:t>
            </a:r>
            <a:endParaRPr/>
          </a:p>
          <a:p>
            <a:pPr indent="0" lvl="0" marL="0" rtl="0" algn="just">
              <a:spcBef>
                <a:spcPts val="496"/>
              </a:spcBef>
              <a:spcAft>
                <a:spcPts val="0"/>
              </a:spcAft>
              <a:buClr>
                <a:schemeClr val="dk1"/>
              </a:buClr>
              <a:buSzPct val="100000"/>
              <a:buNone/>
            </a:pPr>
            <a:r>
              <a:t/>
            </a:r>
            <a:endParaRPr>
              <a:latin typeface="Times New Roman"/>
              <a:ea typeface="Times New Roman"/>
              <a:cs typeface="Times New Roman"/>
              <a:sym typeface="Times New Roman"/>
            </a:endParaRPr>
          </a:p>
          <a:p>
            <a:pPr indent="0" lvl="0" marL="0" rtl="0" algn="just">
              <a:spcBef>
                <a:spcPts val="496"/>
              </a:spcBef>
              <a:spcAft>
                <a:spcPts val="0"/>
              </a:spcAft>
              <a:buClr>
                <a:schemeClr val="dk1"/>
              </a:buClr>
              <a:buSzPct val="100000"/>
              <a:buNone/>
            </a:pPr>
            <a:r>
              <a:rPr lang="en-US">
                <a:latin typeface="Times New Roman"/>
                <a:ea typeface="Times New Roman"/>
                <a:cs typeface="Times New Roman"/>
                <a:sym typeface="Times New Roman"/>
              </a:rPr>
              <a:t>3) System.err: standard error stream</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Important Methods</a:t>
            </a:r>
            <a:br>
              <a:rPr lang="en-US"/>
            </a:br>
            <a:endParaRPr/>
          </a:p>
        </p:txBody>
      </p:sp>
      <p:sp>
        <p:nvSpPr>
          <p:cNvPr id="329" name="Google Shape;329;p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t/>
            </a:r>
            <a:endParaRPr/>
          </a:p>
        </p:txBody>
      </p:sp>
      <p:pic>
        <p:nvPicPr>
          <p:cNvPr id="330" name="Google Shape;330;p42"/>
          <p:cNvPicPr preferRelativeResize="0"/>
          <p:nvPr/>
        </p:nvPicPr>
        <p:blipFill rotWithShape="1">
          <a:blip r:embed="rId3">
            <a:alphaModFix/>
          </a:blip>
          <a:srcRect b="0" l="0" r="0" t="0"/>
          <a:stretch/>
        </p:blipFill>
        <p:spPr>
          <a:xfrm>
            <a:off x="685800" y="2286000"/>
            <a:ext cx="7467600" cy="2947987"/>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3"/>
          <p:cNvSpPr txBox="1"/>
          <p:nvPr>
            <p:ph type="title"/>
          </p:nvPr>
        </p:nvSpPr>
        <p:spPr>
          <a:xfrm>
            <a:off x="457200" y="274638"/>
            <a:ext cx="8229600" cy="4111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Example ObjectOutputStream</a:t>
            </a:r>
            <a:endParaRPr/>
          </a:p>
        </p:txBody>
      </p:sp>
      <p:sp>
        <p:nvSpPr>
          <p:cNvPr id="336" name="Google Shape;336;p43"/>
          <p:cNvSpPr txBox="1"/>
          <p:nvPr>
            <p:ph idx="1" type="body"/>
          </p:nvPr>
        </p:nvSpPr>
        <p:spPr>
          <a:xfrm>
            <a:off x="533400" y="838200"/>
            <a:ext cx="8229600" cy="6781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None/>
            </a:pPr>
            <a:r>
              <a:t/>
            </a:r>
            <a:endParaRPr sz="1200">
              <a:latin typeface="Times New Roman"/>
              <a:ea typeface="Times New Roman"/>
              <a:cs typeface="Times New Roman"/>
              <a:sym typeface="Times New Roman"/>
            </a:endParaRPr>
          </a:p>
          <a:p>
            <a:pPr indent="0" lvl="0" marL="0" rtl="0" algn="l">
              <a:spcBef>
                <a:spcPts val="240"/>
              </a:spcBef>
              <a:spcAft>
                <a:spcPts val="0"/>
              </a:spcAft>
              <a:buClr>
                <a:schemeClr val="dk1"/>
              </a:buClr>
              <a:buSzPts val="1200"/>
              <a:buNone/>
            </a:pPr>
            <a:r>
              <a:rPr lang="en-US" sz="1200">
                <a:latin typeface="Times New Roman"/>
                <a:ea typeface="Times New Roman"/>
                <a:cs typeface="Times New Roman"/>
                <a:sym typeface="Times New Roman"/>
              </a:rPr>
              <a:t>import java.io.*;</a:t>
            </a:r>
            <a:endParaRPr/>
          </a:p>
          <a:p>
            <a:pPr indent="0" lvl="0" marL="0" rtl="0" algn="l">
              <a:spcBef>
                <a:spcPts val="240"/>
              </a:spcBef>
              <a:spcAft>
                <a:spcPts val="0"/>
              </a:spcAft>
              <a:buClr>
                <a:schemeClr val="dk1"/>
              </a:buClr>
              <a:buSzPts val="1200"/>
              <a:buNone/>
            </a:pPr>
            <a:r>
              <a:rPr lang="en-US" sz="1200">
                <a:latin typeface="Times New Roman"/>
                <a:ea typeface="Times New Roman"/>
                <a:cs typeface="Times New Roman"/>
                <a:sym typeface="Times New Roman"/>
              </a:rPr>
              <a:t>class student implements Serializable</a:t>
            </a:r>
            <a:endParaRPr sz="1200">
              <a:latin typeface="Times New Roman"/>
              <a:ea typeface="Times New Roman"/>
              <a:cs typeface="Times New Roman"/>
              <a:sym typeface="Times New Roman"/>
            </a:endParaRPr>
          </a:p>
          <a:p>
            <a:pPr indent="0" lvl="0" marL="0" rtl="0" algn="l">
              <a:spcBef>
                <a:spcPts val="240"/>
              </a:spcBef>
              <a:spcAft>
                <a:spcPts val="0"/>
              </a:spcAft>
              <a:buClr>
                <a:schemeClr val="dk1"/>
              </a:buClr>
              <a:buSzPts val="1200"/>
              <a:buNone/>
            </a:pPr>
            <a:r>
              <a:rPr lang="en-US" sz="1200">
                <a:latin typeface="Times New Roman"/>
                <a:ea typeface="Times New Roman"/>
                <a:cs typeface="Times New Roman"/>
                <a:sym typeface="Times New Roman"/>
              </a:rPr>
              <a:t>{</a:t>
            </a:r>
            <a:endParaRPr/>
          </a:p>
          <a:p>
            <a:pPr indent="0" lvl="0" marL="0" rtl="0" algn="l">
              <a:spcBef>
                <a:spcPts val="240"/>
              </a:spcBef>
              <a:spcAft>
                <a:spcPts val="0"/>
              </a:spcAft>
              <a:buClr>
                <a:schemeClr val="dk1"/>
              </a:buClr>
              <a:buSzPts val="1200"/>
              <a:buNone/>
            </a:pPr>
            <a:r>
              <a:rPr lang="en-US" sz="1200">
                <a:latin typeface="Times New Roman"/>
                <a:ea typeface="Times New Roman"/>
                <a:cs typeface="Times New Roman"/>
                <a:sym typeface="Times New Roman"/>
              </a:rPr>
              <a:t>    int roll_no;</a:t>
            </a:r>
            <a:endParaRPr/>
          </a:p>
          <a:p>
            <a:pPr indent="0" lvl="0" marL="0" rtl="0" algn="l">
              <a:spcBef>
                <a:spcPts val="240"/>
              </a:spcBef>
              <a:spcAft>
                <a:spcPts val="0"/>
              </a:spcAft>
              <a:buClr>
                <a:schemeClr val="dk1"/>
              </a:buClr>
              <a:buSzPts val="1200"/>
              <a:buNone/>
            </a:pPr>
            <a:r>
              <a:rPr lang="en-US" sz="1200">
                <a:latin typeface="Times New Roman"/>
                <a:ea typeface="Times New Roman"/>
                <a:cs typeface="Times New Roman"/>
                <a:sym typeface="Times New Roman"/>
              </a:rPr>
              <a:t>    String name;</a:t>
            </a:r>
            <a:endParaRPr/>
          </a:p>
          <a:p>
            <a:pPr indent="0" lvl="0" marL="0" rtl="0" algn="l">
              <a:spcBef>
                <a:spcPts val="240"/>
              </a:spcBef>
              <a:spcAft>
                <a:spcPts val="0"/>
              </a:spcAft>
              <a:buClr>
                <a:schemeClr val="dk1"/>
              </a:buClr>
              <a:buSzPts val="1200"/>
              <a:buNone/>
            </a:pPr>
            <a:r>
              <a:rPr lang="en-US" sz="1200">
                <a:latin typeface="Times New Roman"/>
                <a:ea typeface="Times New Roman"/>
                <a:cs typeface="Times New Roman"/>
                <a:sym typeface="Times New Roman"/>
              </a:rPr>
              <a:t>    student (int r,String s)</a:t>
            </a:r>
            <a:endParaRPr/>
          </a:p>
          <a:p>
            <a:pPr indent="0" lvl="0" marL="0" rtl="0" algn="l">
              <a:spcBef>
                <a:spcPts val="240"/>
              </a:spcBef>
              <a:spcAft>
                <a:spcPts val="0"/>
              </a:spcAft>
              <a:buClr>
                <a:schemeClr val="dk1"/>
              </a:buClr>
              <a:buSzPts val="1200"/>
              <a:buNone/>
            </a:pPr>
            <a:r>
              <a:rPr lang="en-US" sz="1200">
                <a:latin typeface="Times New Roman"/>
                <a:ea typeface="Times New Roman"/>
                <a:cs typeface="Times New Roman"/>
                <a:sym typeface="Times New Roman"/>
              </a:rPr>
              <a:t>    {</a:t>
            </a:r>
            <a:endParaRPr/>
          </a:p>
          <a:p>
            <a:pPr indent="0" lvl="0" marL="0" rtl="0" algn="l">
              <a:spcBef>
                <a:spcPts val="240"/>
              </a:spcBef>
              <a:spcAft>
                <a:spcPts val="0"/>
              </a:spcAft>
              <a:buClr>
                <a:schemeClr val="dk1"/>
              </a:buClr>
              <a:buSzPts val="1200"/>
              <a:buNone/>
            </a:pPr>
            <a:r>
              <a:rPr lang="en-US" sz="1200">
                <a:latin typeface="Times New Roman"/>
                <a:ea typeface="Times New Roman"/>
                <a:cs typeface="Times New Roman"/>
                <a:sym typeface="Times New Roman"/>
              </a:rPr>
              <a:t>        roll_no=r;</a:t>
            </a:r>
            <a:endParaRPr/>
          </a:p>
          <a:p>
            <a:pPr indent="0" lvl="0" marL="0" rtl="0" algn="l">
              <a:spcBef>
                <a:spcPts val="240"/>
              </a:spcBef>
              <a:spcAft>
                <a:spcPts val="0"/>
              </a:spcAft>
              <a:buClr>
                <a:schemeClr val="dk1"/>
              </a:buClr>
              <a:buSzPts val="1200"/>
              <a:buNone/>
            </a:pPr>
            <a:r>
              <a:rPr lang="en-US" sz="1200">
                <a:latin typeface="Times New Roman"/>
                <a:ea typeface="Times New Roman"/>
                <a:cs typeface="Times New Roman"/>
                <a:sym typeface="Times New Roman"/>
              </a:rPr>
              <a:t>        name=s;</a:t>
            </a:r>
            <a:endParaRPr/>
          </a:p>
          <a:p>
            <a:pPr indent="0" lvl="0" marL="0" rtl="0" algn="l">
              <a:spcBef>
                <a:spcPts val="240"/>
              </a:spcBef>
              <a:spcAft>
                <a:spcPts val="0"/>
              </a:spcAft>
              <a:buClr>
                <a:schemeClr val="dk1"/>
              </a:buClr>
              <a:buSzPts val="1200"/>
              <a:buNone/>
            </a:pPr>
            <a:r>
              <a:rPr lang="en-US" sz="1200">
                <a:latin typeface="Times New Roman"/>
                <a:ea typeface="Times New Roman"/>
                <a:cs typeface="Times New Roman"/>
                <a:sym typeface="Times New Roman"/>
              </a:rPr>
              <a:t>    }</a:t>
            </a:r>
            <a:endParaRPr/>
          </a:p>
          <a:p>
            <a:pPr indent="0" lvl="0" marL="0" rtl="0" algn="l">
              <a:spcBef>
                <a:spcPts val="240"/>
              </a:spcBef>
              <a:spcAft>
                <a:spcPts val="0"/>
              </a:spcAft>
              <a:buClr>
                <a:schemeClr val="dk1"/>
              </a:buClr>
              <a:buSzPts val="1200"/>
              <a:buNone/>
            </a:pPr>
            <a:r>
              <a:rPr lang="en-US" sz="1200">
                <a:latin typeface="Times New Roman"/>
                <a:ea typeface="Times New Roman"/>
                <a:cs typeface="Times New Roman"/>
                <a:sym typeface="Times New Roman"/>
              </a:rPr>
              <a:t>}</a:t>
            </a:r>
            <a:endParaRPr/>
          </a:p>
          <a:p>
            <a:pPr indent="0" lvl="0" marL="0" rtl="0" algn="l">
              <a:spcBef>
                <a:spcPts val="240"/>
              </a:spcBef>
              <a:spcAft>
                <a:spcPts val="0"/>
              </a:spcAft>
              <a:buClr>
                <a:schemeClr val="dk1"/>
              </a:buClr>
              <a:buSzPts val="1200"/>
              <a:buNone/>
            </a:pPr>
            <a:r>
              <a:rPr lang="en-US" sz="1200">
                <a:latin typeface="Times New Roman"/>
                <a:ea typeface="Times New Roman"/>
                <a:cs typeface="Times New Roman"/>
                <a:sym typeface="Times New Roman"/>
              </a:rPr>
              <a:t>public class Main</a:t>
            </a:r>
            <a:endParaRPr/>
          </a:p>
          <a:p>
            <a:pPr indent="0" lvl="0" marL="0" rtl="0" algn="l">
              <a:spcBef>
                <a:spcPts val="240"/>
              </a:spcBef>
              <a:spcAft>
                <a:spcPts val="0"/>
              </a:spcAft>
              <a:buClr>
                <a:schemeClr val="dk1"/>
              </a:buClr>
              <a:buSzPts val="1200"/>
              <a:buNone/>
            </a:pPr>
            <a:r>
              <a:rPr lang="en-US" sz="1200">
                <a:latin typeface="Times New Roman"/>
                <a:ea typeface="Times New Roman"/>
                <a:cs typeface="Times New Roman"/>
                <a:sym typeface="Times New Roman"/>
              </a:rPr>
              <a:t>{</a:t>
            </a:r>
            <a:endParaRPr/>
          </a:p>
          <a:p>
            <a:pPr indent="0" lvl="0" marL="0" rtl="0" algn="l">
              <a:spcBef>
                <a:spcPts val="240"/>
              </a:spcBef>
              <a:spcAft>
                <a:spcPts val="0"/>
              </a:spcAft>
              <a:buClr>
                <a:schemeClr val="dk1"/>
              </a:buClr>
              <a:buSzPts val="1200"/>
              <a:buNone/>
            </a:pPr>
            <a:r>
              <a:rPr lang="en-US" sz="1200">
                <a:latin typeface="Times New Roman"/>
                <a:ea typeface="Times New Roman"/>
                <a:cs typeface="Times New Roman"/>
                <a:sym typeface="Times New Roman"/>
              </a:rPr>
              <a:t>	public static void main(String[] args) throws Exception</a:t>
            </a:r>
            <a:endParaRPr/>
          </a:p>
          <a:p>
            <a:pPr indent="0" lvl="0" marL="0" rtl="0" algn="l">
              <a:spcBef>
                <a:spcPts val="240"/>
              </a:spcBef>
              <a:spcAft>
                <a:spcPts val="0"/>
              </a:spcAft>
              <a:buClr>
                <a:schemeClr val="dk1"/>
              </a:buClr>
              <a:buSzPts val="1200"/>
              <a:buNone/>
            </a:pPr>
            <a:r>
              <a:rPr lang="en-US" sz="1200">
                <a:latin typeface="Times New Roman"/>
                <a:ea typeface="Times New Roman"/>
                <a:cs typeface="Times New Roman"/>
                <a:sym typeface="Times New Roman"/>
              </a:rPr>
              <a:t>	{</a:t>
            </a:r>
            <a:endParaRPr/>
          </a:p>
          <a:p>
            <a:pPr indent="0" lvl="0" marL="0" rtl="0" algn="l">
              <a:spcBef>
                <a:spcPts val="240"/>
              </a:spcBef>
              <a:spcAft>
                <a:spcPts val="0"/>
              </a:spcAft>
              <a:buClr>
                <a:schemeClr val="dk1"/>
              </a:buClr>
              <a:buSzPts val="1200"/>
              <a:buNone/>
            </a:pPr>
            <a:r>
              <a:rPr lang="en-US" sz="1200">
                <a:latin typeface="Times New Roman"/>
                <a:ea typeface="Times New Roman"/>
                <a:cs typeface="Times New Roman"/>
                <a:sym typeface="Times New Roman"/>
              </a:rPr>
              <a:t>		 FileOutputStream fos = new FileOutputStream("t.txt");</a:t>
            </a:r>
            <a:endParaRPr/>
          </a:p>
          <a:p>
            <a:pPr indent="0" lvl="0" marL="0" rtl="0" algn="l">
              <a:spcBef>
                <a:spcPts val="240"/>
              </a:spcBef>
              <a:spcAft>
                <a:spcPts val="0"/>
              </a:spcAft>
              <a:buClr>
                <a:schemeClr val="dk1"/>
              </a:buClr>
              <a:buSzPts val="1200"/>
              <a:buNone/>
            </a:pPr>
            <a:r>
              <a:rPr lang="en-US" sz="1200">
                <a:latin typeface="Times New Roman"/>
                <a:ea typeface="Times New Roman"/>
                <a:cs typeface="Times New Roman"/>
                <a:sym typeface="Times New Roman"/>
              </a:rPr>
              <a:t>         		ObjectOutputStream oos = new ObjectOutputStream(fos);</a:t>
            </a:r>
            <a:endParaRPr/>
          </a:p>
          <a:p>
            <a:pPr indent="0" lvl="0" marL="0" rtl="0" algn="l">
              <a:spcBef>
                <a:spcPts val="240"/>
              </a:spcBef>
              <a:spcAft>
                <a:spcPts val="0"/>
              </a:spcAft>
              <a:buClr>
                <a:schemeClr val="dk1"/>
              </a:buClr>
              <a:buSzPts val="1200"/>
              <a:buNone/>
            </a:pPr>
            <a:r>
              <a:rPr lang="en-US" sz="1200">
                <a:latin typeface="Times New Roman"/>
                <a:ea typeface="Times New Roman"/>
                <a:cs typeface="Times New Roman"/>
                <a:sym typeface="Times New Roman"/>
              </a:rPr>
              <a:t>		 student s= new student(1,"kk");</a:t>
            </a:r>
            <a:endParaRPr/>
          </a:p>
          <a:p>
            <a:pPr indent="0" lvl="0" marL="0" rtl="0" algn="l">
              <a:spcBef>
                <a:spcPts val="240"/>
              </a:spcBef>
              <a:spcAft>
                <a:spcPts val="0"/>
              </a:spcAft>
              <a:buClr>
                <a:schemeClr val="dk1"/>
              </a:buClr>
              <a:buSzPts val="1200"/>
              <a:buNone/>
            </a:pPr>
            <a:r>
              <a:rPr lang="en-US" sz="1200">
                <a:latin typeface="Times New Roman"/>
                <a:ea typeface="Times New Roman"/>
                <a:cs typeface="Times New Roman"/>
                <a:sym typeface="Times New Roman"/>
              </a:rPr>
              <a:t>		 oos.writeObject(s);</a:t>
            </a:r>
            <a:endParaRPr/>
          </a:p>
          <a:p>
            <a:pPr indent="0" lvl="0" marL="0" rtl="0" algn="l">
              <a:spcBef>
                <a:spcPts val="240"/>
              </a:spcBef>
              <a:spcAft>
                <a:spcPts val="0"/>
              </a:spcAft>
              <a:buClr>
                <a:schemeClr val="dk1"/>
              </a:buClr>
              <a:buSzPts val="1200"/>
              <a:buNone/>
            </a:pPr>
            <a:r>
              <a:t/>
            </a:r>
            <a:endParaRPr sz="1200">
              <a:latin typeface="Times New Roman"/>
              <a:ea typeface="Times New Roman"/>
              <a:cs typeface="Times New Roman"/>
              <a:sym typeface="Times New Roman"/>
            </a:endParaRPr>
          </a:p>
          <a:p>
            <a:pPr indent="0" lvl="0" marL="0" rtl="0" algn="l">
              <a:spcBef>
                <a:spcPts val="240"/>
              </a:spcBef>
              <a:spcAft>
                <a:spcPts val="0"/>
              </a:spcAft>
              <a:buClr>
                <a:schemeClr val="dk1"/>
              </a:buClr>
              <a:buSzPts val="1200"/>
              <a:buNone/>
            </a:pPr>
            <a:r>
              <a:rPr lang="en-US" sz="1200">
                <a:latin typeface="Times New Roman"/>
                <a:ea typeface="Times New Roman"/>
                <a:cs typeface="Times New Roman"/>
                <a:sym typeface="Times New Roman"/>
              </a:rPr>
              <a:t>                                                  oos.close();</a:t>
            </a:r>
            <a:endParaRPr/>
          </a:p>
          <a:p>
            <a:pPr indent="0" lvl="0" marL="0" rtl="0" algn="l">
              <a:spcBef>
                <a:spcPts val="240"/>
              </a:spcBef>
              <a:spcAft>
                <a:spcPts val="0"/>
              </a:spcAft>
              <a:buClr>
                <a:schemeClr val="dk1"/>
              </a:buClr>
              <a:buSzPts val="1200"/>
              <a:buNone/>
            </a:pPr>
            <a:r>
              <a:rPr lang="en-US" sz="1200">
                <a:latin typeface="Times New Roman"/>
                <a:ea typeface="Times New Roman"/>
                <a:cs typeface="Times New Roman"/>
                <a:sym typeface="Times New Roman"/>
              </a:rPr>
              <a:t>	}</a:t>
            </a:r>
            <a:endParaRPr/>
          </a:p>
          <a:p>
            <a:pPr indent="0" lvl="0" marL="0" rtl="0" algn="l">
              <a:spcBef>
                <a:spcPts val="240"/>
              </a:spcBef>
              <a:spcAft>
                <a:spcPts val="0"/>
              </a:spcAft>
              <a:buClr>
                <a:schemeClr val="dk1"/>
              </a:buClr>
              <a:buSzPts val="1200"/>
              <a:buNone/>
            </a:pPr>
            <a:r>
              <a:rPr lang="en-US" sz="1200">
                <a:latin typeface="Times New Roman"/>
                <a:ea typeface="Times New Roman"/>
                <a:cs typeface="Times New Roman"/>
                <a:sym typeface="Times New Roman"/>
              </a:rPr>
              <a:t>}</a:t>
            </a:r>
            <a:endParaRPr/>
          </a:p>
          <a:p>
            <a:pPr indent="0" lvl="0" marL="0" rtl="0" algn="l">
              <a:spcBef>
                <a:spcPts val="240"/>
              </a:spcBef>
              <a:spcAft>
                <a:spcPts val="0"/>
              </a:spcAft>
              <a:buClr>
                <a:schemeClr val="dk1"/>
              </a:buClr>
              <a:buSzPts val="1200"/>
              <a:buNone/>
            </a:pPr>
            <a:r>
              <a:t/>
            </a:r>
            <a:endParaRPr sz="1200">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4"/>
          <p:cNvSpPr txBox="1"/>
          <p:nvPr>
            <p:ph type="title"/>
          </p:nvPr>
        </p:nvSpPr>
        <p:spPr>
          <a:xfrm>
            <a:off x="457200" y="274638"/>
            <a:ext cx="8229600" cy="4873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3200"/>
              <a:t>Example ObjectInputStream</a:t>
            </a:r>
            <a:endParaRPr sz="3200"/>
          </a:p>
        </p:txBody>
      </p:sp>
      <p:sp>
        <p:nvSpPr>
          <p:cNvPr id="342" name="Google Shape;342;p44"/>
          <p:cNvSpPr txBox="1"/>
          <p:nvPr>
            <p:ph idx="1" type="body"/>
          </p:nvPr>
        </p:nvSpPr>
        <p:spPr>
          <a:xfrm>
            <a:off x="457200" y="762000"/>
            <a:ext cx="8229600" cy="5715000"/>
          </a:xfrm>
          <a:prstGeom prst="rect">
            <a:avLst/>
          </a:prstGeom>
          <a:noFill/>
          <a:ln>
            <a:noFill/>
          </a:ln>
        </p:spPr>
        <p:txBody>
          <a:bodyPr anchorCtr="0" anchor="t" bIns="45700" lIns="91425" spcFirstLastPara="1" rIns="91425" wrap="square" tIns="45700">
            <a:normAutofit fontScale="47500" lnSpcReduction="20000"/>
          </a:bodyPr>
          <a:lstStyle/>
          <a:p>
            <a:pPr indent="0" lvl="0" marL="0" rtl="0" algn="l">
              <a:spcBef>
                <a:spcPts val="0"/>
              </a:spcBef>
              <a:spcAft>
                <a:spcPts val="0"/>
              </a:spcAft>
              <a:buClr>
                <a:schemeClr val="dk1"/>
              </a:buClr>
              <a:buSzPct val="100000"/>
              <a:buNone/>
            </a:pPr>
            <a:r>
              <a:t/>
            </a:r>
            <a:endParaRPr/>
          </a:p>
          <a:p>
            <a:pPr indent="0" lvl="0" marL="0" rtl="0" algn="l">
              <a:spcBef>
                <a:spcPts val="304"/>
              </a:spcBef>
              <a:spcAft>
                <a:spcPts val="0"/>
              </a:spcAft>
              <a:buClr>
                <a:schemeClr val="dk1"/>
              </a:buClr>
              <a:buSzPct val="100000"/>
              <a:buNone/>
            </a:pPr>
            <a:r>
              <a:rPr lang="en-US"/>
              <a:t>import java.io.*;</a:t>
            </a:r>
            <a:endParaRPr/>
          </a:p>
          <a:p>
            <a:pPr indent="0" lvl="0" marL="0" rtl="0" algn="l">
              <a:spcBef>
                <a:spcPts val="304"/>
              </a:spcBef>
              <a:spcAft>
                <a:spcPts val="0"/>
              </a:spcAft>
              <a:buClr>
                <a:schemeClr val="dk1"/>
              </a:buClr>
              <a:buSzPct val="100000"/>
              <a:buNone/>
            </a:pPr>
            <a:r>
              <a:rPr lang="en-US"/>
              <a:t>class student implements Serializable</a:t>
            </a:r>
            <a:endParaRPr/>
          </a:p>
          <a:p>
            <a:pPr indent="0" lvl="0" marL="0" rtl="0" algn="l">
              <a:spcBef>
                <a:spcPts val="304"/>
              </a:spcBef>
              <a:spcAft>
                <a:spcPts val="0"/>
              </a:spcAft>
              <a:buClr>
                <a:schemeClr val="dk1"/>
              </a:buClr>
              <a:buSzPct val="100000"/>
              <a:buNone/>
            </a:pPr>
            <a:r>
              <a:rPr lang="en-US"/>
              <a:t>{</a:t>
            </a:r>
            <a:endParaRPr/>
          </a:p>
          <a:p>
            <a:pPr indent="0" lvl="0" marL="0" rtl="0" algn="l">
              <a:spcBef>
                <a:spcPts val="304"/>
              </a:spcBef>
              <a:spcAft>
                <a:spcPts val="0"/>
              </a:spcAft>
              <a:buClr>
                <a:schemeClr val="dk1"/>
              </a:buClr>
              <a:buSzPct val="100000"/>
              <a:buNone/>
            </a:pPr>
            <a:r>
              <a:rPr lang="en-US"/>
              <a:t>    int roll_no;</a:t>
            </a:r>
            <a:endParaRPr/>
          </a:p>
          <a:p>
            <a:pPr indent="0" lvl="0" marL="0" rtl="0" algn="l">
              <a:spcBef>
                <a:spcPts val="304"/>
              </a:spcBef>
              <a:spcAft>
                <a:spcPts val="0"/>
              </a:spcAft>
              <a:buClr>
                <a:schemeClr val="dk1"/>
              </a:buClr>
              <a:buSzPct val="100000"/>
              <a:buNone/>
            </a:pPr>
            <a:r>
              <a:rPr lang="en-US"/>
              <a:t>    String name;</a:t>
            </a:r>
            <a:endParaRPr/>
          </a:p>
          <a:p>
            <a:pPr indent="0" lvl="0" marL="0" rtl="0" algn="l">
              <a:spcBef>
                <a:spcPts val="304"/>
              </a:spcBef>
              <a:spcAft>
                <a:spcPts val="0"/>
              </a:spcAft>
              <a:buClr>
                <a:schemeClr val="dk1"/>
              </a:buClr>
              <a:buSzPct val="100000"/>
              <a:buNone/>
            </a:pPr>
            <a:r>
              <a:rPr lang="en-US"/>
              <a:t>    student (int r,String s)</a:t>
            </a:r>
            <a:endParaRPr/>
          </a:p>
          <a:p>
            <a:pPr indent="0" lvl="0" marL="0" rtl="0" algn="l">
              <a:spcBef>
                <a:spcPts val="304"/>
              </a:spcBef>
              <a:spcAft>
                <a:spcPts val="0"/>
              </a:spcAft>
              <a:buClr>
                <a:schemeClr val="dk1"/>
              </a:buClr>
              <a:buSzPct val="100000"/>
              <a:buNone/>
            </a:pPr>
            <a:r>
              <a:rPr lang="en-US"/>
              <a:t>    {</a:t>
            </a:r>
            <a:endParaRPr/>
          </a:p>
          <a:p>
            <a:pPr indent="0" lvl="0" marL="0" rtl="0" algn="l">
              <a:spcBef>
                <a:spcPts val="304"/>
              </a:spcBef>
              <a:spcAft>
                <a:spcPts val="0"/>
              </a:spcAft>
              <a:buClr>
                <a:schemeClr val="dk1"/>
              </a:buClr>
              <a:buSzPct val="100000"/>
              <a:buNone/>
            </a:pPr>
            <a:r>
              <a:rPr lang="en-US"/>
              <a:t>        roll_no=r;</a:t>
            </a:r>
            <a:endParaRPr/>
          </a:p>
          <a:p>
            <a:pPr indent="0" lvl="0" marL="0" rtl="0" algn="l">
              <a:spcBef>
                <a:spcPts val="304"/>
              </a:spcBef>
              <a:spcAft>
                <a:spcPts val="0"/>
              </a:spcAft>
              <a:buClr>
                <a:schemeClr val="dk1"/>
              </a:buClr>
              <a:buSzPct val="100000"/>
              <a:buNone/>
            </a:pPr>
            <a:r>
              <a:rPr lang="en-US"/>
              <a:t>        name=s;</a:t>
            </a:r>
            <a:endParaRPr/>
          </a:p>
          <a:p>
            <a:pPr indent="0" lvl="0" marL="0" rtl="0" algn="l">
              <a:spcBef>
                <a:spcPts val="304"/>
              </a:spcBef>
              <a:spcAft>
                <a:spcPts val="0"/>
              </a:spcAft>
              <a:buClr>
                <a:schemeClr val="dk1"/>
              </a:buClr>
              <a:buSzPct val="100000"/>
              <a:buNone/>
            </a:pPr>
            <a:r>
              <a:rPr lang="en-US"/>
              <a:t>    }</a:t>
            </a:r>
            <a:endParaRPr/>
          </a:p>
          <a:p>
            <a:pPr indent="0" lvl="0" marL="0" rtl="0" algn="l">
              <a:spcBef>
                <a:spcPts val="304"/>
              </a:spcBef>
              <a:spcAft>
                <a:spcPts val="0"/>
              </a:spcAft>
              <a:buClr>
                <a:schemeClr val="dk1"/>
              </a:buClr>
              <a:buSzPct val="100000"/>
              <a:buNone/>
            </a:pPr>
            <a:r>
              <a:rPr lang="en-US"/>
              <a:t>}</a:t>
            </a:r>
            <a:endParaRPr/>
          </a:p>
          <a:p>
            <a:pPr indent="0" lvl="0" marL="0" rtl="0" algn="l">
              <a:spcBef>
                <a:spcPts val="304"/>
              </a:spcBef>
              <a:spcAft>
                <a:spcPts val="0"/>
              </a:spcAft>
              <a:buClr>
                <a:schemeClr val="dk1"/>
              </a:buClr>
              <a:buSzPct val="100000"/>
              <a:buNone/>
            </a:pPr>
            <a:r>
              <a:rPr lang="en-US"/>
              <a:t>public class Example</a:t>
            </a:r>
            <a:endParaRPr/>
          </a:p>
          <a:p>
            <a:pPr indent="0" lvl="0" marL="0" rtl="0" algn="l">
              <a:spcBef>
                <a:spcPts val="304"/>
              </a:spcBef>
              <a:spcAft>
                <a:spcPts val="0"/>
              </a:spcAft>
              <a:buClr>
                <a:schemeClr val="dk1"/>
              </a:buClr>
              <a:buSzPct val="100000"/>
              <a:buNone/>
            </a:pPr>
            <a:r>
              <a:rPr lang="en-US"/>
              <a:t>{</a:t>
            </a:r>
            <a:endParaRPr/>
          </a:p>
          <a:p>
            <a:pPr indent="0" lvl="0" marL="0" rtl="0" algn="l">
              <a:spcBef>
                <a:spcPts val="304"/>
              </a:spcBef>
              <a:spcAft>
                <a:spcPts val="0"/>
              </a:spcAft>
              <a:buClr>
                <a:schemeClr val="dk1"/>
              </a:buClr>
              <a:buSzPct val="100000"/>
              <a:buNone/>
            </a:pPr>
            <a:r>
              <a:rPr lang="en-US"/>
              <a:t>	public static void main(String[] args) throws Exception</a:t>
            </a:r>
            <a:endParaRPr/>
          </a:p>
          <a:p>
            <a:pPr indent="0" lvl="0" marL="0" rtl="0" algn="l">
              <a:spcBef>
                <a:spcPts val="304"/>
              </a:spcBef>
              <a:spcAft>
                <a:spcPts val="0"/>
              </a:spcAft>
              <a:buClr>
                <a:schemeClr val="dk1"/>
              </a:buClr>
              <a:buSzPct val="100000"/>
              <a:buNone/>
            </a:pPr>
            <a:r>
              <a:rPr lang="en-US"/>
              <a:t>	{</a:t>
            </a:r>
            <a:endParaRPr/>
          </a:p>
          <a:p>
            <a:pPr indent="0" lvl="0" marL="0" rtl="0" algn="l">
              <a:spcBef>
                <a:spcPts val="304"/>
              </a:spcBef>
              <a:spcAft>
                <a:spcPts val="0"/>
              </a:spcAft>
              <a:buClr>
                <a:schemeClr val="dk1"/>
              </a:buClr>
              <a:buSzPct val="100000"/>
              <a:buNone/>
            </a:pPr>
            <a:r>
              <a:rPr lang="en-US"/>
              <a:t>		 FileInputStream fos = new FileInputStream("E:\\t.txt");</a:t>
            </a:r>
            <a:endParaRPr/>
          </a:p>
          <a:p>
            <a:pPr indent="0" lvl="0" marL="0" rtl="0" algn="l">
              <a:spcBef>
                <a:spcPts val="304"/>
              </a:spcBef>
              <a:spcAft>
                <a:spcPts val="0"/>
              </a:spcAft>
              <a:buClr>
                <a:schemeClr val="dk1"/>
              </a:buClr>
              <a:buSzPct val="100000"/>
              <a:buNone/>
            </a:pPr>
            <a:r>
              <a:rPr lang="en-US"/>
              <a:t>         ObjectInputStream oos = new ObjectInputStream(fos);</a:t>
            </a:r>
            <a:endParaRPr/>
          </a:p>
          <a:p>
            <a:pPr indent="0" lvl="0" marL="0" rtl="0" algn="l">
              <a:spcBef>
                <a:spcPts val="304"/>
              </a:spcBef>
              <a:spcAft>
                <a:spcPts val="0"/>
              </a:spcAft>
              <a:buClr>
                <a:schemeClr val="dk1"/>
              </a:buClr>
              <a:buSzPct val="100000"/>
              <a:buNone/>
            </a:pPr>
            <a:r>
              <a:rPr lang="en-US"/>
              <a:t>         student s=(student)oos.readObject(); </a:t>
            </a:r>
            <a:endParaRPr/>
          </a:p>
          <a:p>
            <a:pPr indent="0" lvl="0" marL="0" rtl="0" algn="l">
              <a:spcBef>
                <a:spcPts val="304"/>
              </a:spcBef>
              <a:spcAft>
                <a:spcPts val="0"/>
              </a:spcAft>
              <a:buClr>
                <a:schemeClr val="dk1"/>
              </a:buClr>
              <a:buSzPct val="100000"/>
              <a:buNone/>
            </a:pPr>
            <a:r>
              <a:rPr lang="en-US"/>
              <a:t>         System.out.println(s.roll_no+" "+s.name);  </a:t>
            </a:r>
            <a:endParaRPr/>
          </a:p>
          <a:p>
            <a:pPr indent="0" lvl="0" marL="0" rtl="0" algn="l">
              <a:spcBef>
                <a:spcPts val="304"/>
              </a:spcBef>
              <a:spcAft>
                <a:spcPts val="0"/>
              </a:spcAft>
              <a:buClr>
                <a:schemeClr val="dk1"/>
              </a:buClr>
              <a:buSzPct val="100000"/>
              <a:buNone/>
            </a:pPr>
            <a:r>
              <a:rPr lang="en-US"/>
              <a:t>         oos.close();</a:t>
            </a:r>
            <a:endParaRPr/>
          </a:p>
          <a:p>
            <a:pPr indent="0" lvl="0" marL="0" rtl="0" algn="l">
              <a:spcBef>
                <a:spcPts val="304"/>
              </a:spcBef>
              <a:spcAft>
                <a:spcPts val="0"/>
              </a:spcAft>
              <a:buClr>
                <a:schemeClr val="dk1"/>
              </a:buClr>
              <a:buSzPct val="100000"/>
              <a:buNone/>
            </a:pPr>
            <a:r>
              <a:rPr lang="en-US"/>
              <a:t>	}</a:t>
            </a:r>
            <a:endParaRPr/>
          </a:p>
          <a:p>
            <a:pPr indent="0" lvl="0" marL="0" rtl="0" algn="l">
              <a:spcBef>
                <a:spcPts val="304"/>
              </a:spcBef>
              <a:spcAft>
                <a:spcPts val="0"/>
              </a:spcAft>
              <a:buClr>
                <a:schemeClr val="dk1"/>
              </a:buClr>
              <a:buSzPct val="100000"/>
              <a:buNone/>
            </a:pPr>
            <a:r>
              <a:rPr lang="en-US"/>
              <a:t>}</a:t>
            </a:r>
            <a:endParaRPr/>
          </a:p>
          <a:p>
            <a:pPr indent="0" lvl="0" marL="0" rtl="0" algn="l">
              <a:spcBef>
                <a:spcPts val="304"/>
              </a:spcBef>
              <a:spcAft>
                <a:spcPts val="0"/>
              </a:spcAft>
              <a:buClr>
                <a:schemeClr val="dk1"/>
              </a:buClr>
              <a:buSzPct val="10000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Java Serialization with Inheritance</a:t>
            </a:r>
            <a:endParaRPr/>
          </a:p>
        </p:txBody>
      </p:sp>
      <p:sp>
        <p:nvSpPr>
          <p:cNvPr id="348" name="Google Shape;348;p4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0" lvl="0" marL="0" rtl="0" algn="just">
              <a:spcBef>
                <a:spcPts val="0"/>
              </a:spcBef>
              <a:spcAft>
                <a:spcPts val="0"/>
              </a:spcAft>
              <a:buClr>
                <a:schemeClr val="dk1"/>
              </a:buClr>
              <a:buSzPct val="100000"/>
              <a:buNone/>
            </a:pPr>
            <a:r>
              <a:rPr lang="en-US" sz="2500">
                <a:latin typeface="Times New Roman"/>
                <a:ea typeface="Times New Roman"/>
                <a:cs typeface="Times New Roman"/>
                <a:sym typeface="Times New Roman"/>
              </a:rPr>
              <a:t>If a class implements serializable then all its sub classes will also be serializable. Let's see the example given below:</a:t>
            </a:r>
            <a:endParaRPr/>
          </a:p>
          <a:p>
            <a:pPr indent="0" lvl="0" marL="0" rtl="0" algn="just">
              <a:spcBef>
                <a:spcPts val="462"/>
              </a:spcBef>
              <a:spcAft>
                <a:spcPts val="0"/>
              </a:spcAft>
              <a:buClr>
                <a:schemeClr val="dk1"/>
              </a:buClr>
              <a:buSzPct val="100000"/>
              <a:buNone/>
            </a:pPr>
            <a:r>
              <a:rPr lang="en-US" sz="2500">
                <a:latin typeface="Times New Roman"/>
                <a:ea typeface="Times New Roman"/>
                <a:cs typeface="Times New Roman"/>
                <a:sym typeface="Times New Roman"/>
              </a:rPr>
              <a:t>import java.io.Serializable;  </a:t>
            </a:r>
            <a:endParaRPr/>
          </a:p>
          <a:p>
            <a:pPr indent="0" lvl="0" marL="0" rtl="0" algn="just">
              <a:spcBef>
                <a:spcPts val="462"/>
              </a:spcBef>
              <a:spcAft>
                <a:spcPts val="0"/>
              </a:spcAft>
              <a:buClr>
                <a:schemeClr val="dk1"/>
              </a:buClr>
              <a:buSzPct val="100000"/>
              <a:buNone/>
            </a:pPr>
            <a:r>
              <a:rPr lang="en-US" sz="2500">
                <a:latin typeface="Times New Roman"/>
                <a:ea typeface="Times New Roman"/>
                <a:cs typeface="Times New Roman"/>
                <a:sym typeface="Times New Roman"/>
              </a:rPr>
              <a:t>class Person implements Serializable{  </a:t>
            </a:r>
            <a:endParaRPr/>
          </a:p>
          <a:p>
            <a:pPr indent="0" lvl="0" marL="0" rtl="0" algn="just">
              <a:spcBef>
                <a:spcPts val="462"/>
              </a:spcBef>
              <a:spcAft>
                <a:spcPts val="0"/>
              </a:spcAft>
              <a:buClr>
                <a:schemeClr val="dk1"/>
              </a:buClr>
              <a:buSzPct val="100000"/>
              <a:buNone/>
            </a:pPr>
            <a:r>
              <a:rPr lang="en-US" sz="2500">
                <a:latin typeface="Times New Roman"/>
                <a:ea typeface="Times New Roman"/>
                <a:cs typeface="Times New Roman"/>
                <a:sym typeface="Times New Roman"/>
              </a:rPr>
              <a:t> int id;  </a:t>
            </a:r>
            <a:endParaRPr/>
          </a:p>
          <a:p>
            <a:pPr indent="0" lvl="0" marL="0" rtl="0" algn="just">
              <a:spcBef>
                <a:spcPts val="462"/>
              </a:spcBef>
              <a:spcAft>
                <a:spcPts val="0"/>
              </a:spcAft>
              <a:buClr>
                <a:schemeClr val="dk1"/>
              </a:buClr>
              <a:buSzPct val="100000"/>
              <a:buNone/>
            </a:pPr>
            <a:r>
              <a:rPr lang="en-US" sz="2500">
                <a:latin typeface="Times New Roman"/>
                <a:ea typeface="Times New Roman"/>
                <a:cs typeface="Times New Roman"/>
                <a:sym typeface="Times New Roman"/>
              </a:rPr>
              <a:t> String name;  </a:t>
            </a:r>
            <a:endParaRPr/>
          </a:p>
          <a:p>
            <a:pPr indent="0" lvl="0" marL="0" rtl="0" algn="just">
              <a:spcBef>
                <a:spcPts val="462"/>
              </a:spcBef>
              <a:spcAft>
                <a:spcPts val="0"/>
              </a:spcAft>
              <a:buClr>
                <a:schemeClr val="dk1"/>
              </a:buClr>
              <a:buSzPct val="100000"/>
              <a:buNone/>
            </a:pPr>
            <a:r>
              <a:rPr lang="en-US" sz="2500">
                <a:latin typeface="Times New Roman"/>
                <a:ea typeface="Times New Roman"/>
                <a:cs typeface="Times New Roman"/>
                <a:sym typeface="Times New Roman"/>
              </a:rPr>
              <a:t> Person(int id, String name) {  </a:t>
            </a:r>
            <a:endParaRPr/>
          </a:p>
          <a:p>
            <a:pPr indent="0" lvl="0" marL="0" rtl="0" algn="just">
              <a:spcBef>
                <a:spcPts val="462"/>
              </a:spcBef>
              <a:spcAft>
                <a:spcPts val="0"/>
              </a:spcAft>
              <a:buClr>
                <a:schemeClr val="dk1"/>
              </a:buClr>
              <a:buSzPct val="100000"/>
              <a:buNone/>
            </a:pPr>
            <a:r>
              <a:rPr lang="en-US" sz="2500">
                <a:latin typeface="Times New Roman"/>
                <a:ea typeface="Times New Roman"/>
                <a:cs typeface="Times New Roman"/>
                <a:sym typeface="Times New Roman"/>
              </a:rPr>
              <a:t>  this.id = id;  </a:t>
            </a:r>
            <a:endParaRPr/>
          </a:p>
          <a:p>
            <a:pPr indent="0" lvl="0" marL="0" rtl="0" algn="just">
              <a:spcBef>
                <a:spcPts val="462"/>
              </a:spcBef>
              <a:spcAft>
                <a:spcPts val="0"/>
              </a:spcAft>
              <a:buClr>
                <a:schemeClr val="dk1"/>
              </a:buClr>
              <a:buSzPct val="100000"/>
              <a:buNone/>
            </a:pPr>
            <a:r>
              <a:rPr lang="en-US" sz="2500">
                <a:latin typeface="Times New Roman"/>
                <a:ea typeface="Times New Roman"/>
                <a:cs typeface="Times New Roman"/>
                <a:sym typeface="Times New Roman"/>
              </a:rPr>
              <a:t>  this.name = name;  </a:t>
            </a:r>
            <a:endParaRPr/>
          </a:p>
          <a:p>
            <a:pPr indent="0" lvl="0" marL="0" rtl="0" algn="just">
              <a:spcBef>
                <a:spcPts val="462"/>
              </a:spcBef>
              <a:spcAft>
                <a:spcPts val="0"/>
              </a:spcAft>
              <a:buClr>
                <a:schemeClr val="dk1"/>
              </a:buClr>
              <a:buSzPct val="100000"/>
              <a:buNone/>
            </a:pPr>
            <a:r>
              <a:rPr lang="en-US" sz="2500">
                <a:latin typeface="Times New Roman"/>
                <a:ea typeface="Times New Roman"/>
                <a:cs typeface="Times New Roman"/>
                <a:sym typeface="Times New Roman"/>
              </a:rPr>
              <a:t> }  </a:t>
            </a:r>
            <a:endParaRPr/>
          </a:p>
          <a:p>
            <a:pPr indent="0" lvl="0" marL="0" rtl="0" algn="just">
              <a:spcBef>
                <a:spcPts val="462"/>
              </a:spcBef>
              <a:spcAft>
                <a:spcPts val="0"/>
              </a:spcAft>
              <a:buClr>
                <a:schemeClr val="dk1"/>
              </a:buClr>
              <a:buSzPct val="100000"/>
              <a:buNone/>
            </a:pPr>
            <a:r>
              <a:rPr lang="en-US" sz="2500">
                <a:latin typeface="Times New Roman"/>
                <a:ea typeface="Times New Roman"/>
                <a:cs typeface="Times New Roman"/>
                <a:sym typeface="Times New Roman"/>
              </a:rPr>
              <a:t>}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354" name="Google Shape;354;p4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62500" lnSpcReduction="20000"/>
          </a:bodyPr>
          <a:lstStyle/>
          <a:p>
            <a:pPr indent="0" lvl="0" marL="0" rtl="0" algn="just">
              <a:spcBef>
                <a:spcPts val="0"/>
              </a:spcBef>
              <a:spcAft>
                <a:spcPts val="0"/>
              </a:spcAft>
              <a:buClr>
                <a:schemeClr val="dk1"/>
              </a:buClr>
              <a:buSzPct val="100000"/>
              <a:buNone/>
            </a:pPr>
            <a:r>
              <a:rPr lang="en-US">
                <a:latin typeface="Times New Roman"/>
                <a:ea typeface="Times New Roman"/>
                <a:cs typeface="Times New Roman"/>
                <a:sym typeface="Times New Roman"/>
              </a:rPr>
              <a:t>class Student extends Person{  </a:t>
            </a:r>
            <a:endParaRPr/>
          </a:p>
          <a:p>
            <a:pPr indent="0" lvl="0" marL="0" rtl="0" algn="just">
              <a:spcBef>
                <a:spcPts val="400"/>
              </a:spcBef>
              <a:spcAft>
                <a:spcPts val="0"/>
              </a:spcAft>
              <a:buClr>
                <a:schemeClr val="dk1"/>
              </a:buClr>
              <a:buSzPct val="100000"/>
              <a:buNone/>
            </a:pPr>
            <a:r>
              <a:rPr lang="en-US">
                <a:latin typeface="Times New Roman"/>
                <a:ea typeface="Times New Roman"/>
                <a:cs typeface="Times New Roman"/>
                <a:sym typeface="Times New Roman"/>
              </a:rPr>
              <a:t> String course;  </a:t>
            </a:r>
            <a:endParaRPr/>
          </a:p>
          <a:p>
            <a:pPr indent="0" lvl="0" marL="0" rtl="0" algn="just">
              <a:spcBef>
                <a:spcPts val="400"/>
              </a:spcBef>
              <a:spcAft>
                <a:spcPts val="0"/>
              </a:spcAft>
              <a:buClr>
                <a:schemeClr val="dk1"/>
              </a:buClr>
              <a:buSzPct val="100000"/>
              <a:buNone/>
            </a:pPr>
            <a:r>
              <a:rPr lang="en-US">
                <a:latin typeface="Times New Roman"/>
                <a:ea typeface="Times New Roman"/>
                <a:cs typeface="Times New Roman"/>
                <a:sym typeface="Times New Roman"/>
              </a:rPr>
              <a:t> int fee;  </a:t>
            </a:r>
            <a:endParaRPr/>
          </a:p>
          <a:p>
            <a:pPr indent="0" lvl="0" marL="0" rtl="0" algn="just">
              <a:spcBef>
                <a:spcPts val="400"/>
              </a:spcBef>
              <a:spcAft>
                <a:spcPts val="0"/>
              </a:spcAft>
              <a:buClr>
                <a:schemeClr val="dk1"/>
              </a:buClr>
              <a:buSzPct val="100000"/>
              <a:buNone/>
            </a:pPr>
            <a:r>
              <a:rPr lang="en-US">
                <a:latin typeface="Times New Roman"/>
                <a:ea typeface="Times New Roman"/>
                <a:cs typeface="Times New Roman"/>
                <a:sym typeface="Times New Roman"/>
              </a:rPr>
              <a:t> public Student(int id, String name, String course, int fee) {  </a:t>
            </a:r>
            <a:endParaRPr/>
          </a:p>
          <a:p>
            <a:pPr indent="0" lvl="0" marL="0" rtl="0" algn="just">
              <a:spcBef>
                <a:spcPts val="400"/>
              </a:spcBef>
              <a:spcAft>
                <a:spcPts val="0"/>
              </a:spcAft>
              <a:buClr>
                <a:schemeClr val="dk1"/>
              </a:buClr>
              <a:buSzPct val="100000"/>
              <a:buNone/>
            </a:pPr>
            <a:r>
              <a:rPr lang="en-US">
                <a:latin typeface="Times New Roman"/>
                <a:ea typeface="Times New Roman"/>
                <a:cs typeface="Times New Roman"/>
                <a:sym typeface="Times New Roman"/>
              </a:rPr>
              <a:t>  super(id,name);  </a:t>
            </a:r>
            <a:endParaRPr/>
          </a:p>
          <a:p>
            <a:pPr indent="0" lvl="0" marL="0" rtl="0" algn="just">
              <a:spcBef>
                <a:spcPts val="400"/>
              </a:spcBef>
              <a:spcAft>
                <a:spcPts val="0"/>
              </a:spcAft>
              <a:buClr>
                <a:schemeClr val="dk1"/>
              </a:buClr>
              <a:buSzPct val="100000"/>
              <a:buNone/>
            </a:pPr>
            <a:r>
              <a:rPr lang="en-US">
                <a:latin typeface="Times New Roman"/>
                <a:ea typeface="Times New Roman"/>
                <a:cs typeface="Times New Roman"/>
                <a:sym typeface="Times New Roman"/>
              </a:rPr>
              <a:t>  this.course=course;  </a:t>
            </a:r>
            <a:endParaRPr/>
          </a:p>
          <a:p>
            <a:pPr indent="0" lvl="0" marL="0" rtl="0" algn="just">
              <a:spcBef>
                <a:spcPts val="400"/>
              </a:spcBef>
              <a:spcAft>
                <a:spcPts val="0"/>
              </a:spcAft>
              <a:buClr>
                <a:schemeClr val="dk1"/>
              </a:buClr>
              <a:buSzPct val="100000"/>
              <a:buNone/>
            </a:pPr>
            <a:r>
              <a:rPr lang="en-US">
                <a:latin typeface="Times New Roman"/>
                <a:ea typeface="Times New Roman"/>
                <a:cs typeface="Times New Roman"/>
                <a:sym typeface="Times New Roman"/>
              </a:rPr>
              <a:t>  this.fee=fee;  </a:t>
            </a:r>
            <a:endParaRPr/>
          </a:p>
          <a:p>
            <a:pPr indent="0" lvl="0" marL="0" rtl="0" algn="just">
              <a:spcBef>
                <a:spcPts val="400"/>
              </a:spcBef>
              <a:spcAft>
                <a:spcPts val="0"/>
              </a:spcAft>
              <a:buClr>
                <a:schemeClr val="dk1"/>
              </a:buClr>
              <a:buSzPct val="100000"/>
              <a:buNone/>
            </a:pPr>
            <a:r>
              <a:rPr lang="en-US">
                <a:latin typeface="Times New Roman"/>
                <a:ea typeface="Times New Roman"/>
                <a:cs typeface="Times New Roman"/>
                <a:sym typeface="Times New Roman"/>
              </a:rPr>
              <a:t> }  </a:t>
            </a:r>
            <a:endParaRPr/>
          </a:p>
          <a:p>
            <a:pPr indent="0" lvl="0" marL="0" rtl="0" algn="just">
              <a:spcBef>
                <a:spcPts val="400"/>
              </a:spcBef>
              <a:spcAft>
                <a:spcPts val="0"/>
              </a:spcAft>
              <a:buClr>
                <a:schemeClr val="dk1"/>
              </a:buClr>
              <a:buSzPct val="1000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just">
              <a:spcBef>
                <a:spcPts val="400"/>
              </a:spcBef>
              <a:spcAft>
                <a:spcPts val="0"/>
              </a:spcAft>
              <a:buClr>
                <a:schemeClr val="dk1"/>
              </a:buClr>
              <a:buSzPct val="100000"/>
              <a:buNone/>
            </a:pPr>
            <a:r>
              <a:t/>
            </a:r>
            <a:endParaRPr>
              <a:latin typeface="Times New Roman"/>
              <a:ea typeface="Times New Roman"/>
              <a:cs typeface="Times New Roman"/>
              <a:sym typeface="Times New Roman"/>
            </a:endParaRPr>
          </a:p>
          <a:p>
            <a:pPr indent="0" lvl="0" marL="0" rtl="0" algn="just">
              <a:spcBef>
                <a:spcPts val="400"/>
              </a:spcBef>
              <a:spcAft>
                <a:spcPts val="0"/>
              </a:spcAft>
              <a:buClr>
                <a:schemeClr val="dk1"/>
              </a:buClr>
              <a:buSzPct val="100000"/>
              <a:buNone/>
            </a:pPr>
            <a:r>
              <a:rPr lang="en-US">
                <a:latin typeface="Times New Roman"/>
                <a:ea typeface="Times New Roman"/>
                <a:cs typeface="Times New Roman"/>
                <a:sym typeface="Times New Roman"/>
              </a:rPr>
              <a:t>Now you can serialize the Student class object that extends the Person class which is Serializable. Parent class properties are inherited to subclasses so if parent class is Serializable, subclass would also be.</a:t>
            </a:r>
            <a:endParaRPr/>
          </a:p>
          <a:p>
            <a:pPr indent="0" lvl="0" marL="0" rtl="0" algn="just">
              <a:spcBef>
                <a:spcPts val="400"/>
              </a:spcBef>
              <a:spcAft>
                <a:spcPts val="0"/>
              </a:spcAft>
              <a:buClr>
                <a:schemeClr val="dk1"/>
              </a:buClr>
              <a:buSzPct val="100000"/>
              <a:buNone/>
            </a:pP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a:p>
            <a:pPr indent="0" lvl="0" marL="0" rtl="0" algn="just">
              <a:spcBef>
                <a:spcPts val="400"/>
              </a:spcBef>
              <a:spcAft>
                <a:spcPts val="0"/>
              </a:spcAft>
              <a:buClr>
                <a:schemeClr val="dk1"/>
              </a:buClr>
              <a:buSzPct val="100000"/>
              <a:buNone/>
            </a:pPr>
            <a:r>
              <a:t/>
            </a:r>
            <a:endParaRPr>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gd08c575db6_0_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Practice questions</a:t>
            </a:r>
            <a:endParaRPr/>
          </a:p>
        </p:txBody>
      </p:sp>
      <p:pic>
        <p:nvPicPr>
          <p:cNvPr id="360" name="Google Shape;360;gd08c575db6_0_0"/>
          <p:cNvPicPr preferRelativeResize="0"/>
          <p:nvPr>
            <p:ph idx="1" type="body"/>
          </p:nvPr>
        </p:nvPicPr>
        <p:blipFill rotWithShape="1">
          <a:blip r:embed="rId3">
            <a:alphaModFix/>
          </a:blip>
          <a:srcRect b="0" l="0" r="0" t="0"/>
          <a:stretch/>
        </p:blipFill>
        <p:spPr>
          <a:xfrm>
            <a:off x="457200" y="1417638"/>
            <a:ext cx="8001000" cy="46023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367" name="Google Shape;367;p4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Which of these methods are used to read in from file?</a:t>
            </a:r>
            <a:br>
              <a:rPr lang="en-US"/>
            </a:br>
            <a:r>
              <a:rPr lang="en-US"/>
              <a:t>a) get()</a:t>
            </a:r>
            <a:br>
              <a:rPr lang="en-US"/>
            </a:br>
            <a:r>
              <a:rPr lang="en-US"/>
              <a:t>b) read()</a:t>
            </a:r>
            <a:br>
              <a:rPr lang="en-US"/>
            </a:br>
            <a:r>
              <a:rPr lang="en-US"/>
              <a:t>c) scan()</a:t>
            </a:r>
            <a:br>
              <a:rPr lang="en-US"/>
            </a:br>
            <a:r>
              <a:rPr lang="en-US"/>
              <a:t>d) readFileInput()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374" name="Google Shape;374;p4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Which of these values is returned by read() method is end of file (EOF) is encountered?</a:t>
            </a:r>
            <a:br>
              <a:rPr lang="en-US"/>
            </a:br>
            <a:r>
              <a:rPr lang="en-US"/>
              <a:t>a) 0</a:t>
            </a:r>
            <a:br>
              <a:rPr lang="en-US"/>
            </a:br>
            <a:r>
              <a:rPr lang="en-US"/>
              <a:t>b) 1</a:t>
            </a:r>
            <a:br>
              <a:rPr lang="en-US"/>
            </a:br>
            <a:r>
              <a:rPr lang="en-US"/>
              <a:t>c) -1</a:t>
            </a:r>
            <a:br>
              <a:rPr lang="en-US"/>
            </a:br>
            <a:r>
              <a:rPr lang="en-US"/>
              <a:t>d) Null</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381" name="Google Shape;381;p5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Which of these exception is thrown by close() and read() methods?</a:t>
            </a:r>
            <a:br>
              <a:rPr lang="en-US"/>
            </a:br>
            <a:r>
              <a:rPr lang="en-US"/>
              <a:t>a) IOException</a:t>
            </a:r>
            <a:br>
              <a:rPr lang="en-US"/>
            </a:br>
            <a:r>
              <a:rPr lang="en-US"/>
              <a:t>b) FileException</a:t>
            </a:r>
            <a:br>
              <a:rPr lang="en-US"/>
            </a:br>
            <a:r>
              <a:rPr lang="en-US"/>
              <a:t>c) FileNotFoundException</a:t>
            </a:r>
            <a:br>
              <a:rPr lang="en-US"/>
            </a:br>
            <a:r>
              <a:rPr lang="en-US"/>
              <a:t>d) FileInputOutputException</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388" name="Google Shape;388;p5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 Which of these methods is used to write() into a file?</a:t>
            </a:r>
            <a:br>
              <a:rPr lang="en-US"/>
            </a:br>
            <a:r>
              <a:rPr lang="en-US"/>
              <a:t>a) put()</a:t>
            </a:r>
            <a:br>
              <a:rPr lang="en-US"/>
            </a:br>
            <a:r>
              <a:rPr lang="en-US"/>
              <a:t>b) putFile()</a:t>
            </a:r>
            <a:br>
              <a:rPr lang="en-US"/>
            </a:br>
            <a:r>
              <a:rPr lang="en-US"/>
              <a:t>c) write()</a:t>
            </a:r>
            <a:br>
              <a:rPr lang="en-US"/>
            </a:br>
            <a:r>
              <a:rPr lang="en-US"/>
              <a:t>d) writeFile()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13" name="Google Shape;113;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3200"/>
              <a:buNone/>
            </a:pPr>
            <a:r>
              <a:rPr lang="en-US">
                <a:latin typeface="Times New Roman"/>
                <a:ea typeface="Times New Roman"/>
                <a:cs typeface="Times New Roman"/>
                <a:sym typeface="Times New Roman"/>
              </a:rPr>
              <a:t>Let's see the code to print </a:t>
            </a:r>
            <a:r>
              <a:rPr b="1" lang="en-US">
                <a:latin typeface="Times New Roman"/>
                <a:ea typeface="Times New Roman"/>
                <a:cs typeface="Times New Roman"/>
                <a:sym typeface="Times New Roman"/>
              </a:rPr>
              <a:t>output and an error</a:t>
            </a:r>
            <a:r>
              <a:rPr lang="en-US">
                <a:latin typeface="Times New Roman"/>
                <a:ea typeface="Times New Roman"/>
                <a:cs typeface="Times New Roman"/>
                <a:sym typeface="Times New Roman"/>
              </a:rPr>
              <a:t> message to the console.</a:t>
            </a:r>
            <a:endParaRPr/>
          </a:p>
          <a:p>
            <a:pPr indent="0" lvl="0" marL="0" rtl="0" algn="just">
              <a:spcBef>
                <a:spcPts val="640"/>
              </a:spcBef>
              <a:spcAft>
                <a:spcPts val="0"/>
              </a:spcAft>
              <a:buClr>
                <a:schemeClr val="dk1"/>
              </a:buClr>
              <a:buSzPts val="3200"/>
              <a:buNone/>
            </a:pPr>
            <a:r>
              <a:rPr lang="en-US">
                <a:latin typeface="Times New Roman"/>
                <a:ea typeface="Times New Roman"/>
                <a:cs typeface="Times New Roman"/>
                <a:sym typeface="Times New Roman"/>
              </a:rPr>
              <a:t>System.out.println("simple message");  </a:t>
            </a:r>
            <a:endParaRPr/>
          </a:p>
          <a:p>
            <a:pPr indent="0" lvl="0" marL="0" rtl="0" algn="just">
              <a:spcBef>
                <a:spcPts val="640"/>
              </a:spcBef>
              <a:spcAft>
                <a:spcPts val="0"/>
              </a:spcAft>
              <a:buClr>
                <a:schemeClr val="dk1"/>
              </a:buClr>
              <a:buSzPts val="3200"/>
              <a:buNone/>
            </a:pPr>
            <a:r>
              <a:rPr lang="en-US">
                <a:latin typeface="Times New Roman"/>
                <a:ea typeface="Times New Roman"/>
                <a:cs typeface="Times New Roman"/>
                <a:sym typeface="Times New Roman"/>
              </a:rPr>
              <a:t>System.err.println("error message");  </a:t>
            </a:r>
            <a:endParaRPr/>
          </a:p>
          <a:p>
            <a:pPr indent="0" lvl="0" marL="0" rtl="0" algn="just">
              <a:spcBef>
                <a:spcPts val="640"/>
              </a:spcBef>
              <a:spcAft>
                <a:spcPts val="0"/>
              </a:spcAft>
              <a:buClr>
                <a:schemeClr val="dk1"/>
              </a:buClr>
              <a:buSzPts val="3200"/>
              <a:buNone/>
            </a:pPr>
            <a:r>
              <a:t/>
            </a:r>
            <a:endParaRPr>
              <a:latin typeface="Times New Roman"/>
              <a:ea typeface="Times New Roman"/>
              <a:cs typeface="Times New Roman"/>
              <a:sym typeface="Times New Roman"/>
            </a:endParaRPr>
          </a:p>
          <a:p>
            <a:pPr indent="0" lvl="0" marL="0" rtl="0" algn="just">
              <a:spcBef>
                <a:spcPts val="640"/>
              </a:spcBef>
              <a:spcAft>
                <a:spcPts val="0"/>
              </a:spcAft>
              <a:buClr>
                <a:schemeClr val="dk1"/>
              </a:buClr>
              <a:buSzPts val="3200"/>
              <a:buNone/>
            </a:pPr>
            <a:r>
              <a:rPr lang="en-US">
                <a:latin typeface="Times New Roman"/>
                <a:ea typeface="Times New Roman"/>
                <a:cs typeface="Times New Roman"/>
                <a:sym typeface="Times New Roman"/>
              </a:rPr>
              <a:t>Let's see the code to get </a:t>
            </a:r>
            <a:r>
              <a:rPr b="1" lang="en-US">
                <a:latin typeface="Times New Roman"/>
                <a:ea typeface="Times New Roman"/>
                <a:cs typeface="Times New Roman"/>
                <a:sym typeface="Times New Roman"/>
              </a:rPr>
              <a:t>input</a:t>
            </a:r>
            <a:r>
              <a:rPr lang="en-US">
                <a:latin typeface="Times New Roman"/>
                <a:ea typeface="Times New Roman"/>
                <a:cs typeface="Times New Roman"/>
                <a:sym typeface="Times New Roman"/>
              </a:rPr>
              <a:t> from console.</a:t>
            </a:r>
            <a:endParaRPr/>
          </a:p>
          <a:p>
            <a:pPr indent="0" lvl="0" marL="0" rtl="0" algn="just">
              <a:spcBef>
                <a:spcPts val="500"/>
              </a:spcBef>
              <a:spcAft>
                <a:spcPts val="0"/>
              </a:spcAft>
              <a:buClr>
                <a:schemeClr val="dk1"/>
              </a:buClr>
              <a:buSzPts val="2500"/>
              <a:buNone/>
            </a:pPr>
            <a:r>
              <a:rPr b="1" lang="en-US" sz="2500">
                <a:latin typeface="Times New Roman"/>
                <a:ea typeface="Times New Roman"/>
                <a:cs typeface="Times New Roman"/>
                <a:sym typeface="Times New Roman"/>
              </a:rPr>
              <a:t>int</a:t>
            </a:r>
            <a:r>
              <a:rPr lang="en-US" sz="2500">
                <a:latin typeface="Times New Roman"/>
                <a:ea typeface="Times New Roman"/>
                <a:cs typeface="Times New Roman"/>
                <a:sym typeface="Times New Roman"/>
              </a:rPr>
              <a:t> i=System.in.read();//returns ASCII code of 1st character  </a:t>
            </a:r>
            <a:endParaRPr/>
          </a:p>
          <a:p>
            <a:pPr indent="0" lvl="0" marL="0" rtl="0" algn="just">
              <a:spcBef>
                <a:spcPts val="640"/>
              </a:spcBef>
              <a:spcAft>
                <a:spcPts val="0"/>
              </a:spcAft>
              <a:buClr>
                <a:schemeClr val="dk1"/>
              </a:buClr>
              <a:buSzPts val="2500"/>
              <a:buNone/>
            </a:pPr>
            <a:r>
              <a:rPr lang="en-US" sz="2500">
                <a:latin typeface="Times New Roman"/>
                <a:ea typeface="Times New Roman"/>
                <a:cs typeface="Times New Roman"/>
                <a:sym typeface="Times New Roman"/>
              </a:rPr>
              <a:t>System.out.println((</a:t>
            </a:r>
            <a:r>
              <a:rPr b="1" lang="en-US" sz="2500">
                <a:latin typeface="Times New Roman"/>
                <a:ea typeface="Times New Roman"/>
                <a:cs typeface="Times New Roman"/>
                <a:sym typeface="Times New Roman"/>
              </a:rPr>
              <a:t>char</a:t>
            </a:r>
            <a:r>
              <a:rPr lang="en-US" sz="2500">
                <a:latin typeface="Times New Roman"/>
                <a:ea typeface="Times New Roman"/>
                <a:cs typeface="Times New Roman"/>
                <a:sym typeface="Times New Roman"/>
              </a:rPr>
              <a:t>)i);//will print the character</a:t>
            </a:r>
            <a:r>
              <a:rPr lang="en-US">
                <a:latin typeface="Times New Roman"/>
                <a:ea typeface="Times New Roman"/>
                <a:cs typeface="Times New Roman"/>
                <a:sym typeface="Times New Roman"/>
              </a:rPr>
              <a:t>  </a:t>
            </a:r>
            <a:endParaRPr/>
          </a:p>
          <a:p>
            <a:pPr indent="0" lvl="0" marL="0" rtl="0" algn="just">
              <a:spcBef>
                <a:spcPts val="640"/>
              </a:spcBef>
              <a:spcAft>
                <a:spcPts val="0"/>
              </a:spcAft>
              <a:buClr>
                <a:schemeClr val="dk1"/>
              </a:buClr>
              <a:buSzPts val="3200"/>
              <a:buNone/>
            </a:pPr>
            <a:r>
              <a:t/>
            </a:r>
            <a:endParaRPr>
              <a:latin typeface="Times New Roman"/>
              <a:ea typeface="Times New Roman"/>
              <a:cs typeface="Times New Roman"/>
              <a:sym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395" name="Google Shape;395;p5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spcBef>
                <a:spcPts val="0"/>
              </a:spcBef>
              <a:spcAft>
                <a:spcPts val="0"/>
              </a:spcAft>
              <a:buClr>
                <a:schemeClr val="dk1"/>
              </a:buClr>
              <a:buSzPct val="100000"/>
              <a:buNone/>
            </a:pPr>
            <a:r>
              <a:rPr lang="en-US"/>
              <a:t>What will be the output of the following Java program?</a:t>
            </a:r>
            <a:endParaRPr/>
          </a:p>
          <a:p>
            <a:pPr indent="0" lvl="0" marL="0" rtl="0" algn="l">
              <a:spcBef>
                <a:spcPts val="352"/>
              </a:spcBef>
              <a:spcAft>
                <a:spcPts val="0"/>
              </a:spcAft>
              <a:buClr>
                <a:schemeClr val="dk1"/>
              </a:buClr>
              <a:buSzPct val="100000"/>
              <a:buNone/>
            </a:pPr>
            <a:r>
              <a:t/>
            </a:r>
            <a:endParaRPr/>
          </a:p>
          <a:p>
            <a:pPr indent="0" lvl="0" marL="0" rtl="0" algn="l">
              <a:spcBef>
                <a:spcPts val="352"/>
              </a:spcBef>
              <a:spcAft>
                <a:spcPts val="0"/>
              </a:spcAft>
              <a:buClr>
                <a:schemeClr val="dk1"/>
              </a:buClr>
              <a:buSzPct val="100000"/>
              <a:buNone/>
            </a:pPr>
            <a:r>
              <a:rPr lang="en-US"/>
              <a:t>    import java.io.*;</a:t>
            </a:r>
            <a:endParaRPr/>
          </a:p>
          <a:p>
            <a:pPr indent="0" lvl="0" marL="0" rtl="0" algn="l">
              <a:spcBef>
                <a:spcPts val="352"/>
              </a:spcBef>
              <a:spcAft>
                <a:spcPts val="0"/>
              </a:spcAft>
              <a:buClr>
                <a:schemeClr val="dk1"/>
              </a:buClr>
              <a:buSzPct val="100000"/>
              <a:buNone/>
            </a:pPr>
            <a:r>
              <a:rPr lang="en-US"/>
              <a:t>    class filesinputoutput</a:t>
            </a:r>
            <a:endParaRPr/>
          </a:p>
          <a:p>
            <a:pPr indent="0" lvl="0" marL="0" rtl="0" algn="l">
              <a:spcBef>
                <a:spcPts val="352"/>
              </a:spcBef>
              <a:spcAft>
                <a:spcPts val="0"/>
              </a:spcAft>
              <a:buClr>
                <a:schemeClr val="dk1"/>
              </a:buClr>
              <a:buSzPct val="100000"/>
              <a:buNone/>
            </a:pPr>
            <a:r>
              <a:rPr lang="en-US"/>
              <a:t>    {</a:t>
            </a:r>
            <a:endParaRPr/>
          </a:p>
          <a:p>
            <a:pPr indent="0" lvl="0" marL="0" rtl="0" algn="l">
              <a:spcBef>
                <a:spcPts val="352"/>
              </a:spcBef>
              <a:spcAft>
                <a:spcPts val="0"/>
              </a:spcAft>
              <a:buClr>
                <a:schemeClr val="dk1"/>
              </a:buClr>
              <a:buSzPct val="100000"/>
              <a:buNone/>
            </a:pPr>
            <a:r>
              <a:rPr lang="en-US"/>
              <a:t>        public static void main(String args[])</a:t>
            </a:r>
            <a:endParaRPr/>
          </a:p>
          <a:p>
            <a:pPr indent="0" lvl="0" marL="0" rtl="0" algn="l">
              <a:spcBef>
                <a:spcPts val="352"/>
              </a:spcBef>
              <a:spcAft>
                <a:spcPts val="0"/>
              </a:spcAft>
              <a:buClr>
                <a:schemeClr val="dk1"/>
              </a:buClr>
              <a:buSzPct val="100000"/>
              <a:buNone/>
            </a:pPr>
            <a:r>
              <a:rPr lang="en-US"/>
              <a:t>        {</a:t>
            </a:r>
            <a:endParaRPr/>
          </a:p>
          <a:p>
            <a:pPr indent="0" lvl="0" marL="0" rtl="0" algn="l">
              <a:spcBef>
                <a:spcPts val="352"/>
              </a:spcBef>
              <a:spcAft>
                <a:spcPts val="0"/>
              </a:spcAft>
              <a:buClr>
                <a:schemeClr val="dk1"/>
              </a:buClr>
              <a:buSzPct val="100000"/>
              <a:buNone/>
            </a:pPr>
            <a:r>
              <a:rPr lang="en-US"/>
              <a:t>            InputStream obj = new FileInputStream("inputoutput.java");</a:t>
            </a:r>
            <a:endParaRPr/>
          </a:p>
          <a:p>
            <a:pPr indent="0" lvl="0" marL="0" rtl="0" algn="l">
              <a:spcBef>
                <a:spcPts val="352"/>
              </a:spcBef>
              <a:spcAft>
                <a:spcPts val="0"/>
              </a:spcAft>
              <a:buClr>
                <a:schemeClr val="dk1"/>
              </a:buClr>
              <a:buSzPct val="100000"/>
              <a:buNone/>
            </a:pPr>
            <a:r>
              <a:rPr lang="en-US"/>
              <a:t>            System.out.print(obj.available());</a:t>
            </a:r>
            <a:endParaRPr/>
          </a:p>
          <a:p>
            <a:pPr indent="0" lvl="0" marL="0" rtl="0" algn="l">
              <a:spcBef>
                <a:spcPts val="352"/>
              </a:spcBef>
              <a:spcAft>
                <a:spcPts val="0"/>
              </a:spcAft>
              <a:buClr>
                <a:schemeClr val="dk1"/>
              </a:buClr>
              <a:buSzPct val="100000"/>
              <a:buNone/>
            </a:pPr>
            <a:r>
              <a:rPr lang="en-US"/>
              <a:t>        }</a:t>
            </a:r>
            <a:endParaRPr/>
          </a:p>
          <a:p>
            <a:pPr indent="0" lvl="0" marL="0" rtl="0" algn="l">
              <a:spcBef>
                <a:spcPts val="352"/>
              </a:spcBef>
              <a:spcAft>
                <a:spcPts val="0"/>
              </a:spcAft>
              <a:buClr>
                <a:schemeClr val="dk1"/>
              </a:buClr>
              <a:buSzPct val="100000"/>
              <a:buNone/>
            </a:pPr>
            <a:r>
              <a:rPr lang="en-US"/>
              <a:t>    }</a:t>
            </a:r>
            <a:endParaRPr/>
          </a:p>
          <a:p>
            <a:pPr indent="0" lvl="0" marL="0" rtl="0" algn="l">
              <a:spcBef>
                <a:spcPts val="352"/>
              </a:spcBef>
              <a:spcAft>
                <a:spcPts val="0"/>
              </a:spcAft>
              <a:buClr>
                <a:schemeClr val="dk1"/>
              </a:buClr>
              <a:buSzPct val="100000"/>
              <a:buNone/>
            </a:pPr>
            <a:r>
              <a:rPr lang="en-US"/>
              <a:t>Note: inputoutput.java is stored in the disk.</a:t>
            </a:r>
            <a:endParaRPr/>
          </a:p>
          <a:p>
            <a:pPr indent="0" lvl="0" marL="0" rtl="0" algn="l">
              <a:spcBef>
                <a:spcPts val="352"/>
              </a:spcBef>
              <a:spcAft>
                <a:spcPts val="0"/>
              </a:spcAft>
              <a:buClr>
                <a:schemeClr val="dk1"/>
              </a:buClr>
              <a:buSzPct val="100000"/>
              <a:buNone/>
            </a:pPr>
            <a:r>
              <a:rPr lang="en-US"/>
              <a:t>a) true</a:t>
            </a:r>
            <a:endParaRPr/>
          </a:p>
          <a:p>
            <a:pPr indent="0" lvl="0" marL="0" rtl="0" algn="l">
              <a:spcBef>
                <a:spcPts val="352"/>
              </a:spcBef>
              <a:spcAft>
                <a:spcPts val="0"/>
              </a:spcAft>
              <a:buClr>
                <a:schemeClr val="dk1"/>
              </a:buClr>
              <a:buSzPct val="100000"/>
              <a:buNone/>
            </a:pPr>
            <a:r>
              <a:rPr lang="en-US"/>
              <a:t>b) false</a:t>
            </a:r>
            <a:endParaRPr/>
          </a:p>
          <a:p>
            <a:pPr indent="0" lvl="0" marL="0" rtl="0" algn="l">
              <a:spcBef>
                <a:spcPts val="352"/>
              </a:spcBef>
              <a:spcAft>
                <a:spcPts val="0"/>
              </a:spcAft>
              <a:buClr>
                <a:schemeClr val="dk1"/>
              </a:buClr>
              <a:buSzPct val="100000"/>
              <a:buNone/>
            </a:pPr>
            <a:r>
              <a:rPr lang="en-US"/>
              <a:t>c) prints number of bytes in file</a:t>
            </a:r>
            <a:endParaRPr/>
          </a:p>
          <a:p>
            <a:pPr indent="0" lvl="0" marL="0" rtl="0" algn="l">
              <a:spcBef>
                <a:spcPts val="352"/>
              </a:spcBef>
              <a:spcAft>
                <a:spcPts val="0"/>
              </a:spcAft>
              <a:buClr>
                <a:schemeClr val="dk1"/>
              </a:buClr>
              <a:buSzPct val="100000"/>
              <a:buNone/>
            </a:pPr>
            <a:r>
              <a:rPr lang="en-US"/>
              <a:t>d) prints number of characters in the file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OutputStream vs InputStream</a:t>
            </a:r>
            <a:endParaRPr/>
          </a:p>
        </p:txBody>
      </p:sp>
      <p:sp>
        <p:nvSpPr>
          <p:cNvPr id="119" name="Google Shape;119;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400"/>
              <a:buNone/>
            </a:pPr>
            <a:r>
              <a:rPr lang="en-US" sz="2400">
                <a:latin typeface="Times New Roman"/>
                <a:ea typeface="Times New Roman"/>
                <a:cs typeface="Times New Roman"/>
                <a:sym typeface="Times New Roman"/>
              </a:rPr>
              <a:t>OutputStream</a:t>
            </a:r>
            <a:endParaRPr sz="2400">
              <a:latin typeface="Times New Roman"/>
              <a:ea typeface="Times New Roman"/>
              <a:cs typeface="Times New Roman"/>
              <a:sym typeface="Times New Roman"/>
            </a:endParaRPr>
          </a:p>
          <a:p>
            <a:pPr indent="0" lvl="0" marL="0" rtl="0" algn="just">
              <a:spcBef>
                <a:spcPts val="480"/>
              </a:spcBef>
              <a:spcAft>
                <a:spcPts val="0"/>
              </a:spcAft>
              <a:buClr>
                <a:schemeClr val="dk1"/>
              </a:buClr>
              <a:buSzPts val="2400"/>
              <a:buNone/>
            </a:pPr>
            <a:r>
              <a:rPr lang="en-US" sz="2400">
                <a:latin typeface="Times New Roman"/>
                <a:ea typeface="Times New Roman"/>
                <a:cs typeface="Times New Roman"/>
                <a:sym typeface="Times New Roman"/>
              </a:rPr>
              <a:t>Java application uses an output stream to write data to a destination; it may be a file, an array, peripheral device or socket.</a:t>
            </a:r>
            <a:endParaRPr/>
          </a:p>
          <a:p>
            <a:pPr indent="0" lvl="0" marL="0" rtl="0" algn="just">
              <a:spcBef>
                <a:spcPts val="480"/>
              </a:spcBef>
              <a:spcAft>
                <a:spcPts val="0"/>
              </a:spcAft>
              <a:buClr>
                <a:schemeClr val="dk1"/>
              </a:buClr>
              <a:buSzPts val="2400"/>
              <a:buNone/>
            </a:pPr>
            <a:r>
              <a:rPr lang="en-US" sz="2400">
                <a:latin typeface="Times New Roman"/>
                <a:ea typeface="Times New Roman"/>
                <a:cs typeface="Times New Roman"/>
                <a:sym typeface="Times New Roman"/>
              </a:rPr>
              <a:t>InputStream</a:t>
            </a:r>
            <a:endParaRPr sz="2400">
              <a:latin typeface="Times New Roman"/>
              <a:ea typeface="Times New Roman"/>
              <a:cs typeface="Times New Roman"/>
              <a:sym typeface="Times New Roman"/>
            </a:endParaRPr>
          </a:p>
          <a:p>
            <a:pPr indent="0" lvl="0" marL="0" rtl="0" algn="just">
              <a:spcBef>
                <a:spcPts val="480"/>
              </a:spcBef>
              <a:spcAft>
                <a:spcPts val="0"/>
              </a:spcAft>
              <a:buClr>
                <a:schemeClr val="dk1"/>
              </a:buClr>
              <a:buSzPts val="2400"/>
              <a:buNone/>
            </a:pPr>
            <a:r>
              <a:rPr lang="en-US" sz="2400">
                <a:latin typeface="Times New Roman"/>
                <a:ea typeface="Times New Roman"/>
                <a:cs typeface="Times New Roman"/>
                <a:sym typeface="Times New Roman"/>
              </a:rPr>
              <a:t>Java application uses an input stream to read data from a source; it may be a file, an array, peripheral device or socket.</a:t>
            </a:r>
            <a:endParaRPr/>
          </a:p>
          <a:p>
            <a:pPr indent="0" lvl="0" marL="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25" name="Google Shape;125;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500"/>
              <a:buNone/>
            </a:pPr>
            <a:r>
              <a:rPr lang="en-US" sz="2500">
                <a:latin typeface="Times New Roman"/>
                <a:ea typeface="Times New Roman"/>
                <a:cs typeface="Times New Roman"/>
                <a:sym typeface="Times New Roman"/>
              </a:rPr>
              <a:t>Let's understand the working of Java OutputStream and InputStream by the figure given below.</a:t>
            </a:r>
            <a:endParaRPr/>
          </a:p>
          <a:p>
            <a:pPr indent="0" lvl="0" marL="0" rtl="0" algn="just">
              <a:spcBef>
                <a:spcPts val="500"/>
              </a:spcBef>
              <a:spcAft>
                <a:spcPts val="0"/>
              </a:spcAft>
              <a:buClr>
                <a:schemeClr val="dk1"/>
              </a:buClr>
              <a:buSzPts val="2500"/>
              <a:buNone/>
            </a:pPr>
            <a:r>
              <a:t/>
            </a:r>
            <a:endParaRPr sz="2500">
              <a:latin typeface="Times New Roman"/>
              <a:ea typeface="Times New Roman"/>
              <a:cs typeface="Times New Roman"/>
              <a:sym typeface="Times New Roman"/>
            </a:endParaRPr>
          </a:p>
          <a:p>
            <a:pPr indent="0" lvl="0" marL="0" rtl="0" algn="just">
              <a:spcBef>
                <a:spcPts val="500"/>
              </a:spcBef>
              <a:spcAft>
                <a:spcPts val="0"/>
              </a:spcAft>
              <a:buClr>
                <a:schemeClr val="dk1"/>
              </a:buClr>
              <a:buSzPts val="2500"/>
              <a:buNone/>
            </a:pPr>
            <a:br>
              <a:rPr lang="en-US" sz="2500">
                <a:latin typeface="Times New Roman"/>
                <a:ea typeface="Times New Roman"/>
                <a:cs typeface="Times New Roman"/>
                <a:sym typeface="Times New Roman"/>
              </a:rPr>
            </a:br>
            <a:endParaRPr sz="2500">
              <a:latin typeface="Times New Roman"/>
              <a:ea typeface="Times New Roman"/>
              <a:cs typeface="Times New Roman"/>
              <a:sym typeface="Times New Roman"/>
            </a:endParaRPr>
          </a:p>
        </p:txBody>
      </p:sp>
      <p:pic>
        <p:nvPicPr>
          <p:cNvPr descr="C:\Users\AV\Desktop\Java IO images\java-io-flow.png" id="126" name="Google Shape;126;p9"/>
          <p:cNvPicPr preferRelativeResize="0"/>
          <p:nvPr/>
        </p:nvPicPr>
        <p:blipFill rotWithShape="1">
          <a:blip r:embed="rId3">
            <a:alphaModFix/>
          </a:blip>
          <a:srcRect b="0" l="0" r="0" t="0"/>
          <a:stretch/>
        </p:blipFill>
        <p:spPr>
          <a:xfrm>
            <a:off x="381000" y="2667000"/>
            <a:ext cx="8382000" cy="3276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0"/>
          <p:cNvSpPr txBox="1"/>
          <p:nvPr>
            <p:ph type="title"/>
          </p:nvPr>
        </p:nvSpPr>
        <p:spPr>
          <a:xfrm>
            <a:off x="502920" y="0"/>
            <a:ext cx="8183880" cy="105156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Times New Roman"/>
              <a:buNone/>
            </a:pPr>
            <a:r>
              <a:rPr b="0" lang="en-US">
                <a:solidFill>
                  <a:srgbClr val="C00000"/>
                </a:solidFill>
                <a:latin typeface="Times New Roman"/>
                <a:ea typeface="Times New Roman"/>
                <a:cs typeface="Times New Roman"/>
                <a:sym typeface="Times New Roman"/>
              </a:rPr>
              <a:t>File Class</a:t>
            </a:r>
            <a:endParaRPr b="0">
              <a:solidFill>
                <a:srgbClr val="C00000"/>
              </a:solidFill>
              <a:latin typeface="Times New Roman"/>
              <a:ea typeface="Times New Roman"/>
              <a:cs typeface="Times New Roman"/>
              <a:sym typeface="Times New Roman"/>
            </a:endParaRPr>
          </a:p>
        </p:txBody>
      </p:sp>
      <p:sp>
        <p:nvSpPr>
          <p:cNvPr id="132" name="Google Shape;132;p10"/>
          <p:cNvSpPr txBox="1"/>
          <p:nvPr>
            <p:ph idx="1" type="body"/>
          </p:nvPr>
        </p:nvSpPr>
        <p:spPr>
          <a:xfrm>
            <a:off x="457200" y="1143000"/>
            <a:ext cx="8382000" cy="487375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2400"/>
              <a:buChar char="•"/>
            </a:pPr>
            <a:r>
              <a:rPr lang="en-US" sz="2400">
                <a:solidFill>
                  <a:srgbClr val="002060"/>
                </a:solidFill>
                <a:latin typeface="Times New Roman"/>
                <a:ea typeface="Times New Roman"/>
                <a:cs typeface="Times New Roman"/>
                <a:sym typeface="Times New Roman"/>
              </a:rPr>
              <a:t>The File class provides the methods for obtaining the properties of a file/directory and for renaming and deleting a file/directory.</a:t>
            </a:r>
            <a:endParaRPr/>
          </a:p>
          <a:p>
            <a:pPr indent="-190500" lvl="0" marL="342900" rtl="0" algn="l">
              <a:spcBef>
                <a:spcPts val="480"/>
              </a:spcBef>
              <a:spcAft>
                <a:spcPts val="0"/>
              </a:spcAft>
              <a:buClr>
                <a:schemeClr val="dk1"/>
              </a:buClr>
              <a:buSzPts val="2400"/>
              <a:buNone/>
            </a:pPr>
            <a:r>
              <a:t/>
            </a:r>
            <a:endParaRPr sz="2400">
              <a:solidFill>
                <a:srgbClr val="002060"/>
              </a:solidFill>
              <a:latin typeface="Times New Roman"/>
              <a:ea typeface="Times New Roman"/>
              <a:cs typeface="Times New Roman"/>
              <a:sym typeface="Times New Roman"/>
            </a:endParaRPr>
          </a:p>
          <a:p>
            <a:pPr indent="-342900" lvl="0" marL="342900" rtl="0" algn="l">
              <a:spcBef>
                <a:spcPts val="480"/>
              </a:spcBef>
              <a:spcAft>
                <a:spcPts val="0"/>
              </a:spcAft>
              <a:buClr>
                <a:srgbClr val="002060"/>
              </a:buClr>
              <a:buSzPts val="2400"/>
              <a:buChar char="•"/>
            </a:pPr>
            <a:r>
              <a:rPr lang="en-US" sz="2400">
                <a:solidFill>
                  <a:srgbClr val="002060"/>
                </a:solidFill>
                <a:latin typeface="Times New Roman"/>
                <a:ea typeface="Times New Roman"/>
                <a:cs typeface="Times New Roman"/>
                <a:sym typeface="Times New Roman"/>
              </a:rPr>
              <a:t>An absolute file name (or full name) contains a file name with its complete path and drive letter. </a:t>
            </a:r>
            <a:endParaRPr/>
          </a:p>
          <a:p>
            <a:pPr indent="-342900" lvl="0" marL="342900" rtl="0" algn="l">
              <a:spcBef>
                <a:spcPts val="480"/>
              </a:spcBef>
              <a:spcAft>
                <a:spcPts val="0"/>
              </a:spcAft>
              <a:buClr>
                <a:srgbClr val="002060"/>
              </a:buClr>
              <a:buSzPts val="2400"/>
              <a:buChar char="•"/>
            </a:pPr>
            <a:r>
              <a:rPr lang="en-US" sz="2400">
                <a:solidFill>
                  <a:srgbClr val="002060"/>
                </a:solidFill>
                <a:latin typeface="Times New Roman"/>
                <a:ea typeface="Times New Roman"/>
                <a:cs typeface="Times New Roman"/>
                <a:sym typeface="Times New Roman"/>
              </a:rPr>
              <a:t>For example, </a:t>
            </a:r>
            <a:r>
              <a:rPr lang="en-US" sz="2400">
                <a:solidFill>
                  <a:srgbClr val="7030A0"/>
                </a:solidFill>
                <a:latin typeface="Times New Roman"/>
                <a:ea typeface="Times New Roman"/>
                <a:cs typeface="Times New Roman"/>
                <a:sym typeface="Times New Roman"/>
              </a:rPr>
              <a:t>c:\book\Welcome.java</a:t>
            </a:r>
            <a:endParaRPr/>
          </a:p>
          <a:p>
            <a:pPr indent="-190500" lvl="0" marL="342900" rtl="0" algn="l">
              <a:spcBef>
                <a:spcPts val="480"/>
              </a:spcBef>
              <a:spcAft>
                <a:spcPts val="0"/>
              </a:spcAft>
              <a:buClr>
                <a:schemeClr val="dk1"/>
              </a:buClr>
              <a:buSzPts val="2400"/>
              <a:buNone/>
            </a:pPr>
            <a:r>
              <a:t/>
            </a:r>
            <a:endParaRPr sz="2400">
              <a:solidFill>
                <a:srgbClr val="7030A0"/>
              </a:solidFill>
              <a:latin typeface="Times New Roman"/>
              <a:ea typeface="Times New Roman"/>
              <a:cs typeface="Times New Roman"/>
              <a:sym typeface="Times New Roman"/>
            </a:endParaRPr>
          </a:p>
          <a:p>
            <a:pPr indent="-342900" lvl="0" marL="342900" rtl="0" algn="l">
              <a:spcBef>
                <a:spcPts val="480"/>
              </a:spcBef>
              <a:spcAft>
                <a:spcPts val="0"/>
              </a:spcAft>
              <a:buClr>
                <a:srgbClr val="002060"/>
              </a:buClr>
              <a:buSzPts val="2400"/>
              <a:buChar char="•"/>
            </a:pPr>
            <a:r>
              <a:rPr lang="en-US" sz="2400">
                <a:solidFill>
                  <a:srgbClr val="002060"/>
                </a:solidFill>
                <a:latin typeface="Times New Roman"/>
                <a:ea typeface="Times New Roman"/>
                <a:cs typeface="Times New Roman"/>
                <a:sym typeface="Times New Roman"/>
              </a:rPr>
              <a:t>A relative file name is in relation to the current working directory. </a:t>
            </a:r>
            <a:endParaRPr/>
          </a:p>
          <a:p>
            <a:pPr indent="-342900" lvl="0" marL="342900" rtl="0" algn="l">
              <a:spcBef>
                <a:spcPts val="480"/>
              </a:spcBef>
              <a:spcAft>
                <a:spcPts val="0"/>
              </a:spcAft>
              <a:buClr>
                <a:srgbClr val="002060"/>
              </a:buClr>
              <a:buSzPts val="2400"/>
              <a:buChar char="•"/>
            </a:pPr>
            <a:r>
              <a:rPr lang="en-US" sz="2400">
                <a:solidFill>
                  <a:srgbClr val="002060"/>
                </a:solidFill>
                <a:latin typeface="Times New Roman"/>
                <a:ea typeface="Times New Roman"/>
                <a:cs typeface="Times New Roman"/>
                <a:sym typeface="Times New Roman"/>
              </a:rPr>
              <a:t>The complete directory path for a relative file name is omitted. </a:t>
            </a:r>
            <a:endParaRPr/>
          </a:p>
          <a:p>
            <a:pPr indent="-342900" lvl="0" marL="342900" rtl="0" algn="l">
              <a:spcBef>
                <a:spcPts val="480"/>
              </a:spcBef>
              <a:spcAft>
                <a:spcPts val="0"/>
              </a:spcAft>
              <a:buClr>
                <a:srgbClr val="002060"/>
              </a:buClr>
              <a:buSzPts val="2400"/>
              <a:buChar char="•"/>
            </a:pPr>
            <a:r>
              <a:rPr lang="en-US" sz="2400">
                <a:solidFill>
                  <a:srgbClr val="002060"/>
                </a:solidFill>
                <a:latin typeface="Times New Roman"/>
                <a:ea typeface="Times New Roman"/>
                <a:cs typeface="Times New Roman"/>
                <a:sym typeface="Times New Roman"/>
              </a:rPr>
              <a:t>For example, </a:t>
            </a:r>
            <a:r>
              <a:rPr lang="en-US" sz="2400">
                <a:solidFill>
                  <a:srgbClr val="7030A0"/>
                </a:solidFill>
                <a:latin typeface="Times New Roman"/>
                <a:ea typeface="Times New Roman"/>
                <a:cs typeface="Times New Roman"/>
                <a:sym typeface="Times New Roman"/>
              </a:rPr>
              <a:t>Welcome.java</a:t>
            </a:r>
            <a:endParaRPr/>
          </a:p>
          <a:p>
            <a:pPr indent="-190500" lvl="0" marL="342900" rtl="0" algn="l">
              <a:spcBef>
                <a:spcPts val="480"/>
              </a:spcBef>
              <a:spcAft>
                <a:spcPts val="0"/>
              </a:spcAft>
              <a:buClr>
                <a:schemeClr val="dk1"/>
              </a:buClr>
              <a:buSzPts val="2400"/>
              <a:buNone/>
            </a:pPr>
            <a:r>
              <a:t/>
            </a:r>
            <a:endParaRPr i="1" sz="2400">
              <a:solidFill>
                <a:srgbClr val="953734"/>
              </a:solidFill>
              <a:latin typeface="Times New Roman"/>
              <a:ea typeface="Times New Roman"/>
              <a:cs typeface="Times New Roman"/>
              <a:sym typeface="Times New Roman"/>
            </a:endParaRPr>
          </a:p>
        </p:txBody>
      </p:sp>
      <p:pic>
        <p:nvPicPr>
          <p:cNvPr descr="lpu.png" id="133" name="Google Shape;133;p10"/>
          <p:cNvPicPr preferRelativeResize="0"/>
          <p:nvPr/>
        </p:nvPicPr>
        <p:blipFill rotWithShape="1">
          <a:blip r:embed="rId3">
            <a:alphaModFix/>
          </a:blip>
          <a:srcRect b="0" l="0" r="0" t="0"/>
          <a:stretch/>
        </p:blipFill>
        <p:spPr>
          <a:xfrm>
            <a:off x="0" y="0"/>
            <a:ext cx="990600" cy="990601"/>
          </a:xfrm>
          <a:prstGeom prst="rect">
            <a:avLst/>
          </a:prstGeom>
          <a:noFill/>
          <a:ln>
            <a:noFill/>
          </a:ln>
        </p:spPr>
      </p:pic>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Method and constructor for File class</a:t>
            </a:r>
            <a:endParaRPr/>
          </a:p>
        </p:txBody>
      </p:sp>
      <p:sp>
        <p:nvSpPr>
          <p:cNvPr id="139" name="Google Shape;139;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C00000"/>
              </a:buClr>
              <a:buSzPts val="3200"/>
              <a:buNone/>
            </a:pPr>
            <a:r>
              <a:rPr lang="en-US">
                <a:solidFill>
                  <a:srgbClr val="C00000"/>
                </a:solidFill>
                <a:latin typeface="Times New Roman"/>
                <a:ea typeface="Times New Roman"/>
                <a:cs typeface="Times New Roman"/>
                <a:sym typeface="Times New Roman"/>
              </a:rPr>
              <a:t>Constructor:</a:t>
            </a:r>
            <a:endParaRPr/>
          </a:p>
          <a:p>
            <a:pPr indent="-342900" lvl="0" marL="342900" rtl="0" algn="l">
              <a:spcBef>
                <a:spcPts val="720"/>
              </a:spcBef>
              <a:spcAft>
                <a:spcPts val="0"/>
              </a:spcAft>
              <a:buClr>
                <a:srgbClr val="002060"/>
              </a:buClr>
              <a:buSzPts val="3200"/>
              <a:buNone/>
            </a:pPr>
            <a:r>
              <a:rPr lang="en-US">
                <a:solidFill>
                  <a:srgbClr val="002060"/>
                </a:solidFill>
                <a:latin typeface="Times New Roman"/>
                <a:ea typeface="Times New Roman"/>
                <a:cs typeface="Times New Roman"/>
                <a:sym typeface="Times New Roman"/>
              </a:rPr>
              <a:t>			</a:t>
            </a:r>
            <a:r>
              <a:rPr lang="en-US" sz="3600">
                <a:solidFill>
                  <a:srgbClr val="7030A0"/>
                </a:solidFill>
                <a:latin typeface="Times New Roman"/>
                <a:ea typeface="Times New Roman"/>
                <a:cs typeface="Times New Roman"/>
                <a:sym typeface="Times New Roman"/>
              </a:rPr>
              <a:t>File(String path_name)</a:t>
            </a:r>
            <a:endParaRPr>
              <a:solidFill>
                <a:srgbClr val="7030A0"/>
              </a:solidFill>
              <a:latin typeface="Times New Roman"/>
              <a:ea typeface="Times New Roman"/>
              <a:cs typeface="Times New Roman"/>
              <a:sym typeface="Times New Roman"/>
            </a:endParaRPr>
          </a:p>
          <a:p>
            <a:pPr indent="-342900" lvl="0" marL="342900" rtl="0" algn="l">
              <a:spcBef>
                <a:spcPts val="640"/>
              </a:spcBef>
              <a:spcAft>
                <a:spcPts val="0"/>
              </a:spcAft>
              <a:buClr>
                <a:schemeClr val="dk1"/>
              </a:buClr>
              <a:buSzPts val="3200"/>
              <a:buNone/>
            </a:pPr>
            <a:r>
              <a:t/>
            </a:r>
            <a:endParaRPr>
              <a:solidFill>
                <a:srgbClr val="002060"/>
              </a:solidFill>
              <a:latin typeface="Times New Roman"/>
              <a:ea typeface="Times New Roman"/>
              <a:cs typeface="Times New Roman"/>
              <a:sym typeface="Times New Roman"/>
            </a:endParaRPr>
          </a:p>
          <a:p>
            <a:pPr indent="0" lvl="0" marL="0" rtl="0" algn="l">
              <a:spcBef>
                <a:spcPts val="640"/>
              </a:spcBef>
              <a:spcAft>
                <a:spcPts val="0"/>
              </a:spcAft>
              <a:buClr>
                <a:srgbClr val="002060"/>
              </a:buClr>
              <a:buSzPts val="3200"/>
              <a:buNone/>
            </a:pPr>
            <a:r>
              <a:rPr lang="en-US">
                <a:solidFill>
                  <a:srgbClr val="002060"/>
                </a:solidFill>
                <a:latin typeface="Times New Roman"/>
                <a:ea typeface="Times New Roman"/>
                <a:cs typeface="Times New Roman"/>
                <a:sym typeface="Times New Roman"/>
              </a:rPr>
              <a:t>Creates a File object for the specified path name. The path name may be a directory or a file.</a:t>
            </a:r>
            <a:endParaRPr/>
          </a:p>
          <a:p>
            <a:pPr indent="-342900" lvl="0" marL="342900" rtl="0" algn="l">
              <a:spcBef>
                <a:spcPts val="640"/>
              </a:spcBef>
              <a:spcAft>
                <a:spcPts val="0"/>
              </a:spcAft>
              <a:buClr>
                <a:schemeClr val="dk1"/>
              </a:buClr>
              <a:buSzPts val="3200"/>
              <a:buNone/>
            </a:pPr>
            <a:r>
              <a:t/>
            </a:r>
            <a:endParaRPr>
              <a:solidFill>
                <a:srgbClr val="002060"/>
              </a:solidFill>
              <a:latin typeface="Times New Roman"/>
              <a:ea typeface="Times New Roman"/>
              <a:cs typeface="Times New Roman"/>
              <a:sym typeface="Times New Roman"/>
            </a:endParaRPr>
          </a:p>
          <a:p>
            <a:pPr indent="-342900" lvl="0" marL="342900" rtl="0" algn="l">
              <a:spcBef>
                <a:spcPts val="640"/>
              </a:spcBef>
              <a:spcAft>
                <a:spcPts val="0"/>
              </a:spcAft>
              <a:buClr>
                <a:schemeClr val="dk1"/>
              </a:buClr>
              <a:buSzPts val="3200"/>
              <a:buNone/>
            </a:pPr>
            <a:r>
              <a:t/>
            </a:r>
            <a:endParaRPr>
              <a:solidFill>
                <a:srgbClr val="C00000"/>
              </a:solidFill>
              <a:latin typeface="Times New Roman"/>
              <a:ea typeface="Times New Roman"/>
              <a:cs typeface="Times New Roman"/>
              <a:sym typeface="Times New Roman"/>
            </a:endParaRPr>
          </a:p>
          <a:p>
            <a:pPr indent="-139700" lvl="0" marL="342900" rtl="0" algn="l">
              <a:spcBef>
                <a:spcPts val="640"/>
              </a:spcBef>
              <a:spcAft>
                <a:spcPts val="0"/>
              </a:spcAft>
              <a:buClr>
                <a:schemeClr val="dk1"/>
              </a:buClr>
              <a:buSzPts val="3200"/>
              <a:buNone/>
            </a:pPr>
            <a:r>
              <a:t/>
            </a:r>
            <a:endParaRPr>
              <a:solidFill>
                <a:srgbClr val="C00000"/>
              </a:solidFill>
              <a:latin typeface="Times New Roman"/>
              <a:ea typeface="Times New Roman"/>
              <a:cs typeface="Times New Roman"/>
              <a:sym typeface="Times New Roman"/>
            </a:endParaRPr>
          </a:p>
          <a:p>
            <a:pPr indent="-342900" lvl="0" marL="342900" rtl="0" algn="l">
              <a:spcBef>
                <a:spcPts val="640"/>
              </a:spcBef>
              <a:spcAft>
                <a:spcPts val="0"/>
              </a:spcAft>
              <a:buClr>
                <a:schemeClr val="dk1"/>
              </a:buClr>
              <a:buSzPts val="3200"/>
              <a:buNone/>
            </a:pPr>
            <a:r>
              <a:t/>
            </a:r>
            <a:endParaRPr>
              <a:solidFill>
                <a:srgbClr val="002060"/>
              </a:solidFill>
              <a:latin typeface="Times New Roman"/>
              <a:ea typeface="Times New Roman"/>
              <a:cs typeface="Times New Roman"/>
              <a:sym typeface="Times New Roman"/>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AV</dc:creator>
</cp:coreProperties>
</file>