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23.xml.rels" ContentType="application/vnd.openxmlformats-package.relationships+xml"/>
  <Override PartName="/ppt/notesSlides/_rels/notesSlide2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png" ContentType="image/png"/>
  <Override PartName="/ppt/media/image2.png" ContentType="image/png"/>
  <Override PartName="/ppt/media/image3.png" ContentType="image/png"/>
  <Override PartName="/ppt/media/image5.jpeg" ContentType="image/jpeg"/>
  <Override PartName="/ppt/media/image4.png" ContentType="image/png"/>
  <Override PartName="/ppt/media/image6.jpeg" ContentType="image/jpeg"/>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2.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5.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16.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IN" sz="4400" spc="-1" strike="noStrike">
                <a:solidFill>
                  <a:srgbClr val="000000"/>
                </a:solidFill>
                <a:latin typeface="Arial"/>
              </a:rPr>
              <a:t>Click to move the slide</a:t>
            </a:r>
            <a:endParaRPr b="0" lang="en-IN" sz="4400" spc="-1" strike="noStrike">
              <a:solidFill>
                <a:srgbClr val="000000"/>
              </a:solidFill>
              <a:latin typeface="Arial"/>
            </a:endParaRPr>
          </a:p>
        </p:txBody>
      </p:sp>
      <p:sp>
        <p:nvSpPr>
          <p:cNvPr id="4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46"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47"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8"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9"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5FEB3A2C-9DC5-4731-B545-B722AB824B43}"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685800" y="1143000"/>
            <a:ext cx="5485320" cy="3085200"/>
          </a:xfrm>
          <a:prstGeom prst="rect">
            <a:avLst/>
          </a:prstGeom>
          <a:ln w="0">
            <a:noFill/>
          </a:ln>
        </p:spPr>
      </p:sp>
      <p:sp>
        <p:nvSpPr>
          <p:cNvPr id="121"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pPr marL="216000" indent="0">
              <a:buNone/>
            </a:pPr>
            <a:endParaRPr b="0" lang="en-IN" sz="1800" spc="-1" strike="noStrike">
              <a:solidFill>
                <a:srgbClr val="000000"/>
              </a:solidFill>
              <a:latin typeface="Arial"/>
            </a:endParaRPr>
          </a:p>
        </p:txBody>
      </p:sp>
      <p:sp>
        <p:nvSpPr>
          <p:cNvPr id="122" name="Google Shape;64;p1:notes"/>
          <p:cNvSpPr/>
          <p:nvPr/>
        </p:nvSpPr>
        <p:spPr>
          <a:xfrm>
            <a:off x="3884760" y="8685360"/>
            <a:ext cx="2970720" cy="4575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CAA835D9-E823-4C38-8B41-A0F94DE655A5}" type="slidenum">
              <a:rPr b="0" lang="en-US" sz="1200" spc="-1" strike="noStrike">
                <a:solidFill>
                  <a:srgbClr val="000000"/>
                </a:solidFill>
                <a:latin typeface="Calibri"/>
                <a:ea typeface="Calibri"/>
              </a:rPr>
              <a:t>&lt;number&gt;</a:t>
            </a:fld>
            <a:endParaRPr b="0" lang="en-IN" sz="1200" spc="-1" strike="noStrike">
              <a:solidFill>
                <a:srgbClr val="000000"/>
              </a:solid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685800" y="1143000"/>
            <a:ext cx="5485320" cy="3085200"/>
          </a:xfrm>
          <a:prstGeom prst="rect">
            <a:avLst/>
          </a:prstGeom>
          <a:ln w="0">
            <a:noFill/>
          </a:ln>
        </p:spPr>
      </p:sp>
      <p:sp>
        <p:nvSpPr>
          <p:cNvPr id="124"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pPr marL="216000" indent="0">
              <a:buNone/>
            </a:pPr>
            <a:endParaRPr b="0" lang="en-IN" sz="1800" spc="-1" strike="noStrike">
              <a:solidFill>
                <a:srgbClr val="000000"/>
              </a:solidFill>
              <a:latin typeface="Arial"/>
            </a:endParaRPr>
          </a:p>
        </p:txBody>
      </p:sp>
      <p:sp>
        <p:nvSpPr>
          <p:cNvPr id="125" name="Google Shape;180;p8:notes"/>
          <p:cNvSpPr/>
          <p:nvPr/>
        </p:nvSpPr>
        <p:spPr>
          <a:xfrm>
            <a:off x="3884760" y="8685360"/>
            <a:ext cx="2970720" cy="4575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7C0C5964-46CF-4881-9D83-B5F0C1F28CF1}" type="slidenum">
              <a:rPr b="0" lang="en-US" sz="1200" spc="-1" strike="noStrike">
                <a:solidFill>
                  <a:srgbClr val="000000"/>
                </a:solidFill>
                <a:latin typeface="Calibri"/>
                <a:ea typeface="Calibri"/>
              </a:rPr>
              <a:t>&lt;number&gt;</a:t>
            </a:fld>
            <a:endParaRPr b="0" lang="en-IN" sz="1200" spc="-1" strike="noStrike">
              <a:solidFill>
                <a:srgbClr val="000000"/>
              </a:solid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685800" y="1143000"/>
            <a:ext cx="5485320" cy="3085200"/>
          </a:xfrm>
          <a:prstGeom prst="rect">
            <a:avLst/>
          </a:prstGeom>
          <a:ln w="0">
            <a:noFill/>
          </a:ln>
        </p:spPr>
      </p:sp>
      <p:sp>
        <p:nvSpPr>
          <p:cNvPr id="127"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pPr marL="216000" indent="0">
              <a:buNone/>
            </a:pPr>
            <a:endParaRPr b="0" lang="en-IN" sz="1800" spc="-1" strike="noStrike">
              <a:solidFill>
                <a:srgbClr val="000000"/>
              </a:solidFill>
              <a:latin typeface="Arial"/>
            </a:endParaRPr>
          </a:p>
        </p:txBody>
      </p:sp>
      <p:sp>
        <p:nvSpPr>
          <p:cNvPr id="128" name="Google Shape;194;p9:notes"/>
          <p:cNvSpPr/>
          <p:nvPr/>
        </p:nvSpPr>
        <p:spPr>
          <a:xfrm>
            <a:off x="3884760" y="8685360"/>
            <a:ext cx="2970720" cy="4575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39F7B1C5-6EB1-4140-9C5E-B694EBBD6545}" type="slidenum">
              <a:rPr b="0" lang="en-US" sz="1200" spc="-1" strike="noStrike">
                <a:solidFill>
                  <a:srgbClr val="000000"/>
                </a:solidFill>
                <a:latin typeface="Calibri"/>
                <a:ea typeface="Calibri"/>
              </a:rPr>
              <a:t>&lt;number&gt;</a:t>
            </a:fld>
            <a:endParaRPr b="0" lang="en-IN" sz="12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F358F0DF-5BA5-4EF3-896A-13A1F3ED9FF6}"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0535B67-529D-41C2-A1CC-F9BF0B4DDD4A}"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EBAE266-9504-4935-A086-8923B1C21624}"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76D57E2-78C8-427A-92FF-799628E8B7F0}"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24BC17D-507B-4B4F-B756-69730C037DE8}"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E54CC88-911B-4448-8BAE-3289142987AA}"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C8B3FCB-C11F-41F9-BE01-7A4CB2A05E4D}"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8C50669-5BF4-481D-8EBD-8F02AEC01667}"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69DE18B-043E-464F-ACB7-325A17EB110D}"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FDDF611-A04B-4EEA-B55C-F9EC41085252}"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0D4C79C-A808-444C-A5B9-435022245662}"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67F547E-B9D5-4405-A2A9-27B89F091CEC}"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0" name="Google Shape;14;p11"/>
          <p:cNvGrpSpPr/>
          <p:nvPr/>
        </p:nvGrpSpPr>
        <p:grpSpPr>
          <a:xfrm>
            <a:off x="11401560" y="6229440"/>
            <a:ext cx="456120" cy="456120"/>
            <a:chOff x="11401560" y="6229440"/>
            <a:chExt cx="456120" cy="456120"/>
          </a:xfrm>
        </p:grpSpPr>
        <p:sp>
          <p:nvSpPr>
            <p:cNvPr id="1" name="Google Shape;15;p11"/>
            <p:cNvSpPr/>
            <p:nvPr/>
          </p:nvSpPr>
          <p:spPr>
            <a:xfrm>
              <a:off x="11401560" y="6229440"/>
              <a:ext cx="456120" cy="456120"/>
            </a:xfrm>
            <a:prstGeom prst="ellipse">
              <a:avLst/>
            </a:prstGeom>
            <a:blipFill rotWithShape="0">
              <a:blip r:embed="rId2"/>
              <a:srcRect/>
              <a:tile tx="45583" ty="0" sx="84968" sy="84942" algn="tl"/>
            </a:blip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2" name="Google Shape;16;p11"/>
            <p:cNvSpPr/>
            <p:nvPr/>
          </p:nvSpPr>
          <p:spPr>
            <a:xfrm>
              <a:off x="11430000" y="6257880"/>
              <a:ext cx="398880" cy="398880"/>
            </a:xfrm>
            <a:prstGeom prst="ellipse">
              <a:avLst/>
            </a:prstGeom>
            <a:noFill/>
            <a:ln w="12700">
              <a:solidFill>
                <a:srgbClr val="ffffff"/>
              </a:solidFill>
              <a:miter/>
            </a:ln>
          </p:spPr>
          <p:style>
            <a:lnRef idx="0"/>
            <a:fillRef idx="0"/>
            <a:effectRef idx="0"/>
            <a:fontRef idx="minor"/>
          </p:style>
          <p:txBody>
            <a:bodyPr lIns="90000" rIns="90000" tIns="45000" bIns="45000" anchor="t">
              <a:noAutofit/>
            </a:bodyPr>
            <a:p>
              <a:pPr>
                <a:lnSpc>
                  <a:spcPct val="100000"/>
                </a:lnSpc>
                <a:tabLst>
                  <a:tab algn="l" pos="0"/>
                </a:tabLst>
              </a:pPr>
              <a:endParaRPr b="0" lang="en-IN" sz="1800" spc="-1" strike="noStrike">
                <a:solidFill>
                  <a:schemeClr val="dk1"/>
                </a:solidFill>
                <a:latin typeface="Rockwell"/>
                <a:ea typeface="Rockwell"/>
              </a:endParaRPr>
            </a:p>
          </p:txBody>
        </p:sp>
      </p:grpSp>
      <p:sp>
        <p:nvSpPr>
          <p:cNvPr id="3" name="PlaceHolder 1"/>
          <p:cNvSpPr>
            <a:spLocks noGrp="1"/>
          </p:cNvSpPr>
          <p:nvPr>
            <p:ph type="ftr" idx="1"/>
          </p:nvPr>
        </p:nvSpPr>
        <p:spPr>
          <a:xfrm>
            <a:off x="1087560" y="6272280"/>
            <a:ext cx="632664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 </a:t>
            </a:r>
            <a:endParaRPr b="0" lang="en-IN" sz="1400" spc="-1" strike="noStrike">
              <a:solidFill>
                <a:srgbClr val="000000"/>
              </a:solidFill>
              <a:latin typeface="Times New Roman"/>
            </a:endParaRPr>
          </a:p>
        </p:txBody>
      </p:sp>
      <p:sp>
        <p:nvSpPr>
          <p:cNvPr id="4" name="PlaceHolder 2"/>
          <p:cNvSpPr>
            <a:spLocks noGrp="1"/>
          </p:cNvSpPr>
          <p:nvPr>
            <p:ph type="sldNum" idx="2"/>
          </p:nvPr>
        </p:nvSpPr>
        <p:spPr>
          <a:xfrm>
            <a:off x="11310840" y="6272280"/>
            <a:ext cx="63864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1" lang="en-US" sz="1400" spc="-1" strike="noStrike">
                <a:solidFill>
                  <a:srgbClr val="ffffff"/>
                </a:solidFill>
                <a:latin typeface="Rockwell"/>
                <a:ea typeface="Rockwell"/>
              </a:defRPr>
            </a:lvl1pPr>
          </a:lstStyle>
          <a:p>
            <a:pPr indent="0" algn="ctr">
              <a:lnSpc>
                <a:spcPct val="100000"/>
              </a:lnSpc>
              <a:buNone/>
              <a:tabLst>
                <a:tab algn="l" pos="0"/>
              </a:tabLst>
            </a:pPr>
            <a:fld id="{FAF32B36-6EE3-4A7F-A6FF-3AE0446BA5F8}" type="slidenum">
              <a:rPr b="1" lang="en-US" sz="1400" spc="-1" strike="noStrike">
                <a:solidFill>
                  <a:srgbClr val="ffffff"/>
                </a:solidFill>
                <a:latin typeface="Rockwell"/>
                <a:ea typeface="Rockwell"/>
              </a:rPr>
              <a:t>11</a:t>
            </a:fld>
            <a:endParaRPr b="0" lang="en-IN" sz="1400" spc="-1" strike="noStrike">
              <a:solidFill>
                <a:srgbClr val="000000"/>
              </a:solidFill>
              <a:latin typeface="Times New Roman"/>
            </a:endParaRPr>
          </a:p>
        </p:txBody>
      </p:sp>
      <p:sp>
        <p:nvSpPr>
          <p:cNvPr id="5" name="PlaceHolder 3"/>
          <p:cNvSpPr>
            <a:spLocks noGrp="1"/>
          </p:cNvSpPr>
          <p:nvPr>
            <p:ph type="dt" idx="3"/>
          </p:nvPr>
        </p:nvSpPr>
        <p:spPr>
          <a:xfrm>
            <a:off x="7964640" y="6272280"/>
            <a:ext cx="3272400" cy="36396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 </a:t>
            </a:r>
            <a:endParaRPr b="0" lang="en-IN" sz="1400" spc="-1" strike="noStrike">
              <a:solidFill>
                <a:srgbClr val="000000"/>
              </a:solidFill>
              <a:latin typeface="Times New Roman"/>
            </a:endParaRPr>
          </a:p>
        </p:txBody>
      </p:sp>
      <p:sp>
        <p:nvSpPr>
          <p:cNvPr id="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2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Google Shape;66;p1"/>
          <p:cNvSpPr/>
          <p:nvPr/>
        </p:nvSpPr>
        <p:spPr>
          <a:xfrm>
            <a:off x="690480" y="882720"/>
            <a:ext cx="60840" cy="5974200"/>
          </a:xfrm>
          <a:prstGeom prst="rect">
            <a:avLst/>
          </a:prstGeom>
          <a:solidFill>
            <a:srgbClr val="bb6564"/>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n-IN" sz="1800" spc="-1" strike="noStrike">
              <a:solidFill>
                <a:schemeClr val="dk1"/>
              </a:solidFill>
              <a:latin typeface="Rockwell"/>
              <a:ea typeface="Rockwell"/>
            </a:endParaRPr>
          </a:p>
        </p:txBody>
      </p:sp>
      <p:sp>
        <p:nvSpPr>
          <p:cNvPr id="51" name="Google Shape;67;p1"/>
          <p:cNvSpPr/>
          <p:nvPr/>
        </p:nvSpPr>
        <p:spPr>
          <a:xfrm>
            <a:off x="820800" y="1204920"/>
            <a:ext cx="70200" cy="5652000"/>
          </a:xfrm>
          <a:prstGeom prst="rect">
            <a:avLst/>
          </a:prstGeom>
          <a:solidFill>
            <a:srgbClr val="54a4cd"/>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n-IN" sz="1800" spc="-1" strike="noStrike">
              <a:solidFill>
                <a:schemeClr val="dk1"/>
              </a:solidFill>
              <a:latin typeface="Rockwell"/>
              <a:ea typeface="Rockwell"/>
            </a:endParaRPr>
          </a:p>
        </p:txBody>
      </p:sp>
      <p:sp>
        <p:nvSpPr>
          <p:cNvPr id="52" name="Google Shape;68;p1"/>
          <p:cNvSpPr/>
          <p:nvPr/>
        </p:nvSpPr>
        <p:spPr>
          <a:xfrm rot="5400000">
            <a:off x="6608160" y="-4639320"/>
            <a:ext cx="54360" cy="11147760"/>
          </a:xfrm>
          <a:prstGeom prst="rect">
            <a:avLst/>
          </a:prstGeom>
          <a:solidFill>
            <a:srgbClr val="bb6564"/>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n-IN" sz="1800" spc="-1" strike="noStrike">
              <a:solidFill>
                <a:schemeClr val="dk1"/>
              </a:solidFill>
              <a:latin typeface="Rockwell"/>
              <a:ea typeface="Rockwell"/>
            </a:endParaRPr>
          </a:p>
        </p:txBody>
      </p:sp>
      <p:sp>
        <p:nvSpPr>
          <p:cNvPr id="53" name="Google Shape;69;p1"/>
          <p:cNvSpPr/>
          <p:nvPr/>
        </p:nvSpPr>
        <p:spPr>
          <a:xfrm rot="5400000">
            <a:off x="6778800" y="-4306680"/>
            <a:ext cx="45000" cy="10781280"/>
          </a:xfrm>
          <a:prstGeom prst="rect">
            <a:avLst/>
          </a:prstGeom>
          <a:solidFill>
            <a:srgbClr val="54a4cd"/>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n-IN" sz="1800" spc="-1" strike="noStrike">
              <a:solidFill>
                <a:schemeClr val="dk1"/>
              </a:solidFill>
              <a:latin typeface="Rockwell"/>
              <a:ea typeface="Rockwell"/>
            </a:endParaRPr>
          </a:p>
        </p:txBody>
      </p:sp>
      <p:pic>
        <p:nvPicPr>
          <p:cNvPr id="54" name="Google Shape;70;p1" descr=""/>
          <p:cNvPicPr/>
          <p:nvPr/>
        </p:nvPicPr>
        <p:blipFill>
          <a:blip r:embed="rId1"/>
          <a:stretch/>
        </p:blipFill>
        <p:spPr>
          <a:xfrm>
            <a:off x="293760" y="284040"/>
            <a:ext cx="1195920" cy="1195920"/>
          </a:xfrm>
          <a:prstGeom prst="rect">
            <a:avLst/>
          </a:prstGeom>
          <a:ln w="0">
            <a:noFill/>
          </a:ln>
        </p:spPr>
      </p:pic>
      <p:sp>
        <p:nvSpPr>
          <p:cNvPr id="55" name="Google Shape;71;p1"/>
          <p:cNvSpPr/>
          <p:nvPr/>
        </p:nvSpPr>
        <p:spPr>
          <a:xfrm flipH="1" rot="2700000">
            <a:off x="11862360" y="6114960"/>
            <a:ext cx="44640" cy="895680"/>
          </a:xfrm>
          <a:prstGeom prst="rect">
            <a:avLst/>
          </a:prstGeom>
          <a:solidFill>
            <a:srgbClr val="bb6564"/>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n-IN" sz="1800" spc="-1" strike="noStrike">
              <a:solidFill>
                <a:schemeClr val="dk1"/>
              </a:solidFill>
              <a:latin typeface="Rockwell"/>
              <a:ea typeface="Rockwell"/>
            </a:endParaRPr>
          </a:p>
        </p:txBody>
      </p:sp>
      <p:sp>
        <p:nvSpPr>
          <p:cNvPr id="56" name="Google Shape;72;p1"/>
          <p:cNvSpPr/>
          <p:nvPr/>
        </p:nvSpPr>
        <p:spPr>
          <a:xfrm rot="2700000">
            <a:off x="11657160" y="6616080"/>
            <a:ext cx="627480" cy="45000"/>
          </a:xfrm>
          <a:prstGeom prst="rect">
            <a:avLst/>
          </a:prstGeom>
          <a:solidFill>
            <a:srgbClr val="54a4cd"/>
          </a:solidFill>
          <a:ln w="0">
            <a:noFill/>
          </a:ln>
        </p:spPr>
        <p:style>
          <a:lnRef idx="0"/>
          <a:fillRef idx="0"/>
          <a:effectRef idx="0"/>
          <a:fontRef idx="minor"/>
        </p:style>
        <p:txBody>
          <a:bodyPr lIns="90000" rIns="90000" tIns="22680" bIns="22680" anchor="ctr">
            <a:noAutofit/>
          </a:bodyPr>
          <a:p>
            <a:pPr>
              <a:lnSpc>
                <a:spcPct val="100000"/>
              </a:lnSpc>
              <a:tabLst>
                <a:tab algn="l" pos="0"/>
              </a:tabLst>
            </a:pPr>
            <a:endParaRPr b="0" lang="en-IN" sz="1800" spc="-1" strike="noStrike">
              <a:solidFill>
                <a:schemeClr val="dk1"/>
              </a:solidFill>
              <a:latin typeface="Rockwell"/>
              <a:ea typeface="Rockwell"/>
            </a:endParaRPr>
          </a:p>
        </p:txBody>
      </p:sp>
      <p:sp>
        <p:nvSpPr>
          <p:cNvPr id="57" name="Google Shape;73;p1"/>
          <p:cNvSpPr/>
          <p:nvPr/>
        </p:nvSpPr>
        <p:spPr>
          <a:xfrm>
            <a:off x="2365200" y="2708280"/>
            <a:ext cx="7918920" cy="2283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tabLst>
                <a:tab algn="l" pos="0"/>
              </a:tabLst>
            </a:pPr>
            <a:r>
              <a:rPr b="1" lang="en-US" sz="4800" spc="-1" strike="noStrike">
                <a:solidFill>
                  <a:srgbClr val="7f7f7f"/>
                </a:solidFill>
                <a:latin typeface="Calibri"/>
                <a:ea typeface="Calibri"/>
              </a:rPr>
              <a:t>UNIT 2</a:t>
            </a:r>
            <a:endParaRPr b="0" lang="en-IN" sz="4800" spc="-1" strike="noStrike">
              <a:solidFill>
                <a:srgbClr val="000000"/>
              </a:solidFill>
              <a:latin typeface="Arial"/>
            </a:endParaRPr>
          </a:p>
          <a:p>
            <a:pPr algn="ctr">
              <a:lnSpc>
                <a:spcPct val="100000"/>
              </a:lnSpc>
              <a:tabLst>
                <a:tab algn="l" pos="0"/>
              </a:tabLst>
            </a:pPr>
            <a:r>
              <a:rPr b="1" lang="en-US" sz="4800" spc="-1" strike="noStrike">
                <a:solidFill>
                  <a:srgbClr val="7f7f7f"/>
                </a:solidFill>
                <a:latin typeface="Calibri"/>
                <a:ea typeface="Calibri"/>
              </a:rPr>
              <a:t>(Artificial Intelligence &amp; Machine Learning)</a:t>
            </a:r>
            <a:endParaRPr b="0" lang="en-IN"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381960" y="0"/>
            <a:ext cx="10057320" cy="359280"/>
          </a:xfrm>
          <a:prstGeom prst="rect">
            <a:avLst/>
          </a:prstGeom>
          <a:noFill/>
          <a:ln w="0">
            <a:noFill/>
          </a:ln>
        </p:spPr>
        <p:txBody>
          <a:bodyPr lIns="90000" rIns="90000" tIns="45000" bIns="45000" anchor="ctr">
            <a:noAutofit/>
          </a:bodyPr>
          <a:p>
            <a:pPr indent="0">
              <a:lnSpc>
                <a:spcPct val="90000"/>
              </a:lnSpc>
              <a:buNone/>
              <a:tabLst>
                <a:tab algn="l" pos="0"/>
              </a:tabLst>
            </a:pPr>
            <a:r>
              <a:rPr b="0" lang="en-US" sz="3600" spc="-1" strike="noStrike">
                <a:solidFill>
                  <a:srgbClr val="000000"/>
                </a:solidFill>
                <a:latin typeface="Rockwell"/>
                <a:ea typeface="Rockwell"/>
              </a:rPr>
              <a:t>Components of AI includes</a:t>
            </a:r>
            <a:endParaRPr b="0" lang="en-IN" sz="3600" spc="-1" strike="noStrike">
              <a:solidFill>
                <a:srgbClr val="000000"/>
              </a:solidFill>
              <a:latin typeface="Arial"/>
            </a:endParaRPr>
          </a:p>
        </p:txBody>
      </p:sp>
      <p:sp>
        <p:nvSpPr>
          <p:cNvPr id="77" name="PlaceHolder 2"/>
          <p:cNvSpPr>
            <a:spLocks noGrp="1"/>
          </p:cNvSpPr>
          <p:nvPr>
            <p:ph/>
          </p:nvPr>
        </p:nvSpPr>
        <p:spPr>
          <a:xfrm>
            <a:off x="396360" y="360000"/>
            <a:ext cx="10057320" cy="4230360"/>
          </a:xfrm>
          <a:prstGeom prst="rect">
            <a:avLst/>
          </a:prstGeom>
          <a:noFill/>
          <a:ln w="0">
            <a:noFill/>
          </a:ln>
        </p:spPr>
        <p:txBody>
          <a:bodyPr lIns="90000" rIns="90000" tIns="45000" bIns="45000" anchor="t">
            <a:noAutofit/>
          </a:bodyPr>
          <a:p>
            <a:pPr marL="457200" indent="-325800">
              <a:lnSpc>
                <a:spcPct val="90000"/>
              </a:lnSpc>
              <a:spcBef>
                <a:spcPts val="1199"/>
              </a:spcBef>
              <a:buClr>
                <a:srgbClr val="9e3611"/>
              </a:buClr>
              <a:buFont typeface="Arial"/>
              <a:buAutoNum type="arabicPeriod"/>
            </a:pPr>
            <a:r>
              <a:rPr b="1" lang="en-US" sz="2000" spc="-1" strike="noStrike">
                <a:solidFill>
                  <a:srgbClr val="374151"/>
                </a:solidFill>
                <a:latin typeface="Söhne"/>
                <a:ea typeface="Rockwell"/>
              </a:rPr>
              <a:t>Machine Learning (ML):</a:t>
            </a:r>
            <a:r>
              <a:rPr b="0" lang="en-US" sz="2000" spc="-1" strike="noStrike">
                <a:solidFill>
                  <a:srgbClr val="374151"/>
                </a:solidFill>
                <a:latin typeface="Söhne"/>
                <a:ea typeface="Rockwell"/>
              </a:rPr>
              <a:t> It is a subset of AI that involves the development of algorithms and statistical models that enable computers to improve their performance on a task through experience. </a:t>
            </a:r>
            <a:endParaRPr b="0" lang="en-IN" sz="2000" spc="-1" strike="noStrike">
              <a:solidFill>
                <a:srgbClr val="000000"/>
              </a:solidFill>
              <a:latin typeface="Arial"/>
            </a:endParaRPr>
          </a:p>
          <a:p>
            <a:pPr marL="457200" indent="-325800">
              <a:lnSpc>
                <a:spcPct val="90000"/>
              </a:lnSpc>
              <a:spcBef>
                <a:spcPts val="1199"/>
              </a:spcBef>
              <a:buClr>
                <a:srgbClr val="9e3611"/>
              </a:buClr>
              <a:buFont typeface="Arial"/>
              <a:buAutoNum type="arabicPeriod"/>
            </a:pPr>
            <a:r>
              <a:rPr b="1" lang="en-US" sz="2000" spc="-1" strike="noStrike">
                <a:solidFill>
                  <a:srgbClr val="374151"/>
                </a:solidFill>
                <a:latin typeface="Söhne"/>
                <a:ea typeface="Rockwell"/>
              </a:rPr>
              <a:t>Deep Learning:</a:t>
            </a:r>
            <a:r>
              <a:rPr b="0" lang="en-US" sz="2000" spc="-1" strike="noStrike">
                <a:solidFill>
                  <a:srgbClr val="374151"/>
                </a:solidFill>
                <a:latin typeface="Söhne"/>
                <a:ea typeface="Rockwell"/>
              </a:rPr>
              <a:t> This is a subfield of machine learning that involves neural networks with multiple layers (deep neural networks). Deep learning has proven to be highly effective in tasks such as image and speech recognition, natural language processing, and more.</a:t>
            </a:r>
            <a:endParaRPr b="0" lang="en-IN" sz="2000" spc="-1" strike="noStrike">
              <a:solidFill>
                <a:srgbClr val="000000"/>
              </a:solidFill>
              <a:latin typeface="Arial"/>
            </a:endParaRPr>
          </a:p>
          <a:p>
            <a:pPr marL="457200" indent="-325800">
              <a:lnSpc>
                <a:spcPct val="90000"/>
              </a:lnSpc>
              <a:spcBef>
                <a:spcPts val="1199"/>
              </a:spcBef>
              <a:buClr>
                <a:srgbClr val="9e3611"/>
              </a:buClr>
              <a:buFont typeface="Arial"/>
              <a:buAutoNum type="arabicPeriod"/>
            </a:pPr>
            <a:r>
              <a:rPr b="1" lang="en-US" sz="2000" spc="-1" strike="noStrike">
                <a:solidFill>
                  <a:srgbClr val="374151"/>
                </a:solidFill>
                <a:latin typeface="Söhne"/>
                <a:ea typeface="Rockwell"/>
              </a:rPr>
              <a:t>Natural Language Processing (NLP):</a:t>
            </a:r>
            <a:r>
              <a:rPr b="0" lang="en-US" sz="2000" spc="-1" strike="noStrike">
                <a:solidFill>
                  <a:srgbClr val="374151"/>
                </a:solidFill>
                <a:latin typeface="Söhne"/>
                <a:ea typeface="Rockwell"/>
              </a:rPr>
              <a:t> NLP enables computers to understand, interpret, and generate human language. It is crucial for applications like chatbots, language translation, and sentiment analysis.</a:t>
            </a:r>
            <a:endParaRPr b="0" lang="en-IN" sz="2000" spc="-1" strike="noStrike">
              <a:solidFill>
                <a:srgbClr val="000000"/>
              </a:solidFill>
              <a:latin typeface="Arial"/>
            </a:endParaRPr>
          </a:p>
          <a:p>
            <a:pPr marL="457200" indent="-325800">
              <a:lnSpc>
                <a:spcPct val="90000"/>
              </a:lnSpc>
              <a:spcBef>
                <a:spcPts val="1199"/>
              </a:spcBef>
              <a:buClr>
                <a:srgbClr val="9e3611"/>
              </a:buClr>
              <a:buFont typeface="Arial"/>
              <a:buAutoNum type="arabicPeriod"/>
            </a:pPr>
            <a:r>
              <a:rPr b="1" lang="en-US" sz="2000" spc="-1" strike="noStrike">
                <a:solidFill>
                  <a:srgbClr val="374151"/>
                </a:solidFill>
                <a:latin typeface="Söhne"/>
                <a:ea typeface="Rockwell"/>
              </a:rPr>
              <a:t>Computer Vision:</a:t>
            </a:r>
            <a:r>
              <a:rPr b="0" lang="en-US" sz="2000" spc="-1" strike="noStrike">
                <a:solidFill>
                  <a:srgbClr val="374151"/>
                </a:solidFill>
                <a:latin typeface="Söhne"/>
                <a:ea typeface="Rockwell"/>
              </a:rPr>
              <a:t> This field focuses on enabling machines to interpret and understand visual information from the world, such as images and videos. Applications include facial recognition, object detection, and autonomous vehicles.</a:t>
            </a:r>
            <a:endParaRPr b="0" lang="en-IN" sz="2000" spc="-1" strike="noStrike">
              <a:solidFill>
                <a:srgbClr val="000000"/>
              </a:solidFill>
              <a:latin typeface="Arial"/>
            </a:endParaRPr>
          </a:p>
          <a:p>
            <a:pPr marL="457200" indent="-325800">
              <a:lnSpc>
                <a:spcPct val="90000"/>
              </a:lnSpc>
              <a:spcBef>
                <a:spcPts val="1199"/>
              </a:spcBef>
              <a:buClr>
                <a:srgbClr val="9e3611"/>
              </a:buClr>
              <a:buFont typeface="Arial"/>
              <a:buAutoNum type="arabicPeriod"/>
            </a:pPr>
            <a:r>
              <a:rPr b="1" lang="en-US" sz="2000" spc="-1" strike="noStrike">
                <a:solidFill>
                  <a:srgbClr val="374151"/>
                </a:solidFill>
                <a:latin typeface="Söhne"/>
                <a:ea typeface="Rockwell"/>
              </a:rPr>
              <a:t>Robotics:</a:t>
            </a:r>
            <a:r>
              <a:rPr b="0" lang="en-US" sz="2000" spc="-1" strike="noStrike">
                <a:solidFill>
                  <a:srgbClr val="374151"/>
                </a:solidFill>
                <a:latin typeface="Söhne"/>
                <a:ea typeface="Rockwell"/>
              </a:rPr>
              <a:t> Integrating AI with robotics allows machines to interact with the physical world, perform tasks, and make decisions based on sensory input.</a:t>
            </a:r>
            <a:endParaRPr b="0" lang="en-IN" sz="2000" spc="-1" strike="noStrike">
              <a:solidFill>
                <a:srgbClr val="000000"/>
              </a:solidFill>
              <a:latin typeface="Arial"/>
            </a:endParaRPr>
          </a:p>
          <a:p>
            <a:pPr marL="457200" indent="-325800">
              <a:lnSpc>
                <a:spcPct val="90000"/>
              </a:lnSpc>
              <a:spcBef>
                <a:spcPts val="1199"/>
              </a:spcBef>
              <a:buClr>
                <a:srgbClr val="9e3611"/>
              </a:buClr>
              <a:buFont typeface="Arial"/>
              <a:buAutoNum type="arabicPeriod"/>
            </a:pPr>
            <a:r>
              <a:rPr b="1" lang="en-US" sz="2000" spc="-1" strike="noStrike">
                <a:solidFill>
                  <a:srgbClr val="374151"/>
                </a:solidFill>
                <a:latin typeface="Söhne"/>
                <a:ea typeface="Rockwell"/>
              </a:rPr>
              <a:t>Expert Systems:</a:t>
            </a:r>
            <a:r>
              <a:rPr b="0" lang="en-US" sz="2000" spc="-1" strike="noStrike">
                <a:solidFill>
                  <a:srgbClr val="374151"/>
                </a:solidFill>
                <a:latin typeface="Söhne"/>
                <a:ea typeface="Rockwell"/>
              </a:rPr>
              <a:t> These are computer systems designed to mimic the decision-making abilities of a human expert in a specific domain. They use rule-based systems and knowledge representation to solve complex problems.</a:t>
            </a:r>
            <a:endParaRPr b="0" lang="en-IN" sz="2000" spc="-1" strike="noStrike">
              <a:solidFill>
                <a:srgbClr val="000000"/>
              </a:solidFill>
              <a:latin typeface="Arial"/>
            </a:endParaRPr>
          </a:p>
          <a:p>
            <a:pPr indent="0">
              <a:lnSpc>
                <a:spcPct val="90000"/>
              </a:lnSpc>
              <a:spcBef>
                <a:spcPts val="1199"/>
              </a:spcBef>
              <a:buNone/>
              <a:tabLst>
                <a:tab algn="l" pos="0"/>
              </a:tabLst>
            </a:pP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1069920" y="484200"/>
            <a:ext cx="10057320" cy="1608480"/>
          </a:xfrm>
          <a:prstGeom prst="rect">
            <a:avLst/>
          </a:prstGeom>
          <a:noFill/>
          <a:ln w="0">
            <a:noFill/>
          </a:ln>
        </p:spPr>
        <p:txBody>
          <a:bodyPr lIns="90000" rIns="90000" tIns="45000" bIns="45000" anchor="ctr">
            <a:noAutofit/>
          </a:bodyPr>
          <a:p>
            <a:pPr indent="0">
              <a:lnSpc>
                <a:spcPct val="90000"/>
              </a:lnSpc>
              <a:buNone/>
              <a:tabLst>
                <a:tab algn="l" pos="0"/>
              </a:tabLst>
            </a:pPr>
            <a:r>
              <a:rPr b="0" lang="en-US" sz="5400" spc="-1" strike="noStrike">
                <a:solidFill>
                  <a:srgbClr val="000000"/>
                </a:solidFill>
                <a:latin typeface="Rockwell"/>
                <a:ea typeface="Rockwell"/>
              </a:rPr>
              <a:t>AI/ML</a:t>
            </a:r>
            <a:endParaRPr b="0" lang="en-IN" sz="5400" spc="-1" strike="noStrike">
              <a:solidFill>
                <a:srgbClr val="000000"/>
              </a:solidFill>
              <a:latin typeface="Arial"/>
            </a:endParaRPr>
          </a:p>
        </p:txBody>
      </p:sp>
      <p:sp>
        <p:nvSpPr>
          <p:cNvPr id="79" name="PlaceHolder 2"/>
          <p:cNvSpPr>
            <a:spLocks noGrp="1"/>
          </p:cNvSpPr>
          <p:nvPr>
            <p:ph/>
          </p:nvPr>
        </p:nvSpPr>
        <p:spPr>
          <a:xfrm>
            <a:off x="1069920" y="2120760"/>
            <a:ext cx="10057320" cy="4050360"/>
          </a:xfrm>
          <a:prstGeom prst="rect">
            <a:avLst/>
          </a:prstGeom>
          <a:noFill/>
          <a:ln w="0">
            <a:noFill/>
          </a:ln>
        </p:spPr>
        <p:txBody>
          <a:bodyPr lIns="90000" rIns="90000" tIns="45000" bIns="45000" anchor="t">
            <a:noAutofit/>
          </a:bodyPr>
          <a:p>
            <a:pPr marL="457200" indent="-325800">
              <a:lnSpc>
                <a:spcPct val="90000"/>
              </a:lnSpc>
              <a:spcBef>
                <a:spcPts val="1199"/>
              </a:spcBef>
              <a:buClr>
                <a:srgbClr val="9e3611"/>
              </a:buClr>
              <a:buFont typeface="Noto Sans Symbols"/>
              <a:buChar char="▪"/>
            </a:pPr>
            <a:r>
              <a:rPr b="0" lang="en-US" sz="2000" spc="-1" strike="noStrike">
                <a:solidFill>
                  <a:schemeClr val="dk1"/>
                </a:solidFill>
                <a:latin typeface="Rockwell"/>
                <a:ea typeface="Rockwell"/>
              </a:rPr>
              <a:t>Machine learning is making great strides in</a:t>
            </a:r>
            <a:endParaRPr b="0" lang="en-IN" sz="2000" spc="-1" strike="noStrike">
              <a:solidFill>
                <a:srgbClr val="000000"/>
              </a:solidFill>
              <a:latin typeface="Arial"/>
            </a:endParaRPr>
          </a:p>
          <a:p>
            <a:pPr lvl="1" marL="914400" indent="-325800">
              <a:lnSpc>
                <a:spcPct val="90000"/>
              </a:lnSpc>
              <a:spcBef>
                <a:spcPts val="400"/>
              </a:spcBef>
              <a:buClr>
                <a:srgbClr val="9e3611"/>
              </a:buClr>
              <a:buFont typeface="Noto Sans Symbols"/>
              <a:buChar char="▪"/>
            </a:pPr>
            <a:r>
              <a:rPr b="0" lang="en-US" sz="1800" spc="-1" strike="noStrike">
                <a:solidFill>
                  <a:schemeClr val="dk1"/>
                </a:solidFill>
                <a:latin typeface="Rockwell"/>
                <a:ea typeface="Rockwell"/>
              </a:rPr>
              <a:t>Large, good data sets</a:t>
            </a:r>
            <a:endParaRPr b="0" lang="en-IN" sz="1800" spc="-1" strike="noStrike">
              <a:solidFill>
                <a:srgbClr val="000000"/>
              </a:solidFill>
              <a:latin typeface="Arial"/>
            </a:endParaRPr>
          </a:p>
          <a:p>
            <a:pPr lvl="1" marL="914400" indent="-325800">
              <a:lnSpc>
                <a:spcPct val="90000"/>
              </a:lnSpc>
              <a:spcBef>
                <a:spcPts val="400"/>
              </a:spcBef>
              <a:buClr>
                <a:srgbClr val="9e3611"/>
              </a:buClr>
              <a:buFont typeface="Noto Sans Symbols"/>
              <a:buChar char="▪"/>
            </a:pPr>
            <a:r>
              <a:rPr b="0" lang="en-US" sz="1800" spc="-1" strike="noStrike">
                <a:solidFill>
                  <a:schemeClr val="dk1"/>
                </a:solidFill>
                <a:latin typeface="Rockwell"/>
                <a:ea typeface="Rockwell"/>
              </a:rPr>
              <a:t>Computing power</a:t>
            </a:r>
            <a:endParaRPr b="0" lang="en-IN" sz="1800" spc="-1" strike="noStrike">
              <a:solidFill>
                <a:srgbClr val="000000"/>
              </a:solidFill>
              <a:latin typeface="Arial"/>
            </a:endParaRPr>
          </a:p>
          <a:p>
            <a:pPr lvl="1" marL="914400" indent="-325800">
              <a:lnSpc>
                <a:spcPct val="90000"/>
              </a:lnSpc>
              <a:spcBef>
                <a:spcPts val="400"/>
              </a:spcBef>
              <a:buClr>
                <a:srgbClr val="9e3611"/>
              </a:buClr>
              <a:buFont typeface="Noto Sans Symbols"/>
              <a:buChar char="▪"/>
            </a:pPr>
            <a:r>
              <a:rPr b="0" lang="en-US" sz="1800" spc="-1" strike="noStrike">
                <a:solidFill>
                  <a:schemeClr val="dk1"/>
                </a:solidFill>
                <a:latin typeface="Rockwell"/>
                <a:ea typeface="Rockwell"/>
              </a:rPr>
              <a:t>Progress in algorithms</a:t>
            </a:r>
            <a:endParaRPr b="0" lang="en-IN" sz="1800" spc="-1" strike="noStrike">
              <a:solidFill>
                <a:srgbClr val="000000"/>
              </a:solidFill>
              <a:latin typeface="Arial"/>
            </a:endParaRPr>
          </a:p>
          <a:p>
            <a:pPr marL="457200" indent="-325800">
              <a:lnSpc>
                <a:spcPct val="90000"/>
              </a:lnSpc>
              <a:spcBef>
                <a:spcPts val="1199"/>
              </a:spcBef>
              <a:buClr>
                <a:srgbClr val="9e3611"/>
              </a:buClr>
              <a:buFont typeface="Noto Sans Symbols"/>
              <a:buChar char="▪"/>
            </a:pPr>
            <a:r>
              <a:rPr b="0" lang="en-US" sz="2000" spc="-1" strike="noStrike">
                <a:solidFill>
                  <a:schemeClr val="dk1"/>
                </a:solidFill>
                <a:latin typeface="Rockwell"/>
                <a:ea typeface="Rockwell"/>
              </a:rPr>
              <a:t>Many interesting applications</a:t>
            </a:r>
            <a:endParaRPr b="0" lang="en-IN" sz="2000" spc="-1" strike="noStrike">
              <a:solidFill>
                <a:srgbClr val="000000"/>
              </a:solidFill>
              <a:latin typeface="Arial"/>
            </a:endParaRPr>
          </a:p>
          <a:p>
            <a:pPr lvl="1" marL="914400" indent="-325800">
              <a:lnSpc>
                <a:spcPct val="90000"/>
              </a:lnSpc>
              <a:spcBef>
                <a:spcPts val="400"/>
              </a:spcBef>
              <a:buClr>
                <a:srgbClr val="9e3611"/>
              </a:buClr>
              <a:buFont typeface="Noto Sans Symbols"/>
              <a:buChar char="▪"/>
            </a:pPr>
            <a:r>
              <a:rPr b="0" lang="en-US" sz="1800" spc="-1" strike="noStrike">
                <a:solidFill>
                  <a:schemeClr val="dk1"/>
                </a:solidFill>
                <a:latin typeface="Rockwell"/>
                <a:ea typeface="Rockwell"/>
              </a:rPr>
              <a:t>commercial</a:t>
            </a:r>
            <a:endParaRPr b="0" lang="en-IN" sz="1800" spc="-1" strike="noStrike">
              <a:solidFill>
                <a:srgbClr val="000000"/>
              </a:solidFill>
              <a:latin typeface="Arial"/>
            </a:endParaRPr>
          </a:p>
          <a:p>
            <a:pPr lvl="1" marL="914400" indent="-325800">
              <a:lnSpc>
                <a:spcPct val="90000"/>
              </a:lnSpc>
              <a:spcBef>
                <a:spcPts val="400"/>
              </a:spcBef>
              <a:buClr>
                <a:srgbClr val="9e3611"/>
              </a:buClr>
              <a:buFont typeface="Noto Sans Symbols"/>
              <a:buChar char="▪"/>
            </a:pPr>
            <a:r>
              <a:rPr b="0" lang="en-US" sz="1800" spc="-1" strike="noStrike">
                <a:solidFill>
                  <a:schemeClr val="dk1"/>
                </a:solidFill>
                <a:latin typeface="Rockwell"/>
                <a:ea typeface="Rockwell"/>
              </a:rPr>
              <a:t>scientific</a:t>
            </a:r>
            <a:endParaRPr b="0" lang="en-IN" sz="1800" spc="-1" strike="noStrike">
              <a:solidFill>
                <a:srgbClr val="000000"/>
              </a:solidFill>
              <a:latin typeface="Arial"/>
            </a:endParaRPr>
          </a:p>
          <a:p>
            <a:pPr marL="457200" indent="-325800">
              <a:lnSpc>
                <a:spcPct val="90000"/>
              </a:lnSpc>
              <a:spcBef>
                <a:spcPts val="1199"/>
              </a:spcBef>
              <a:buClr>
                <a:srgbClr val="9e3611"/>
              </a:buClr>
              <a:buFont typeface="Noto Sans Symbols"/>
              <a:buChar char="▪"/>
            </a:pPr>
            <a:r>
              <a:rPr b="0" lang="en-US" sz="2000" spc="-1" strike="noStrike">
                <a:solidFill>
                  <a:schemeClr val="dk1"/>
                </a:solidFill>
                <a:latin typeface="Rockwell"/>
                <a:ea typeface="Rockwell"/>
              </a:rPr>
              <a:t>Links with artificial intelligence</a:t>
            </a:r>
            <a:endParaRPr b="0" lang="en-IN" sz="2000" spc="-1" strike="noStrike">
              <a:solidFill>
                <a:srgbClr val="000000"/>
              </a:solidFill>
              <a:latin typeface="Arial"/>
            </a:endParaRPr>
          </a:p>
          <a:p>
            <a:pPr lvl="1" marL="914400" indent="-325800">
              <a:lnSpc>
                <a:spcPct val="90000"/>
              </a:lnSpc>
              <a:spcBef>
                <a:spcPts val="400"/>
              </a:spcBef>
              <a:buClr>
                <a:srgbClr val="9e3611"/>
              </a:buClr>
              <a:buFont typeface="Noto Sans Symbols"/>
              <a:buChar char="▪"/>
            </a:pPr>
            <a:r>
              <a:rPr b="0" lang="en-US" sz="1800" spc="-1" strike="noStrike">
                <a:solidFill>
                  <a:schemeClr val="dk1"/>
                </a:solidFill>
                <a:latin typeface="Rockwell"/>
                <a:ea typeface="Rockwell"/>
              </a:rPr>
              <a:t>However, AI </a:t>
            </a:r>
            <a:r>
              <a:rPr b="0" lang="en-US" sz="1800" spc="-1" strike="noStrike">
                <a:solidFill>
                  <a:schemeClr val="dk1"/>
                </a:solidFill>
                <a:latin typeface="Symbol"/>
                <a:ea typeface="Rockwell"/>
              </a:rPr>
              <a:t></a:t>
            </a:r>
            <a:r>
              <a:rPr b="0" lang="en-US" sz="1800" spc="-1" strike="noStrike">
                <a:solidFill>
                  <a:schemeClr val="dk1"/>
                </a:solidFill>
                <a:latin typeface="Rockwell"/>
                <a:ea typeface="Rockwell"/>
              </a:rPr>
              <a:t> machine learning</a:t>
            </a:r>
            <a:endParaRPr b="0" lang="en-IN" sz="1800" spc="-1" strike="noStrike">
              <a:solidFill>
                <a:srgbClr val="000000"/>
              </a:solidFill>
              <a:latin typeface="Arial"/>
            </a:endParaRPr>
          </a:p>
          <a:p>
            <a:pPr indent="0">
              <a:lnSpc>
                <a:spcPct val="90000"/>
              </a:lnSpc>
              <a:spcBef>
                <a:spcPts val="1199"/>
              </a:spcBef>
              <a:buNone/>
              <a:tabLst>
                <a:tab algn="l" pos="0"/>
              </a:tabLst>
            </a:pP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1069920" y="484200"/>
            <a:ext cx="10057320" cy="1608480"/>
          </a:xfrm>
          <a:prstGeom prst="rect">
            <a:avLst/>
          </a:prstGeom>
          <a:noFill/>
          <a:ln w="0">
            <a:noFill/>
          </a:ln>
        </p:spPr>
        <p:txBody>
          <a:bodyPr lIns="90000" rIns="90000" tIns="45000" bIns="45000" anchor="ctr">
            <a:noAutofit/>
          </a:bodyPr>
          <a:p>
            <a:pPr indent="0">
              <a:lnSpc>
                <a:spcPct val="90000"/>
              </a:lnSpc>
              <a:buNone/>
              <a:tabLst>
                <a:tab algn="l" pos="0"/>
              </a:tabLst>
            </a:pPr>
            <a:r>
              <a:rPr b="0" lang="en-US" sz="5400" spc="-1" strike="noStrike">
                <a:solidFill>
                  <a:srgbClr val="000000"/>
                </a:solidFill>
                <a:latin typeface="Rockwell"/>
                <a:ea typeface="Rockwell"/>
              </a:rPr>
              <a:t>Machine Learning Tasks</a:t>
            </a:r>
            <a:endParaRPr b="0" lang="en-IN" sz="5400" spc="-1" strike="noStrike">
              <a:solidFill>
                <a:srgbClr val="000000"/>
              </a:solidFill>
              <a:latin typeface="Arial"/>
            </a:endParaRPr>
          </a:p>
        </p:txBody>
      </p:sp>
      <p:sp>
        <p:nvSpPr>
          <p:cNvPr id="81" name="PlaceHolder 2"/>
          <p:cNvSpPr>
            <a:spLocks noGrp="1"/>
          </p:cNvSpPr>
          <p:nvPr>
            <p:ph/>
          </p:nvPr>
        </p:nvSpPr>
        <p:spPr>
          <a:xfrm>
            <a:off x="1069920" y="2120760"/>
            <a:ext cx="10057320" cy="4050360"/>
          </a:xfrm>
          <a:prstGeom prst="rect">
            <a:avLst/>
          </a:prstGeom>
          <a:noFill/>
          <a:ln w="0">
            <a:noFill/>
          </a:ln>
        </p:spPr>
        <p:txBody>
          <a:bodyPr lIns="90000" rIns="90000" tIns="45000" bIns="45000" anchor="t">
            <a:noAutofit/>
          </a:bodyPr>
          <a:p>
            <a:pPr marL="457200" indent="-325800">
              <a:lnSpc>
                <a:spcPct val="90000"/>
              </a:lnSpc>
              <a:spcBef>
                <a:spcPts val="1199"/>
              </a:spcBef>
              <a:buClr>
                <a:srgbClr val="9e3611"/>
              </a:buClr>
              <a:buFont typeface="Noto Sans Symbols"/>
              <a:buChar char="▪"/>
            </a:pPr>
            <a:r>
              <a:rPr b="0" lang="en-US" sz="2000" spc="-1" strike="noStrike">
                <a:solidFill>
                  <a:schemeClr val="dk1"/>
                </a:solidFill>
                <a:latin typeface="Rockwell"/>
                <a:ea typeface="Rockwell"/>
              </a:rPr>
              <a:t>Supervised learning</a:t>
            </a:r>
            <a:endParaRPr b="0" lang="en-IN" sz="2000" spc="-1" strike="noStrike">
              <a:solidFill>
                <a:srgbClr val="000000"/>
              </a:solidFill>
              <a:latin typeface="Arial"/>
            </a:endParaRPr>
          </a:p>
          <a:p>
            <a:pPr lvl="1" marL="914400" indent="-325800">
              <a:lnSpc>
                <a:spcPct val="90000"/>
              </a:lnSpc>
              <a:spcBef>
                <a:spcPts val="400"/>
              </a:spcBef>
              <a:buClr>
                <a:srgbClr val="9e3611"/>
              </a:buClr>
              <a:buFont typeface="Noto Sans Symbols"/>
              <a:buChar char="▪"/>
            </a:pPr>
            <a:r>
              <a:rPr b="0" lang="en-US" sz="1800" spc="-1" strike="noStrike">
                <a:solidFill>
                  <a:schemeClr val="dk1"/>
                </a:solidFill>
                <a:latin typeface="Rockwell"/>
                <a:ea typeface="Rockwell"/>
              </a:rPr>
              <a:t>regression: predict numerical values</a:t>
            </a:r>
            <a:endParaRPr b="0" lang="en-IN" sz="1800" spc="-1" strike="noStrike">
              <a:solidFill>
                <a:srgbClr val="000000"/>
              </a:solidFill>
              <a:latin typeface="Arial"/>
            </a:endParaRPr>
          </a:p>
          <a:p>
            <a:pPr lvl="1" marL="914400" indent="-325800">
              <a:lnSpc>
                <a:spcPct val="90000"/>
              </a:lnSpc>
              <a:spcBef>
                <a:spcPts val="400"/>
              </a:spcBef>
              <a:buClr>
                <a:srgbClr val="9e3611"/>
              </a:buClr>
              <a:buFont typeface="Noto Sans Symbols"/>
              <a:buChar char="▪"/>
            </a:pPr>
            <a:r>
              <a:rPr b="0" lang="en-US" sz="1800" spc="-1" strike="noStrike">
                <a:solidFill>
                  <a:schemeClr val="dk1"/>
                </a:solidFill>
                <a:latin typeface="Rockwell"/>
                <a:ea typeface="Rockwell"/>
              </a:rPr>
              <a:t>classification: predict categorical values, i.e., labels</a:t>
            </a:r>
            <a:endParaRPr b="0" lang="en-IN" sz="1800" spc="-1" strike="noStrike">
              <a:solidFill>
                <a:srgbClr val="000000"/>
              </a:solidFill>
              <a:latin typeface="Arial"/>
            </a:endParaRPr>
          </a:p>
          <a:p>
            <a:pPr marL="457200" indent="-325800">
              <a:lnSpc>
                <a:spcPct val="90000"/>
              </a:lnSpc>
              <a:spcBef>
                <a:spcPts val="1199"/>
              </a:spcBef>
              <a:buClr>
                <a:srgbClr val="9e3611"/>
              </a:buClr>
              <a:buFont typeface="Noto Sans Symbols"/>
              <a:buChar char="▪"/>
            </a:pPr>
            <a:r>
              <a:rPr b="0" lang="en-US" sz="2000" spc="-1" strike="noStrike">
                <a:solidFill>
                  <a:schemeClr val="dk1"/>
                </a:solidFill>
                <a:latin typeface="Rockwell"/>
                <a:ea typeface="Rockwell"/>
              </a:rPr>
              <a:t>Unsupervised learning</a:t>
            </a:r>
            <a:endParaRPr b="0" lang="en-IN" sz="2000" spc="-1" strike="noStrike">
              <a:solidFill>
                <a:srgbClr val="000000"/>
              </a:solidFill>
              <a:latin typeface="Arial"/>
            </a:endParaRPr>
          </a:p>
          <a:p>
            <a:pPr lvl="1" marL="914400" indent="-325800">
              <a:lnSpc>
                <a:spcPct val="90000"/>
              </a:lnSpc>
              <a:spcBef>
                <a:spcPts val="400"/>
              </a:spcBef>
              <a:buClr>
                <a:srgbClr val="9e3611"/>
              </a:buClr>
              <a:buFont typeface="Noto Sans Symbols"/>
              <a:buChar char="▪"/>
            </a:pPr>
            <a:r>
              <a:rPr b="0" lang="en-US" sz="1800" spc="-1" strike="noStrike">
                <a:solidFill>
                  <a:schemeClr val="dk1"/>
                </a:solidFill>
                <a:latin typeface="Rockwell"/>
                <a:ea typeface="Rockwell"/>
              </a:rPr>
              <a:t>clustering: group data according to "distance"</a:t>
            </a:r>
            <a:endParaRPr b="0" lang="en-IN" sz="1800" spc="-1" strike="noStrike">
              <a:solidFill>
                <a:srgbClr val="000000"/>
              </a:solidFill>
              <a:latin typeface="Arial"/>
            </a:endParaRPr>
          </a:p>
          <a:p>
            <a:pPr lvl="1" marL="914400" indent="-325800">
              <a:lnSpc>
                <a:spcPct val="90000"/>
              </a:lnSpc>
              <a:spcBef>
                <a:spcPts val="400"/>
              </a:spcBef>
              <a:buClr>
                <a:srgbClr val="9e3611"/>
              </a:buClr>
              <a:buFont typeface="Noto Sans Symbols"/>
              <a:buChar char="▪"/>
            </a:pPr>
            <a:r>
              <a:rPr b="0" lang="en-US" sz="1800" spc="-1" strike="noStrike">
                <a:solidFill>
                  <a:schemeClr val="dk1"/>
                </a:solidFill>
                <a:latin typeface="Rockwell"/>
                <a:ea typeface="Rockwell"/>
              </a:rPr>
              <a:t>association: find frequent co-occurrences</a:t>
            </a:r>
            <a:endParaRPr b="0" lang="en-IN" sz="1800" spc="-1" strike="noStrike">
              <a:solidFill>
                <a:srgbClr val="000000"/>
              </a:solidFill>
              <a:latin typeface="Arial"/>
            </a:endParaRPr>
          </a:p>
          <a:p>
            <a:pPr lvl="1" marL="914400" indent="-325800">
              <a:lnSpc>
                <a:spcPct val="90000"/>
              </a:lnSpc>
              <a:spcBef>
                <a:spcPts val="400"/>
              </a:spcBef>
              <a:buClr>
                <a:srgbClr val="9e3611"/>
              </a:buClr>
              <a:buFont typeface="Noto Sans Symbols"/>
              <a:buChar char="▪"/>
            </a:pPr>
            <a:r>
              <a:rPr b="0" lang="en-US" sz="1800" spc="-1" strike="noStrike">
                <a:solidFill>
                  <a:schemeClr val="dk1"/>
                </a:solidFill>
                <a:latin typeface="Rockwell"/>
                <a:ea typeface="Rockwell"/>
              </a:rPr>
              <a:t>link prediction: discover relationships in data</a:t>
            </a:r>
            <a:endParaRPr b="0" lang="en-IN" sz="1800" spc="-1" strike="noStrike">
              <a:solidFill>
                <a:srgbClr val="000000"/>
              </a:solidFill>
              <a:latin typeface="Arial"/>
            </a:endParaRPr>
          </a:p>
          <a:p>
            <a:pPr lvl="1" marL="914400" indent="-325800">
              <a:lnSpc>
                <a:spcPct val="90000"/>
              </a:lnSpc>
              <a:spcBef>
                <a:spcPts val="400"/>
              </a:spcBef>
              <a:buClr>
                <a:srgbClr val="9e3611"/>
              </a:buClr>
              <a:buFont typeface="Noto Sans Symbols"/>
              <a:buChar char="▪"/>
            </a:pPr>
            <a:r>
              <a:rPr b="0" lang="en-US" sz="1800" spc="-1" strike="noStrike">
                <a:solidFill>
                  <a:schemeClr val="dk1"/>
                </a:solidFill>
                <a:latin typeface="Rockwell"/>
                <a:ea typeface="Rockwell"/>
              </a:rPr>
              <a:t>data reduction: project features to fewer features</a:t>
            </a:r>
            <a:endParaRPr b="0" lang="en-IN" sz="1800" spc="-1" strike="noStrike">
              <a:solidFill>
                <a:srgbClr val="000000"/>
              </a:solidFill>
              <a:latin typeface="Arial"/>
            </a:endParaRPr>
          </a:p>
          <a:p>
            <a:pPr marL="457200" indent="-325800">
              <a:lnSpc>
                <a:spcPct val="90000"/>
              </a:lnSpc>
              <a:spcBef>
                <a:spcPts val="1199"/>
              </a:spcBef>
              <a:buClr>
                <a:srgbClr val="9e3611"/>
              </a:buClr>
              <a:buFont typeface="Noto Sans Symbols"/>
              <a:buChar char="▪"/>
            </a:pPr>
            <a:r>
              <a:rPr b="0" lang="en-US" sz="2000" spc="-1" strike="noStrike">
                <a:solidFill>
                  <a:schemeClr val="dk1"/>
                </a:solidFill>
                <a:latin typeface="Rockwell"/>
                <a:ea typeface="Rockwell"/>
              </a:rPr>
              <a:t>Reinforcement learning</a:t>
            </a:r>
            <a:endParaRPr b="0" lang="en-IN" sz="2000" spc="-1" strike="noStrike">
              <a:solidFill>
                <a:srgbClr val="000000"/>
              </a:solidFill>
              <a:latin typeface="Arial"/>
            </a:endParaRPr>
          </a:p>
          <a:p>
            <a:pPr marL="457200" indent="0">
              <a:lnSpc>
                <a:spcPct val="90000"/>
              </a:lnSpc>
              <a:spcBef>
                <a:spcPts val="1199"/>
              </a:spcBef>
              <a:buNone/>
              <a:tabLst>
                <a:tab algn="l" pos="0"/>
              </a:tabLst>
            </a:pPr>
            <a:r>
              <a:rPr b="0" lang="en-US" sz="2000" spc="-1" strike="noStrike">
                <a:solidFill>
                  <a:schemeClr val="dk1"/>
                </a:solidFill>
                <a:latin typeface="Rockwell"/>
                <a:ea typeface="Rockwell"/>
              </a:rPr>
              <a:t>  </a:t>
            </a:r>
            <a:endParaRPr b="0" lang="en-IN" sz="2000" spc="-1" strike="noStrike">
              <a:solidFill>
                <a:srgbClr val="000000"/>
              </a:solidFill>
              <a:latin typeface="Arial"/>
            </a:endParaRPr>
          </a:p>
          <a:p>
            <a:pPr marL="457200" indent="0">
              <a:lnSpc>
                <a:spcPct val="90000"/>
              </a:lnSpc>
              <a:spcBef>
                <a:spcPts val="1199"/>
              </a:spcBef>
              <a:buNone/>
              <a:tabLst>
                <a:tab algn="l" pos="0"/>
              </a:tabLst>
            </a:pP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069920" y="484200"/>
            <a:ext cx="10057320" cy="1608480"/>
          </a:xfrm>
          <a:prstGeom prst="rect">
            <a:avLst/>
          </a:prstGeom>
          <a:noFill/>
          <a:ln w="0">
            <a:noFill/>
          </a:ln>
        </p:spPr>
        <p:txBody>
          <a:bodyPr lIns="90000" rIns="90000" tIns="45000" bIns="45000" anchor="ctr">
            <a:noAutofit/>
          </a:bodyPr>
          <a:p>
            <a:pPr indent="0">
              <a:lnSpc>
                <a:spcPct val="90000"/>
              </a:lnSpc>
              <a:buNone/>
              <a:tabLst>
                <a:tab algn="l" pos="0"/>
              </a:tabLst>
            </a:pPr>
            <a:r>
              <a:rPr b="0" lang="en-US" sz="5400" spc="-1" strike="noStrike">
                <a:solidFill>
                  <a:srgbClr val="000000"/>
                </a:solidFill>
                <a:latin typeface="Rockwell"/>
                <a:ea typeface="Rockwell"/>
              </a:rPr>
              <a:t>Machine Learning Algorithms</a:t>
            </a:r>
            <a:endParaRPr b="0" lang="en-IN" sz="5400" spc="-1" strike="noStrike">
              <a:solidFill>
                <a:srgbClr val="000000"/>
              </a:solidFill>
              <a:latin typeface="Arial"/>
            </a:endParaRPr>
          </a:p>
        </p:txBody>
      </p:sp>
      <p:sp>
        <p:nvSpPr>
          <p:cNvPr id="83" name="PlaceHolder 2"/>
          <p:cNvSpPr>
            <a:spLocks noGrp="1"/>
          </p:cNvSpPr>
          <p:nvPr>
            <p:ph/>
          </p:nvPr>
        </p:nvSpPr>
        <p:spPr>
          <a:xfrm>
            <a:off x="1069920" y="2120760"/>
            <a:ext cx="10057320" cy="4050360"/>
          </a:xfrm>
          <a:prstGeom prst="rect">
            <a:avLst/>
          </a:prstGeom>
          <a:noFill/>
          <a:ln w="0">
            <a:noFill/>
          </a:ln>
        </p:spPr>
        <p:txBody>
          <a:bodyPr lIns="90000" rIns="90000" tIns="45000" bIns="45000" anchor="t">
            <a:noAutofit/>
          </a:bodyPr>
          <a:p>
            <a:pPr marL="457200" indent="-325800">
              <a:lnSpc>
                <a:spcPct val="90000"/>
              </a:lnSpc>
              <a:spcBef>
                <a:spcPts val="1199"/>
              </a:spcBef>
              <a:buClr>
                <a:srgbClr val="9e3611"/>
              </a:buClr>
              <a:buFont typeface="Noto Sans Symbols"/>
              <a:buChar char="▪"/>
            </a:pPr>
            <a:r>
              <a:rPr b="0" lang="x-none" sz="2000" spc="-1" strike="noStrike">
                <a:solidFill>
                  <a:schemeClr val="dk1"/>
                </a:solidFill>
                <a:latin typeface="Rockwell"/>
                <a:ea typeface="Rockwell"/>
              </a:rPr>
              <a:t>Regression:</a:t>
            </a:r>
            <a:br>
              <a:rPr sz="2000"/>
            </a:br>
            <a:r>
              <a:rPr b="0" lang="x-none" sz="2000" spc="-1" strike="noStrike">
                <a:solidFill>
                  <a:schemeClr val="dk1"/>
                </a:solidFill>
                <a:latin typeface="Rockwell"/>
                <a:ea typeface="Rockwell"/>
              </a:rPr>
              <a:t>Ridge regression, Support Vector Machines, Random Forest,</a:t>
            </a:r>
            <a:br>
              <a:rPr sz="2000"/>
            </a:br>
            <a:r>
              <a:rPr b="0" lang="x-none" sz="2000" spc="-1" strike="noStrike">
                <a:solidFill>
                  <a:schemeClr val="dk1"/>
                </a:solidFill>
                <a:latin typeface="Rockwell"/>
                <a:ea typeface="Rockwell"/>
              </a:rPr>
              <a:t>Multilayer Neural Networks, Deep Neural Networks, ...</a:t>
            </a:r>
            <a:endParaRPr b="0" lang="en-IN" sz="2000" spc="-1" strike="noStrike">
              <a:solidFill>
                <a:srgbClr val="000000"/>
              </a:solidFill>
              <a:latin typeface="Arial"/>
            </a:endParaRPr>
          </a:p>
          <a:p>
            <a:pPr indent="0">
              <a:lnSpc>
                <a:spcPct val="90000"/>
              </a:lnSpc>
              <a:spcBef>
                <a:spcPts val="1199"/>
              </a:spcBef>
              <a:buNone/>
              <a:tabLst>
                <a:tab algn="l" pos="0"/>
              </a:tabLst>
            </a:pPr>
            <a:endParaRPr b="0" lang="en-IN" sz="2000" spc="-1" strike="noStrike">
              <a:solidFill>
                <a:srgbClr val="000000"/>
              </a:solidFill>
              <a:latin typeface="Arial"/>
            </a:endParaRPr>
          </a:p>
          <a:p>
            <a:pPr marL="457200" indent="-325800">
              <a:lnSpc>
                <a:spcPct val="90000"/>
              </a:lnSpc>
              <a:spcBef>
                <a:spcPts val="1199"/>
              </a:spcBef>
              <a:buClr>
                <a:srgbClr val="9e3611"/>
              </a:buClr>
              <a:buFont typeface="Noto Sans Symbols"/>
              <a:buChar char="▪"/>
              <a:tabLst>
                <a:tab algn="l" pos="0"/>
              </a:tabLst>
            </a:pPr>
            <a:r>
              <a:rPr b="0" lang="x-none" sz="2000" spc="-1" strike="noStrike">
                <a:solidFill>
                  <a:schemeClr val="dk1"/>
                </a:solidFill>
                <a:latin typeface="Rockwell"/>
                <a:ea typeface="Rockwell"/>
              </a:rPr>
              <a:t>Classification:</a:t>
            </a:r>
            <a:br>
              <a:rPr sz="2000"/>
            </a:br>
            <a:r>
              <a:rPr b="0" lang="x-none" sz="2000" spc="-1" strike="noStrike">
                <a:solidFill>
                  <a:schemeClr val="dk1"/>
                </a:solidFill>
                <a:latin typeface="Rockwell"/>
                <a:ea typeface="Rockwell"/>
              </a:rPr>
              <a:t>Naive Base, Support Vector Machines,</a:t>
            </a:r>
            <a:br>
              <a:rPr sz="2000"/>
            </a:br>
            <a:r>
              <a:rPr b="0" lang="x-none" sz="2000" spc="-1" strike="noStrike">
                <a:solidFill>
                  <a:schemeClr val="dk1"/>
                </a:solidFill>
                <a:latin typeface="Rockwell"/>
                <a:ea typeface="Rockwell"/>
              </a:rPr>
              <a:t>Random Forest, Multilayer Neural Networks,</a:t>
            </a:r>
            <a:br>
              <a:rPr sz="2000"/>
            </a:br>
            <a:r>
              <a:rPr b="0" lang="x-none" sz="2000" spc="-1" strike="noStrike">
                <a:solidFill>
                  <a:schemeClr val="dk1"/>
                </a:solidFill>
                <a:latin typeface="Rockwell"/>
                <a:ea typeface="Rockwell"/>
              </a:rPr>
              <a:t>Deep Neural Networks, ...</a:t>
            </a:r>
            <a:endParaRPr b="0" lang="en-IN" sz="2000" spc="-1" strike="noStrike">
              <a:solidFill>
                <a:srgbClr val="000000"/>
              </a:solidFill>
              <a:latin typeface="Arial"/>
            </a:endParaRPr>
          </a:p>
          <a:p>
            <a:pPr indent="0">
              <a:lnSpc>
                <a:spcPct val="90000"/>
              </a:lnSpc>
              <a:spcBef>
                <a:spcPts val="1199"/>
              </a:spcBef>
              <a:buNone/>
              <a:tabLst>
                <a:tab algn="l" pos="0"/>
              </a:tabLst>
            </a:pPr>
            <a:endParaRPr b="0" lang="en-IN" sz="2000" spc="-1" strike="noStrike">
              <a:solidFill>
                <a:srgbClr val="000000"/>
              </a:solidFill>
              <a:latin typeface="Arial"/>
            </a:endParaRPr>
          </a:p>
          <a:p>
            <a:pPr marL="457200" indent="-325800">
              <a:lnSpc>
                <a:spcPct val="90000"/>
              </a:lnSpc>
              <a:spcBef>
                <a:spcPts val="1199"/>
              </a:spcBef>
              <a:buClr>
                <a:srgbClr val="9e3611"/>
              </a:buClr>
              <a:buFont typeface="Noto Sans Symbols"/>
              <a:buChar char="▪"/>
              <a:tabLst>
                <a:tab algn="l" pos="0"/>
              </a:tabLst>
            </a:pPr>
            <a:r>
              <a:rPr b="0" lang="x-none" sz="2000" spc="-1" strike="noStrike">
                <a:solidFill>
                  <a:schemeClr val="dk1"/>
                </a:solidFill>
                <a:latin typeface="Rockwell"/>
                <a:ea typeface="Rockwell"/>
              </a:rPr>
              <a:t>Clustering:</a:t>
            </a:r>
            <a:br>
              <a:rPr sz="2000"/>
            </a:br>
            <a:r>
              <a:rPr b="0" lang="x-none" sz="2000" spc="-1" strike="noStrike">
                <a:solidFill>
                  <a:schemeClr val="dk1"/>
                </a:solidFill>
                <a:latin typeface="Rockwell"/>
                <a:ea typeface="Rockwell"/>
              </a:rPr>
              <a:t>k-Means, Hierarchical Clustering, ...</a:t>
            </a:r>
            <a:endParaRPr b="0" lang="en-IN" sz="2000" spc="-1" strike="noStrike">
              <a:solidFill>
                <a:srgbClr val="000000"/>
              </a:solidFill>
              <a:latin typeface="Arial"/>
            </a:endParaRPr>
          </a:p>
          <a:p>
            <a:pPr indent="0">
              <a:lnSpc>
                <a:spcPct val="90000"/>
              </a:lnSpc>
              <a:spcBef>
                <a:spcPts val="1199"/>
              </a:spcBef>
              <a:buNone/>
              <a:tabLst>
                <a:tab algn="l" pos="0"/>
              </a:tabLst>
            </a:pP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1069920" y="484200"/>
            <a:ext cx="10057320" cy="1608480"/>
          </a:xfrm>
          <a:prstGeom prst="rect">
            <a:avLst/>
          </a:prstGeom>
          <a:noFill/>
          <a:ln w="0">
            <a:noFill/>
          </a:ln>
        </p:spPr>
        <p:txBody>
          <a:bodyPr lIns="90000" rIns="90000" tIns="45000" bIns="45000" anchor="ctr">
            <a:noAutofit/>
          </a:bodyPr>
          <a:p>
            <a:pPr indent="0">
              <a:lnSpc>
                <a:spcPct val="90000"/>
              </a:lnSpc>
              <a:buNone/>
              <a:tabLst>
                <a:tab algn="l" pos="0"/>
              </a:tabLst>
            </a:pPr>
            <a:r>
              <a:rPr b="0" lang="en-US" sz="5400" spc="-1" strike="noStrike">
                <a:solidFill>
                  <a:srgbClr val="000000"/>
                </a:solidFill>
                <a:latin typeface="Rockwell"/>
                <a:ea typeface="Rockwell"/>
              </a:rPr>
              <a:t>Issues</a:t>
            </a:r>
            <a:endParaRPr b="0" lang="en-IN" sz="5400" spc="-1" strike="noStrike">
              <a:solidFill>
                <a:srgbClr val="000000"/>
              </a:solidFill>
              <a:latin typeface="Arial"/>
            </a:endParaRPr>
          </a:p>
        </p:txBody>
      </p:sp>
      <p:sp>
        <p:nvSpPr>
          <p:cNvPr id="85" name="PlaceHolder 2"/>
          <p:cNvSpPr>
            <a:spLocks noGrp="1"/>
          </p:cNvSpPr>
          <p:nvPr>
            <p:ph/>
          </p:nvPr>
        </p:nvSpPr>
        <p:spPr>
          <a:xfrm>
            <a:off x="1069920" y="2120760"/>
            <a:ext cx="10057320" cy="4050360"/>
          </a:xfrm>
          <a:prstGeom prst="rect">
            <a:avLst/>
          </a:prstGeom>
          <a:noFill/>
          <a:ln w="0">
            <a:noFill/>
          </a:ln>
        </p:spPr>
        <p:txBody>
          <a:bodyPr lIns="90000" rIns="90000" tIns="45000" bIns="45000" anchor="t">
            <a:noAutofit/>
          </a:bodyPr>
          <a:p>
            <a:pPr marL="457200" indent="-325800">
              <a:lnSpc>
                <a:spcPct val="90000"/>
              </a:lnSpc>
              <a:spcBef>
                <a:spcPts val="1199"/>
              </a:spcBef>
              <a:buClr>
                <a:srgbClr val="9e3611"/>
              </a:buClr>
              <a:buFont typeface="Noto Sans Symbols"/>
              <a:buChar char="▪"/>
            </a:pPr>
            <a:r>
              <a:rPr b="0" lang="x-none" sz="2000" spc="-1" strike="noStrike">
                <a:solidFill>
                  <a:schemeClr val="dk1"/>
                </a:solidFill>
                <a:latin typeface="Rockwell"/>
                <a:ea typeface="Rockwell"/>
              </a:rPr>
              <a:t>Many machine learning/AI projects fail</a:t>
            </a:r>
            <a:br>
              <a:rPr sz="2000"/>
            </a:br>
            <a:r>
              <a:rPr b="0" lang="x-none" sz="2000" spc="-1" strike="noStrike">
                <a:solidFill>
                  <a:schemeClr val="dk1"/>
                </a:solidFill>
                <a:latin typeface="Rockwell"/>
                <a:ea typeface="Rockwell"/>
              </a:rPr>
              <a:t>(Gartner claims 85 %)</a:t>
            </a:r>
            <a:endParaRPr b="0" lang="en-IN" sz="2000" spc="-1" strike="noStrike">
              <a:solidFill>
                <a:srgbClr val="000000"/>
              </a:solidFill>
              <a:latin typeface="Arial"/>
            </a:endParaRPr>
          </a:p>
          <a:p>
            <a:pPr indent="0">
              <a:lnSpc>
                <a:spcPct val="90000"/>
              </a:lnSpc>
              <a:spcBef>
                <a:spcPts val="1199"/>
              </a:spcBef>
              <a:buNone/>
              <a:tabLst>
                <a:tab algn="l" pos="0"/>
              </a:tabLst>
            </a:pPr>
            <a:endParaRPr b="0" lang="en-IN" sz="2000" spc="-1" strike="noStrike">
              <a:solidFill>
                <a:srgbClr val="000000"/>
              </a:solidFill>
              <a:latin typeface="Arial"/>
            </a:endParaRPr>
          </a:p>
          <a:p>
            <a:pPr indent="0">
              <a:lnSpc>
                <a:spcPct val="90000"/>
              </a:lnSpc>
              <a:spcBef>
                <a:spcPts val="1199"/>
              </a:spcBef>
              <a:buNone/>
              <a:tabLst>
                <a:tab algn="l" pos="0"/>
              </a:tabLst>
            </a:pPr>
            <a:endParaRPr b="0" lang="en-IN" sz="2000" spc="-1" strike="noStrike">
              <a:solidFill>
                <a:srgbClr val="000000"/>
              </a:solidFill>
              <a:latin typeface="Arial"/>
            </a:endParaRPr>
          </a:p>
          <a:p>
            <a:pPr marL="457200" indent="-325800">
              <a:lnSpc>
                <a:spcPct val="90000"/>
              </a:lnSpc>
              <a:spcBef>
                <a:spcPts val="1199"/>
              </a:spcBef>
              <a:buClr>
                <a:srgbClr val="9e3611"/>
              </a:buClr>
              <a:buFont typeface="Noto Sans Symbols"/>
              <a:buChar char="▪"/>
              <a:tabLst>
                <a:tab algn="l" pos="0"/>
              </a:tabLst>
            </a:pPr>
            <a:r>
              <a:rPr b="0" lang="x-none" sz="2000" spc="-1" strike="noStrike">
                <a:solidFill>
                  <a:schemeClr val="dk1"/>
                </a:solidFill>
                <a:latin typeface="Rockwell"/>
                <a:ea typeface="Rockwell"/>
              </a:rPr>
              <a:t>Ethics, e.g., Amazon has/had</a:t>
            </a:r>
            <a:br>
              <a:rPr sz="2000"/>
            </a:br>
            <a:r>
              <a:rPr b="0" lang="x-none" sz="2000" spc="-1" strike="noStrike">
                <a:solidFill>
                  <a:schemeClr val="dk1"/>
                </a:solidFill>
                <a:latin typeface="Rockwell"/>
                <a:ea typeface="Rockwell"/>
              </a:rPr>
              <a:t>sub-par employees fired by an AI</a:t>
            </a:r>
            <a:br>
              <a:rPr sz="2000"/>
            </a:br>
            <a:r>
              <a:rPr b="0" lang="x-none" sz="2000" spc="-1" strike="noStrike">
                <a:solidFill>
                  <a:schemeClr val="dk1"/>
                </a:solidFill>
                <a:latin typeface="Rockwell"/>
                <a:ea typeface="Rockwell"/>
              </a:rPr>
              <a:t>automatically</a:t>
            </a:r>
            <a:endParaRPr b="0" lang="en-IN" sz="2000" spc="-1" strike="noStrike">
              <a:solidFill>
                <a:srgbClr val="000000"/>
              </a:solidFill>
              <a:latin typeface="Arial"/>
            </a:endParaRPr>
          </a:p>
          <a:p>
            <a:pPr indent="0">
              <a:lnSpc>
                <a:spcPct val="90000"/>
              </a:lnSpc>
              <a:spcBef>
                <a:spcPts val="1199"/>
              </a:spcBef>
              <a:buNone/>
              <a:tabLst>
                <a:tab algn="l" pos="0"/>
              </a:tabLst>
            </a:pPr>
            <a:endParaRPr b="0" lang="en-IN" sz="2000" spc="-1" strike="noStrike">
              <a:solidFill>
                <a:srgbClr val="000000"/>
              </a:solidFill>
              <a:latin typeface="Arial"/>
            </a:endParaRPr>
          </a:p>
        </p:txBody>
      </p:sp>
      <p:pic>
        <p:nvPicPr>
          <p:cNvPr id="86" name="Picture 6" descr="Image result for project failure"/>
          <p:cNvPicPr/>
          <p:nvPr/>
        </p:nvPicPr>
        <p:blipFill>
          <a:blip r:embed="rId1"/>
          <a:stretch/>
        </p:blipFill>
        <p:spPr>
          <a:xfrm>
            <a:off x="7875720" y="1549440"/>
            <a:ext cx="2843640" cy="1462320"/>
          </a:xfrm>
          <a:prstGeom prst="rect">
            <a:avLst/>
          </a:prstGeom>
          <a:ln w="0">
            <a:noFill/>
          </a:ln>
        </p:spPr>
      </p:pic>
      <p:pic>
        <p:nvPicPr>
          <p:cNvPr id="87" name="Picture 2" descr="Image result for terminator"/>
          <p:cNvPicPr/>
          <p:nvPr/>
        </p:nvPicPr>
        <p:blipFill>
          <a:blip r:embed="rId2"/>
          <a:stretch/>
        </p:blipFill>
        <p:spPr>
          <a:xfrm>
            <a:off x="6518160" y="3531600"/>
            <a:ext cx="3043800" cy="1831680"/>
          </a:xfrm>
          <a:prstGeom prst="rect">
            <a:avLst/>
          </a:prstGeom>
          <a:ln w="0">
            <a:noFill/>
          </a:ln>
        </p:spPr>
      </p:pic>
    </p:spTree>
  </p:cSld>
  <mc:AlternateContent>
    <mc:Choice Requires="p14">
      <p:transition spd="slow" p14:dur="2000"/>
    </mc:Choice>
    <mc:Fallback>
      <p:transition spd="slow"/>
    </mc:Fallback>
  </mc:AlternateContent>
  <p:timing>
    <p:tnLst>
      <p:par>
        <p:cTn id="8" dur="indefinite" restart="never" nodeType="tmRoot">
          <p:childTnLst>
            <p:seq>
              <p:cTn id="9" dur="indefinite" nodeType="mainSeq">
                <p:childTnLst>
                  <p:par>
                    <p:cTn id="10" fill="hold">
                      <p:stCondLst>
                        <p:cond delay="0"/>
                      </p:stCondLst>
                      <p:childTnLst>
                        <p:par>
                          <p:cTn id="11" fill="hold">
                            <p:stCondLst>
                              <p:cond delay="0"/>
                            </p:stCondLst>
                            <p:childTnLst>
                              <p:par>
                                <p:cTn id="12" nodeType="withEffect" fill="hold" presetClass="entr" presetID="1">
                                  <p:stCondLst>
                                    <p:cond delay="0"/>
                                  </p:stCondLst>
                                  <p:childTnLst>
                                    <p:set>
                                      <p:cBhvr>
                                        <p:cTn id="13"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1069920" y="484200"/>
            <a:ext cx="10057320" cy="1608480"/>
          </a:xfrm>
          <a:prstGeom prst="rect">
            <a:avLst/>
          </a:prstGeom>
          <a:noFill/>
          <a:ln w="0">
            <a:noFill/>
          </a:ln>
        </p:spPr>
        <p:txBody>
          <a:bodyPr lIns="90000" rIns="90000" tIns="45000" bIns="45000" anchor="ctr">
            <a:noAutofit/>
          </a:bodyPr>
          <a:p>
            <a:pPr indent="0">
              <a:lnSpc>
                <a:spcPct val="90000"/>
              </a:lnSpc>
              <a:buNone/>
              <a:tabLst>
                <a:tab algn="l" pos="0"/>
              </a:tabLst>
            </a:pPr>
            <a:r>
              <a:rPr b="0" lang="en-US" sz="5400" spc="-1" strike="noStrike">
                <a:solidFill>
                  <a:srgbClr val="000000"/>
                </a:solidFill>
                <a:latin typeface="Rockwell"/>
                <a:ea typeface="Rockwell"/>
              </a:rPr>
              <a:t>Reasons for failure</a:t>
            </a:r>
            <a:endParaRPr b="0" lang="en-IN" sz="5400" spc="-1" strike="noStrike">
              <a:solidFill>
                <a:srgbClr val="000000"/>
              </a:solidFill>
              <a:latin typeface="Arial"/>
            </a:endParaRPr>
          </a:p>
        </p:txBody>
      </p:sp>
      <p:sp>
        <p:nvSpPr>
          <p:cNvPr id="89" name="PlaceHolder 2"/>
          <p:cNvSpPr>
            <a:spLocks noGrp="1"/>
          </p:cNvSpPr>
          <p:nvPr>
            <p:ph/>
          </p:nvPr>
        </p:nvSpPr>
        <p:spPr>
          <a:xfrm>
            <a:off x="1069920" y="2120760"/>
            <a:ext cx="10057320" cy="4050360"/>
          </a:xfrm>
          <a:prstGeom prst="rect">
            <a:avLst/>
          </a:prstGeom>
          <a:noFill/>
          <a:ln w="0">
            <a:noFill/>
          </a:ln>
        </p:spPr>
        <p:txBody>
          <a:bodyPr lIns="90000" rIns="90000" tIns="45000" bIns="45000" anchor="t">
            <a:noAutofit/>
          </a:bodyPr>
          <a:p>
            <a:pPr marL="457200" indent="-325800">
              <a:lnSpc>
                <a:spcPct val="90000"/>
              </a:lnSpc>
              <a:spcBef>
                <a:spcPts val="1199"/>
              </a:spcBef>
              <a:buClr>
                <a:srgbClr val="9e3611"/>
              </a:buClr>
              <a:buFont typeface="Noto Sans Symbols"/>
              <a:buChar char="▪"/>
            </a:pPr>
            <a:r>
              <a:rPr b="0" lang="x-none" sz="2000" spc="-1" strike="noStrike">
                <a:solidFill>
                  <a:schemeClr val="dk1"/>
                </a:solidFill>
                <a:latin typeface="Rockwell"/>
                <a:ea typeface="Rockwell"/>
              </a:rPr>
              <a:t>Asking the wrong question</a:t>
            </a:r>
            <a:endParaRPr b="0" lang="en-IN" sz="2000" spc="-1" strike="noStrike">
              <a:solidFill>
                <a:srgbClr val="000000"/>
              </a:solidFill>
              <a:latin typeface="Arial"/>
            </a:endParaRPr>
          </a:p>
          <a:p>
            <a:pPr marL="457200" indent="-325800">
              <a:lnSpc>
                <a:spcPct val="90000"/>
              </a:lnSpc>
              <a:spcBef>
                <a:spcPts val="1199"/>
              </a:spcBef>
              <a:buClr>
                <a:srgbClr val="9e3611"/>
              </a:buClr>
              <a:buFont typeface="Noto Sans Symbols"/>
              <a:buChar char="▪"/>
            </a:pPr>
            <a:r>
              <a:rPr b="0" lang="x-none" sz="2000" spc="-1" strike="noStrike">
                <a:solidFill>
                  <a:schemeClr val="dk1"/>
                </a:solidFill>
                <a:latin typeface="Rockwell"/>
                <a:ea typeface="Rockwell"/>
              </a:rPr>
              <a:t>Trying to solve the wrong problem</a:t>
            </a:r>
            <a:endParaRPr b="0" lang="en-IN" sz="2000" spc="-1" strike="noStrike">
              <a:solidFill>
                <a:srgbClr val="000000"/>
              </a:solidFill>
              <a:latin typeface="Arial"/>
            </a:endParaRPr>
          </a:p>
          <a:p>
            <a:pPr marL="457200" indent="-325800">
              <a:lnSpc>
                <a:spcPct val="90000"/>
              </a:lnSpc>
              <a:spcBef>
                <a:spcPts val="1199"/>
              </a:spcBef>
              <a:buClr>
                <a:srgbClr val="9e3611"/>
              </a:buClr>
              <a:buFont typeface="Noto Sans Symbols"/>
              <a:buChar char="▪"/>
            </a:pPr>
            <a:r>
              <a:rPr b="0" lang="x-none" sz="2000" spc="-1" strike="noStrike">
                <a:solidFill>
                  <a:schemeClr val="dk1"/>
                </a:solidFill>
                <a:latin typeface="Rockwell"/>
                <a:ea typeface="Rockwell"/>
              </a:rPr>
              <a:t>Not having enough data</a:t>
            </a:r>
            <a:endParaRPr b="0" lang="en-IN" sz="2000" spc="-1" strike="noStrike">
              <a:solidFill>
                <a:srgbClr val="000000"/>
              </a:solidFill>
              <a:latin typeface="Arial"/>
            </a:endParaRPr>
          </a:p>
          <a:p>
            <a:pPr marL="457200" indent="-325800">
              <a:lnSpc>
                <a:spcPct val="90000"/>
              </a:lnSpc>
              <a:spcBef>
                <a:spcPts val="1199"/>
              </a:spcBef>
              <a:buClr>
                <a:srgbClr val="9e3611"/>
              </a:buClr>
              <a:buFont typeface="Noto Sans Symbols"/>
              <a:buChar char="▪"/>
            </a:pPr>
            <a:r>
              <a:rPr b="0" lang="x-none" sz="2000" spc="-1" strike="noStrike">
                <a:solidFill>
                  <a:schemeClr val="dk1"/>
                </a:solidFill>
                <a:latin typeface="Rockwell"/>
                <a:ea typeface="Rockwell"/>
              </a:rPr>
              <a:t>Not having the right data</a:t>
            </a:r>
            <a:endParaRPr b="0" lang="en-IN" sz="2000" spc="-1" strike="noStrike">
              <a:solidFill>
                <a:srgbClr val="000000"/>
              </a:solidFill>
              <a:latin typeface="Arial"/>
            </a:endParaRPr>
          </a:p>
          <a:p>
            <a:pPr marL="457200" indent="-325800">
              <a:lnSpc>
                <a:spcPct val="90000"/>
              </a:lnSpc>
              <a:spcBef>
                <a:spcPts val="1199"/>
              </a:spcBef>
              <a:buClr>
                <a:srgbClr val="9e3611"/>
              </a:buClr>
              <a:buFont typeface="Noto Sans Symbols"/>
              <a:buChar char="▪"/>
            </a:pPr>
            <a:r>
              <a:rPr b="0" lang="x-none" sz="2000" spc="-1" strike="noStrike">
                <a:solidFill>
                  <a:schemeClr val="dk1"/>
                </a:solidFill>
                <a:latin typeface="Rockwell"/>
                <a:ea typeface="Rockwell"/>
              </a:rPr>
              <a:t>Having too much data</a:t>
            </a:r>
            <a:endParaRPr b="0" lang="en-IN" sz="2000" spc="-1" strike="noStrike">
              <a:solidFill>
                <a:srgbClr val="000000"/>
              </a:solidFill>
              <a:latin typeface="Arial"/>
            </a:endParaRPr>
          </a:p>
          <a:p>
            <a:pPr marL="457200" indent="-325800">
              <a:lnSpc>
                <a:spcPct val="90000"/>
              </a:lnSpc>
              <a:spcBef>
                <a:spcPts val="1199"/>
              </a:spcBef>
              <a:buClr>
                <a:srgbClr val="9e3611"/>
              </a:buClr>
              <a:buFont typeface="Noto Sans Symbols"/>
              <a:buChar char="▪"/>
            </a:pPr>
            <a:r>
              <a:rPr b="0" lang="x-none" sz="2000" spc="-1" strike="noStrike">
                <a:solidFill>
                  <a:schemeClr val="dk1"/>
                </a:solidFill>
                <a:latin typeface="Rockwell"/>
                <a:ea typeface="Rockwell"/>
              </a:rPr>
              <a:t>Hiring the wrong people</a:t>
            </a:r>
            <a:endParaRPr b="0" lang="en-IN" sz="2000" spc="-1" strike="noStrike">
              <a:solidFill>
                <a:srgbClr val="000000"/>
              </a:solidFill>
              <a:latin typeface="Arial"/>
            </a:endParaRPr>
          </a:p>
          <a:p>
            <a:pPr marL="457200" indent="-325800">
              <a:lnSpc>
                <a:spcPct val="90000"/>
              </a:lnSpc>
              <a:spcBef>
                <a:spcPts val="1199"/>
              </a:spcBef>
              <a:buClr>
                <a:srgbClr val="9e3611"/>
              </a:buClr>
              <a:buFont typeface="Noto Sans Symbols"/>
              <a:buChar char="▪"/>
            </a:pPr>
            <a:r>
              <a:rPr b="0" lang="x-none" sz="2000" spc="-1" strike="noStrike">
                <a:solidFill>
                  <a:schemeClr val="dk1"/>
                </a:solidFill>
                <a:latin typeface="Rockwell"/>
                <a:ea typeface="Rockwell"/>
              </a:rPr>
              <a:t>Using the wrong tools</a:t>
            </a:r>
            <a:endParaRPr b="0" lang="en-IN" sz="2000" spc="-1" strike="noStrike">
              <a:solidFill>
                <a:srgbClr val="000000"/>
              </a:solidFill>
              <a:latin typeface="Arial"/>
            </a:endParaRPr>
          </a:p>
          <a:p>
            <a:pPr marL="457200" indent="-325800">
              <a:lnSpc>
                <a:spcPct val="90000"/>
              </a:lnSpc>
              <a:spcBef>
                <a:spcPts val="1199"/>
              </a:spcBef>
              <a:buClr>
                <a:srgbClr val="9e3611"/>
              </a:buClr>
              <a:buFont typeface="Noto Sans Symbols"/>
              <a:buChar char="▪"/>
            </a:pPr>
            <a:r>
              <a:rPr b="0" lang="x-none" sz="2000" spc="-1" strike="noStrike">
                <a:solidFill>
                  <a:schemeClr val="dk1"/>
                </a:solidFill>
                <a:latin typeface="Rockwell"/>
                <a:ea typeface="Rockwell"/>
              </a:rPr>
              <a:t>Not having the right model</a:t>
            </a:r>
            <a:endParaRPr b="0" lang="en-IN" sz="2000" spc="-1" strike="noStrike">
              <a:solidFill>
                <a:srgbClr val="000000"/>
              </a:solidFill>
              <a:latin typeface="Arial"/>
            </a:endParaRPr>
          </a:p>
          <a:p>
            <a:pPr marL="457200" indent="-325800">
              <a:lnSpc>
                <a:spcPct val="90000"/>
              </a:lnSpc>
              <a:spcBef>
                <a:spcPts val="1199"/>
              </a:spcBef>
              <a:buClr>
                <a:srgbClr val="9e3611"/>
              </a:buClr>
              <a:buFont typeface="Noto Sans Symbols"/>
              <a:buChar char="▪"/>
            </a:pPr>
            <a:r>
              <a:rPr b="0" lang="x-none" sz="2000" spc="-1" strike="noStrike">
                <a:solidFill>
                  <a:schemeClr val="dk1"/>
                </a:solidFill>
                <a:latin typeface="Rockwell"/>
                <a:ea typeface="Rockwell"/>
              </a:rPr>
              <a:t>Not having the right yardstick</a:t>
            </a:r>
            <a:endParaRPr b="0" lang="en-IN" sz="2000" spc="-1" strike="noStrike">
              <a:solidFill>
                <a:srgbClr val="000000"/>
              </a:solidFill>
              <a:latin typeface="Arial"/>
            </a:endParaRPr>
          </a:p>
          <a:p>
            <a:pPr indent="0">
              <a:lnSpc>
                <a:spcPct val="90000"/>
              </a:lnSpc>
              <a:spcBef>
                <a:spcPts val="1199"/>
              </a:spcBef>
              <a:buNone/>
              <a:tabLst>
                <a:tab algn="l" pos="0"/>
              </a:tabLst>
            </a:pP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1069920" y="484200"/>
            <a:ext cx="10057320" cy="1608480"/>
          </a:xfrm>
          <a:prstGeom prst="rect">
            <a:avLst/>
          </a:prstGeom>
          <a:noFill/>
          <a:ln w="0">
            <a:noFill/>
          </a:ln>
        </p:spPr>
        <p:txBody>
          <a:bodyPr lIns="90000" rIns="90000" tIns="45000" bIns="45000" anchor="ctr">
            <a:noAutofit/>
          </a:bodyPr>
          <a:p>
            <a:pPr indent="0">
              <a:lnSpc>
                <a:spcPct val="90000"/>
              </a:lnSpc>
              <a:buNone/>
              <a:tabLst>
                <a:tab algn="l" pos="0"/>
              </a:tabLst>
            </a:pPr>
            <a:r>
              <a:rPr b="1" lang="en-IN" sz="5400" spc="-1" strike="noStrike">
                <a:solidFill>
                  <a:srgbClr val="000000"/>
                </a:solidFill>
                <a:latin typeface="Söhne"/>
                <a:ea typeface="Rockwell"/>
              </a:rPr>
              <a:t>Expert Systems:</a:t>
            </a:r>
            <a:br>
              <a:rPr sz="5400"/>
            </a:br>
            <a:endParaRPr b="0" lang="en-IN" sz="5400" spc="-1" strike="noStrike">
              <a:solidFill>
                <a:srgbClr val="000000"/>
              </a:solidFill>
              <a:latin typeface="Arial"/>
            </a:endParaRPr>
          </a:p>
        </p:txBody>
      </p:sp>
      <p:sp>
        <p:nvSpPr>
          <p:cNvPr id="91" name="PlaceHolder 2"/>
          <p:cNvSpPr>
            <a:spLocks noGrp="1"/>
          </p:cNvSpPr>
          <p:nvPr>
            <p:ph/>
          </p:nvPr>
        </p:nvSpPr>
        <p:spPr>
          <a:xfrm>
            <a:off x="1069920" y="2120760"/>
            <a:ext cx="10057320" cy="4050360"/>
          </a:xfrm>
          <a:prstGeom prst="rect">
            <a:avLst/>
          </a:prstGeom>
          <a:noFill/>
          <a:ln w="0">
            <a:noFill/>
          </a:ln>
        </p:spPr>
        <p:txBody>
          <a:bodyPr lIns="90000" rIns="90000" tIns="45000" bIns="45000" anchor="t">
            <a:noAutofit/>
          </a:bodyPr>
          <a:p>
            <a:pPr marL="457200" indent="-325800">
              <a:lnSpc>
                <a:spcPct val="90000"/>
              </a:lnSpc>
              <a:spcBef>
                <a:spcPts val="1199"/>
              </a:spcBef>
              <a:buClr>
                <a:srgbClr val="9e3611"/>
              </a:buClr>
              <a:buFont typeface="Noto Sans Symbols"/>
              <a:buChar char="▪"/>
            </a:pPr>
            <a:r>
              <a:rPr b="0" lang="en-US" sz="2000" spc="-1" strike="noStrike">
                <a:solidFill>
                  <a:srgbClr val="374151"/>
                </a:solidFill>
                <a:latin typeface="Söhne"/>
                <a:ea typeface="Rockwell"/>
              </a:rPr>
              <a:t>Expert systems are computer programs designed to emulate the decision-making ability of a human expert in a specific domain. They use a knowledge base of human expertise and an inference engine to provide solutions or make decisions. Expert systems are applied in various fields, including:</a:t>
            </a:r>
            <a:endParaRPr b="0" lang="en-IN" sz="2000" spc="-1" strike="noStrike">
              <a:solidFill>
                <a:srgbClr val="000000"/>
              </a:solidFill>
              <a:latin typeface="Arial"/>
            </a:endParaRPr>
          </a:p>
          <a:p>
            <a:pPr marL="457200" indent="-325800">
              <a:lnSpc>
                <a:spcPct val="90000"/>
              </a:lnSpc>
              <a:spcBef>
                <a:spcPts val="1199"/>
              </a:spcBef>
              <a:buClr>
                <a:srgbClr val="9e3611"/>
              </a:buClr>
              <a:buFont typeface="Arial"/>
              <a:buChar char="•"/>
            </a:pPr>
            <a:r>
              <a:rPr b="1" lang="en-US" sz="2000" spc="-1" strike="noStrike">
                <a:solidFill>
                  <a:srgbClr val="374151"/>
                </a:solidFill>
                <a:latin typeface="Söhne"/>
                <a:ea typeface="Rockwell"/>
              </a:rPr>
              <a:t>Medical Diagnosis:</a:t>
            </a:r>
            <a:r>
              <a:rPr b="0" lang="en-US" sz="2000" spc="-1" strike="noStrike">
                <a:solidFill>
                  <a:srgbClr val="374151"/>
                </a:solidFill>
                <a:latin typeface="Söhne"/>
                <a:ea typeface="Rockwell"/>
              </a:rPr>
              <a:t> Expert systems can assist medical professionals in diagnosing diseases based on symptoms and patient history.</a:t>
            </a:r>
            <a:endParaRPr b="0" lang="en-IN" sz="2000" spc="-1" strike="noStrike">
              <a:solidFill>
                <a:srgbClr val="000000"/>
              </a:solidFill>
              <a:latin typeface="Arial"/>
            </a:endParaRPr>
          </a:p>
          <a:p>
            <a:pPr marL="457200" indent="-325800">
              <a:lnSpc>
                <a:spcPct val="90000"/>
              </a:lnSpc>
              <a:spcBef>
                <a:spcPts val="1199"/>
              </a:spcBef>
              <a:buClr>
                <a:srgbClr val="9e3611"/>
              </a:buClr>
              <a:buFont typeface="Arial"/>
              <a:buChar char="•"/>
            </a:pPr>
            <a:r>
              <a:rPr b="1" lang="en-US" sz="2000" spc="-1" strike="noStrike">
                <a:solidFill>
                  <a:srgbClr val="374151"/>
                </a:solidFill>
                <a:latin typeface="Söhne"/>
                <a:ea typeface="Rockwell"/>
              </a:rPr>
              <a:t>Financial Planning:</a:t>
            </a:r>
            <a:r>
              <a:rPr b="0" lang="en-US" sz="2000" spc="-1" strike="noStrike">
                <a:solidFill>
                  <a:srgbClr val="374151"/>
                </a:solidFill>
                <a:latin typeface="Söhne"/>
                <a:ea typeface="Rockwell"/>
              </a:rPr>
              <a:t> They can provide advice on investment strategies and financial planning based on expert knowledge.</a:t>
            </a:r>
            <a:endParaRPr b="0" lang="en-IN" sz="2000" spc="-1" strike="noStrike">
              <a:solidFill>
                <a:srgbClr val="000000"/>
              </a:solidFill>
              <a:latin typeface="Arial"/>
            </a:endParaRPr>
          </a:p>
          <a:p>
            <a:pPr marL="457200" indent="-325800">
              <a:lnSpc>
                <a:spcPct val="90000"/>
              </a:lnSpc>
              <a:spcBef>
                <a:spcPts val="1199"/>
              </a:spcBef>
              <a:buClr>
                <a:srgbClr val="9e3611"/>
              </a:buClr>
              <a:buFont typeface="Arial"/>
              <a:buChar char="•"/>
            </a:pPr>
            <a:r>
              <a:rPr b="1" lang="en-US" sz="2000" spc="-1" strike="noStrike">
                <a:solidFill>
                  <a:srgbClr val="374151"/>
                </a:solidFill>
                <a:latin typeface="Söhne"/>
                <a:ea typeface="Rockwell"/>
              </a:rPr>
              <a:t>Troubleshooting:</a:t>
            </a:r>
            <a:r>
              <a:rPr b="0" lang="en-US" sz="2000" spc="-1" strike="noStrike">
                <a:solidFill>
                  <a:srgbClr val="374151"/>
                </a:solidFill>
                <a:latin typeface="Söhne"/>
                <a:ea typeface="Rockwell"/>
              </a:rPr>
              <a:t> Expert systems can help users diagnose and solve technical problems by guiding them through a series of questions.</a:t>
            </a:r>
            <a:endParaRPr b="0" lang="en-IN" sz="2000" spc="-1" strike="noStrike">
              <a:solidFill>
                <a:srgbClr val="000000"/>
              </a:solidFill>
              <a:latin typeface="Arial"/>
            </a:endParaRPr>
          </a:p>
          <a:p>
            <a:pPr indent="0">
              <a:lnSpc>
                <a:spcPct val="90000"/>
              </a:lnSpc>
              <a:spcBef>
                <a:spcPts val="1199"/>
              </a:spcBef>
              <a:buNone/>
              <a:tabLst>
                <a:tab algn="l" pos="0"/>
              </a:tabLst>
            </a:pP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1069920" y="484200"/>
            <a:ext cx="10057320" cy="1608480"/>
          </a:xfrm>
          <a:prstGeom prst="rect">
            <a:avLst/>
          </a:prstGeom>
          <a:noFill/>
          <a:ln w="0">
            <a:noFill/>
          </a:ln>
        </p:spPr>
        <p:txBody>
          <a:bodyPr lIns="90000" rIns="90000" tIns="45000" bIns="45000" anchor="ctr">
            <a:noAutofit/>
          </a:bodyPr>
          <a:p>
            <a:pPr indent="0">
              <a:lnSpc>
                <a:spcPct val="90000"/>
              </a:lnSpc>
              <a:buNone/>
              <a:tabLst>
                <a:tab algn="l" pos="0"/>
              </a:tabLst>
            </a:pPr>
            <a:r>
              <a:rPr b="1" lang="en-IN" sz="5400" spc="-1" strike="noStrike">
                <a:solidFill>
                  <a:srgbClr val="000000"/>
                </a:solidFill>
                <a:latin typeface="Söhne"/>
                <a:ea typeface="Rockwell"/>
              </a:rPr>
              <a:t>Fuzzy Systems:</a:t>
            </a:r>
            <a:br>
              <a:rPr sz="5400"/>
            </a:br>
            <a:endParaRPr b="0" lang="en-IN" sz="5400" spc="-1" strike="noStrike">
              <a:solidFill>
                <a:srgbClr val="000000"/>
              </a:solidFill>
              <a:latin typeface="Arial"/>
            </a:endParaRPr>
          </a:p>
        </p:txBody>
      </p:sp>
      <p:sp>
        <p:nvSpPr>
          <p:cNvPr id="93" name="PlaceHolder 2"/>
          <p:cNvSpPr>
            <a:spLocks noGrp="1"/>
          </p:cNvSpPr>
          <p:nvPr>
            <p:ph/>
          </p:nvPr>
        </p:nvSpPr>
        <p:spPr>
          <a:xfrm>
            <a:off x="1069920" y="2120760"/>
            <a:ext cx="10057320" cy="4050360"/>
          </a:xfrm>
          <a:prstGeom prst="rect">
            <a:avLst/>
          </a:prstGeom>
          <a:noFill/>
          <a:ln w="0">
            <a:noFill/>
          </a:ln>
        </p:spPr>
        <p:txBody>
          <a:bodyPr lIns="90000" rIns="90000" tIns="45000" bIns="45000" anchor="t">
            <a:noAutofit/>
          </a:bodyPr>
          <a:p>
            <a:pPr marL="457200" indent="-325800">
              <a:lnSpc>
                <a:spcPct val="90000"/>
              </a:lnSpc>
              <a:spcBef>
                <a:spcPts val="1199"/>
              </a:spcBef>
              <a:buClr>
                <a:srgbClr val="9e3611"/>
              </a:buClr>
              <a:buFont typeface="Noto Sans Symbols"/>
              <a:buChar char="▪"/>
            </a:pPr>
            <a:r>
              <a:rPr b="0" lang="en-US" sz="2000" spc="-1" strike="noStrike">
                <a:solidFill>
                  <a:srgbClr val="374151"/>
                </a:solidFill>
                <a:latin typeface="Söhne"/>
                <a:ea typeface="Rockwell"/>
              </a:rPr>
              <a:t>Fuzzy logic is a mathematical framework that deals with uncertainty and imprecision. Fuzzy systems are particularly useful when dealing with vague or subjective information. Applications include:</a:t>
            </a:r>
            <a:endParaRPr b="0" lang="en-IN" sz="2000" spc="-1" strike="noStrike">
              <a:solidFill>
                <a:srgbClr val="000000"/>
              </a:solidFill>
              <a:latin typeface="Arial"/>
            </a:endParaRPr>
          </a:p>
          <a:p>
            <a:pPr marL="457200" indent="-325800">
              <a:lnSpc>
                <a:spcPct val="90000"/>
              </a:lnSpc>
              <a:spcBef>
                <a:spcPts val="1199"/>
              </a:spcBef>
              <a:buClr>
                <a:srgbClr val="9e3611"/>
              </a:buClr>
              <a:buFont typeface="Arial"/>
              <a:buChar char="•"/>
            </a:pPr>
            <a:r>
              <a:rPr b="1" lang="en-US" sz="2000" spc="-1" strike="noStrike">
                <a:solidFill>
                  <a:srgbClr val="374151"/>
                </a:solidFill>
                <a:latin typeface="Söhne"/>
                <a:ea typeface="Rockwell"/>
              </a:rPr>
              <a:t>Traffic Control Systems:</a:t>
            </a:r>
            <a:r>
              <a:rPr b="0" lang="en-US" sz="2000" spc="-1" strike="noStrike">
                <a:solidFill>
                  <a:srgbClr val="374151"/>
                </a:solidFill>
                <a:latin typeface="Söhne"/>
                <a:ea typeface="Rockwell"/>
              </a:rPr>
              <a:t> Fuzzy logic can be used to optimize traffic signal timings based on real-time traffic conditions.</a:t>
            </a:r>
            <a:endParaRPr b="0" lang="en-IN" sz="2000" spc="-1" strike="noStrike">
              <a:solidFill>
                <a:srgbClr val="000000"/>
              </a:solidFill>
              <a:latin typeface="Arial"/>
            </a:endParaRPr>
          </a:p>
          <a:p>
            <a:pPr marL="457200" indent="-325800">
              <a:lnSpc>
                <a:spcPct val="90000"/>
              </a:lnSpc>
              <a:spcBef>
                <a:spcPts val="1199"/>
              </a:spcBef>
              <a:buClr>
                <a:srgbClr val="9e3611"/>
              </a:buClr>
              <a:buFont typeface="Arial"/>
              <a:buChar char="•"/>
            </a:pPr>
            <a:r>
              <a:rPr b="1" lang="en-US" sz="2000" spc="-1" strike="noStrike">
                <a:solidFill>
                  <a:srgbClr val="374151"/>
                </a:solidFill>
                <a:latin typeface="Söhne"/>
                <a:ea typeface="Rockwell"/>
              </a:rPr>
              <a:t>Home Appliances:</a:t>
            </a:r>
            <a:r>
              <a:rPr b="0" lang="en-US" sz="2000" spc="-1" strike="noStrike">
                <a:solidFill>
                  <a:srgbClr val="374151"/>
                </a:solidFill>
                <a:latin typeface="Söhne"/>
                <a:ea typeface="Rockwell"/>
              </a:rPr>
              <a:t> Fuzzy controllers are employed in washing machines and air conditioners to adapt to varying conditions.</a:t>
            </a:r>
            <a:endParaRPr b="0" lang="en-IN" sz="2000" spc="-1" strike="noStrike">
              <a:solidFill>
                <a:srgbClr val="000000"/>
              </a:solidFill>
              <a:latin typeface="Arial"/>
            </a:endParaRPr>
          </a:p>
          <a:p>
            <a:pPr indent="0">
              <a:lnSpc>
                <a:spcPct val="90000"/>
              </a:lnSpc>
              <a:spcBef>
                <a:spcPts val="1199"/>
              </a:spcBef>
              <a:buNone/>
              <a:tabLst>
                <a:tab algn="l" pos="0"/>
              </a:tabLst>
            </a:pP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1069920" y="484200"/>
            <a:ext cx="10057320" cy="1608480"/>
          </a:xfrm>
          <a:prstGeom prst="rect">
            <a:avLst/>
          </a:prstGeom>
          <a:noFill/>
          <a:ln w="0">
            <a:noFill/>
          </a:ln>
        </p:spPr>
        <p:txBody>
          <a:bodyPr lIns="90000" rIns="90000" tIns="45000" bIns="45000" anchor="ctr">
            <a:noAutofit/>
          </a:bodyPr>
          <a:p>
            <a:pPr indent="0">
              <a:lnSpc>
                <a:spcPct val="90000"/>
              </a:lnSpc>
              <a:buNone/>
              <a:tabLst>
                <a:tab algn="l" pos="0"/>
              </a:tabLst>
            </a:pPr>
            <a:r>
              <a:rPr b="1" lang="en-US" sz="5400" spc="-1" strike="noStrike">
                <a:solidFill>
                  <a:srgbClr val="000000"/>
                </a:solidFill>
                <a:latin typeface="Söhne"/>
                <a:ea typeface="Rockwell"/>
              </a:rPr>
              <a:t>Augmented Reality:</a:t>
            </a:r>
            <a:endParaRPr b="0" lang="en-IN" sz="5400" spc="-1" strike="noStrike">
              <a:solidFill>
                <a:srgbClr val="000000"/>
              </a:solidFill>
              <a:latin typeface="Arial"/>
            </a:endParaRPr>
          </a:p>
        </p:txBody>
      </p:sp>
      <p:sp>
        <p:nvSpPr>
          <p:cNvPr id="95" name="PlaceHolder 2"/>
          <p:cNvSpPr>
            <a:spLocks noGrp="1"/>
          </p:cNvSpPr>
          <p:nvPr>
            <p:ph/>
          </p:nvPr>
        </p:nvSpPr>
        <p:spPr>
          <a:xfrm>
            <a:off x="1069920" y="2120760"/>
            <a:ext cx="10057320" cy="4050360"/>
          </a:xfrm>
          <a:prstGeom prst="rect">
            <a:avLst/>
          </a:prstGeom>
          <a:noFill/>
          <a:ln w="0">
            <a:noFill/>
          </a:ln>
        </p:spPr>
        <p:txBody>
          <a:bodyPr lIns="90000" rIns="90000" tIns="45000" bIns="45000" anchor="t">
            <a:noAutofit/>
          </a:bodyPr>
          <a:p>
            <a:pPr marL="457200" indent="-325800">
              <a:lnSpc>
                <a:spcPct val="90000"/>
              </a:lnSpc>
              <a:spcBef>
                <a:spcPts val="1199"/>
              </a:spcBef>
              <a:buClr>
                <a:srgbClr val="9e3611"/>
              </a:buClr>
              <a:buFont typeface="Noto Sans Symbols"/>
              <a:buChar char="▪"/>
            </a:pPr>
            <a:r>
              <a:rPr b="0" lang="en-US" sz="2400" spc="-1" strike="noStrike">
                <a:solidFill>
                  <a:srgbClr val="374151"/>
                </a:solidFill>
                <a:latin typeface="Söhne"/>
                <a:ea typeface="Rockwell"/>
              </a:rPr>
              <a:t>Augmented Reality (AR) combines digital information with the user's real-world environment. AI plays a role in enhancing AR experiences through:</a:t>
            </a:r>
            <a:endParaRPr b="0" lang="en-IN" sz="2400" spc="-1" strike="noStrike">
              <a:solidFill>
                <a:srgbClr val="000000"/>
              </a:solidFill>
              <a:latin typeface="Arial"/>
            </a:endParaRPr>
          </a:p>
          <a:p>
            <a:pPr marL="457200" indent="-325800">
              <a:lnSpc>
                <a:spcPct val="90000"/>
              </a:lnSpc>
              <a:spcBef>
                <a:spcPts val="1199"/>
              </a:spcBef>
              <a:buClr>
                <a:srgbClr val="9e3611"/>
              </a:buClr>
              <a:buFont typeface="Arial"/>
              <a:buChar char="•"/>
            </a:pPr>
            <a:r>
              <a:rPr b="1" lang="en-US" sz="2400" spc="-1" strike="noStrike">
                <a:solidFill>
                  <a:srgbClr val="374151"/>
                </a:solidFill>
                <a:latin typeface="Söhne"/>
                <a:ea typeface="Rockwell"/>
              </a:rPr>
              <a:t>Object Recognition:</a:t>
            </a:r>
            <a:r>
              <a:rPr b="0" lang="en-US" sz="2400" spc="-1" strike="noStrike">
                <a:solidFill>
                  <a:srgbClr val="374151"/>
                </a:solidFill>
                <a:latin typeface="Söhne"/>
                <a:ea typeface="Rockwell"/>
              </a:rPr>
              <a:t> AI algorithms can recognize and augment real-world objects in the user's view.</a:t>
            </a:r>
            <a:endParaRPr b="0" lang="en-IN" sz="2400" spc="-1" strike="noStrike">
              <a:solidFill>
                <a:srgbClr val="000000"/>
              </a:solidFill>
              <a:latin typeface="Arial"/>
            </a:endParaRPr>
          </a:p>
          <a:p>
            <a:pPr marL="457200" indent="-325800">
              <a:lnSpc>
                <a:spcPct val="90000"/>
              </a:lnSpc>
              <a:spcBef>
                <a:spcPts val="1199"/>
              </a:spcBef>
              <a:buClr>
                <a:srgbClr val="9e3611"/>
              </a:buClr>
              <a:buFont typeface="Arial"/>
              <a:buChar char="•"/>
            </a:pPr>
            <a:r>
              <a:rPr b="1" lang="en-US" sz="2400" spc="-1" strike="noStrike">
                <a:solidFill>
                  <a:srgbClr val="374151"/>
                </a:solidFill>
                <a:latin typeface="Söhne"/>
                <a:ea typeface="Rockwell"/>
              </a:rPr>
              <a:t>Gesture Recognition:</a:t>
            </a:r>
            <a:r>
              <a:rPr b="0" lang="en-US" sz="2400" spc="-1" strike="noStrike">
                <a:solidFill>
                  <a:srgbClr val="374151"/>
                </a:solidFill>
                <a:latin typeface="Söhne"/>
                <a:ea typeface="Rockwell"/>
              </a:rPr>
              <a:t> AI helps interpret user gestures for interactive AR applications.</a:t>
            </a:r>
            <a:endParaRPr b="0" lang="en-IN" sz="2400" spc="-1" strike="noStrike">
              <a:solidFill>
                <a:srgbClr val="000000"/>
              </a:solidFill>
              <a:latin typeface="Arial"/>
            </a:endParaRPr>
          </a:p>
          <a:p>
            <a:pPr indent="0">
              <a:lnSpc>
                <a:spcPct val="90000"/>
              </a:lnSpc>
              <a:spcBef>
                <a:spcPts val="1199"/>
              </a:spcBef>
              <a:buNone/>
              <a:tabLst>
                <a:tab algn="l" pos="0"/>
              </a:tabLst>
            </a:pP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1069920" y="484200"/>
            <a:ext cx="10057320" cy="1608480"/>
          </a:xfrm>
          <a:prstGeom prst="rect">
            <a:avLst/>
          </a:prstGeom>
          <a:noFill/>
          <a:ln w="0">
            <a:noFill/>
          </a:ln>
        </p:spPr>
        <p:txBody>
          <a:bodyPr lIns="90000" rIns="90000" tIns="45000" bIns="45000" anchor="ctr">
            <a:noAutofit/>
          </a:bodyPr>
          <a:p>
            <a:pPr indent="0">
              <a:lnSpc>
                <a:spcPct val="90000"/>
              </a:lnSpc>
              <a:buNone/>
              <a:tabLst>
                <a:tab algn="l" pos="0"/>
              </a:tabLst>
            </a:pPr>
            <a:r>
              <a:rPr b="1" lang="en-IN" sz="5400" spc="-1" strike="noStrike">
                <a:solidFill>
                  <a:srgbClr val="000000"/>
                </a:solidFill>
                <a:latin typeface="Söhne"/>
                <a:ea typeface="Rockwell"/>
              </a:rPr>
              <a:t>AI in Different Fields:</a:t>
            </a:r>
            <a:endParaRPr b="0" lang="en-IN" sz="5400" spc="-1" strike="noStrike">
              <a:solidFill>
                <a:srgbClr val="000000"/>
              </a:solidFill>
              <a:latin typeface="Arial"/>
            </a:endParaRPr>
          </a:p>
        </p:txBody>
      </p:sp>
      <p:sp>
        <p:nvSpPr>
          <p:cNvPr id="97" name="PlaceHolder 2"/>
          <p:cNvSpPr>
            <a:spLocks noGrp="1"/>
          </p:cNvSpPr>
          <p:nvPr>
            <p:ph/>
          </p:nvPr>
        </p:nvSpPr>
        <p:spPr>
          <a:xfrm>
            <a:off x="1069920" y="2120760"/>
            <a:ext cx="10057320" cy="4050360"/>
          </a:xfrm>
          <a:prstGeom prst="rect">
            <a:avLst/>
          </a:prstGeom>
          <a:noFill/>
          <a:ln w="0">
            <a:noFill/>
          </a:ln>
        </p:spPr>
        <p:txBody>
          <a:bodyPr lIns="90000" rIns="90000" tIns="45000" bIns="45000" anchor="t">
            <a:noAutofit/>
          </a:bodyPr>
          <a:p>
            <a:pPr marL="457200" indent="-325800">
              <a:lnSpc>
                <a:spcPct val="90000"/>
              </a:lnSpc>
              <a:spcBef>
                <a:spcPts val="1199"/>
              </a:spcBef>
              <a:buClr>
                <a:srgbClr val="9e3611"/>
              </a:buClr>
              <a:buFont typeface="Arial"/>
              <a:buChar char="•"/>
            </a:pPr>
            <a:r>
              <a:rPr b="1" lang="en-IN" sz="2800" spc="-1" strike="noStrike">
                <a:solidFill>
                  <a:srgbClr val="374151"/>
                </a:solidFill>
                <a:latin typeface="Söhne"/>
                <a:ea typeface="Rockwell"/>
              </a:rPr>
              <a:t>Natural Language Processing (NLP):</a:t>
            </a:r>
            <a:r>
              <a:rPr b="0" lang="en-IN" sz="2800" spc="-1" strike="noStrike">
                <a:solidFill>
                  <a:srgbClr val="374151"/>
                </a:solidFill>
                <a:latin typeface="Söhne"/>
                <a:ea typeface="Rockwell"/>
              </a:rPr>
              <a:t> Used in chatbots, language translation, sentiment analysis, and voice recognition.</a:t>
            </a:r>
            <a:endParaRPr b="0" lang="en-IN" sz="2800" spc="-1" strike="noStrike">
              <a:solidFill>
                <a:srgbClr val="000000"/>
              </a:solidFill>
              <a:latin typeface="Arial"/>
            </a:endParaRPr>
          </a:p>
          <a:p>
            <a:pPr marL="457200" indent="-325800">
              <a:lnSpc>
                <a:spcPct val="90000"/>
              </a:lnSpc>
              <a:spcBef>
                <a:spcPts val="1199"/>
              </a:spcBef>
              <a:buClr>
                <a:srgbClr val="9e3611"/>
              </a:buClr>
              <a:buFont typeface="Arial"/>
              <a:buChar char="•"/>
            </a:pPr>
            <a:r>
              <a:rPr b="1" lang="en-IN" sz="2800" spc="-1" strike="noStrike">
                <a:solidFill>
                  <a:srgbClr val="374151"/>
                </a:solidFill>
                <a:latin typeface="Söhne"/>
                <a:ea typeface="Rockwell"/>
              </a:rPr>
              <a:t>Healthcare:</a:t>
            </a:r>
            <a:r>
              <a:rPr b="0" lang="en-IN" sz="2800" spc="-1" strike="noStrike">
                <a:solidFill>
                  <a:srgbClr val="374151"/>
                </a:solidFill>
                <a:latin typeface="Söhne"/>
                <a:ea typeface="Rockwell"/>
              </a:rPr>
              <a:t> AI is applied for diagnostics, drug discovery, personalized medicine, and patient management.</a:t>
            </a:r>
            <a:endParaRPr b="0" lang="en-IN" sz="2800" spc="-1" strike="noStrike">
              <a:solidFill>
                <a:srgbClr val="000000"/>
              </a:solidFill>
              <a:latin typeface="Arial"/>
            </a:endParaRPr>
          </a:p>
          <a:p>
            <a:pPr marL="457200" indent="-325800">
              <a:lnSpc>
                <a:spcPct val="90000"/>
              </a:lnSpc>
              <a:spcBef>
                <a:spcPts val="1199"/>
              </a:spcBef>
              <a:buClr>
                <a:srgbClr val="9e3611"/>
              </a:buClr>
              <a:buFont typeface="Arial"/>
              <a:buChar char="•"/>
            </a:pPr>
            <a:r>
              <a:rPr b="1" lang="en-IN" sz="2800" spc="-1" strike="noStrike">
                <a:solidFill>
                  <a:srgbClr val="374151"/>
                </a:solidFill>
                <a:latin typeface="Söhne"/>
                <a:ea typeface="Rockwell"/>
              </a:rPr>
              <a:t>Agriculture:</a:t>
            </a:r>
            <a:r>
              <a:rPr b="0" lang="en-IN" sz="2800" spc="-1" strike="noStrike">
                <a:solidFill>
                  <a:srgbClr val="374151"/>
                </a:solidFill>
                <a:latin typeface="Söhne"/>
                <a:ea typeface="Rockwell"/>
              </a:rPr>
              <a:t> AI aids in precision farming, crop monitoring, and pest control.</a:t>
            </a:r>
            <a:endParaRPr b="0" lang="en-IN" sz="2800" spc="-1" strike="noStrike">
              <a:solidFill>
                <a:srgbClr val="000000"/>
              </a:solidFill>
              <a:latin typeface="Arial"/>
            </a:endParaRPr>
          </a:p>
          <a:p>
            <a:pPr marL="457200" indent="-325800">
              <a:lnSpc>
                <a:spcPct val="90000"/>
              </a:lnSpc>
              <a:spcBef>
                <a:spcPts val="1199"/>
              </a:spcBef>
              <a:buClr>
                <a:srgbClr val="9e3611"/>
              </a:buClr>
              <a:buFont typeface="Arial"/>
              <a:buChar char="•"/>
            </a:pPr>
            <a:r>
              <a:rPr b="1" lang="en-IN" sz="2800" spc="-1" strike="noStrike">
                <a:solidFill>
                  <a:srgbClr val="374151"/>
                </a:solidFill>
                <a:latin typeface="Söhne"/>
                <a:ea typeface="Rockwell"/>
              </a:rPr>
              <a:t>Social Media Monitoring:</a:t>
            </a:r>
            <a:r>
              <a:rPr b="0" lang="en-IN" sz="2800" spc="-1" strike="noStrike">
                <a:solidFill>
                  <a:srgbClr val="374151"/>
                </a:solidFill>
                <a:latin typeface="Söhne"/>
                <a:ea typeface="Rockwell"/>
              </a:rPr>
              <a:t> AI is used to analyze social media data for sentiment analysis, trend prediction, and content moderation.</a:t>
            </a:r>
            <a:endParaRPr b="0" lang="en-IN" sz="2800" spc="-1" strike="noStrike">
              <a:solidFill>
                <a:srgbClr val="000000"/>
              </a:solidFill>
              <a:latin typeface="Arial"/>
            </a:endParaRPr>
          </a:p>
          <a:p>
            <a:pPr indent="0">
              <a:lnSpc>
                <a:spcPct val="90000"/>
              </a:lnSpc>
              <a:spcBef>
                <a:spcPts val="1199"/>
              </a:spcBef>
              <a:buNone/>
              <a:tabLst>
                <a:tab algn="l" pos="0"/>
              </a:tabLst>
            </a:pP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1069920" y="484200"/>
            <a:ext cx="10057320" cy="1608480"/>
          </a:xfrm>
          <a:prstGeom prst="rect">
            <a:avLst/>
          </a:prstGeom>
          <a:noFill/>
          <a:ln w="0">
            <a:noFill/>
          </a:ln>
        </p:spPr>
        <p:txBody>
          <a:bodyPr lIns="90000" rIns="90000" tIns="45000" bIns="45000" anchor="ctr">
            <a:noAutofit/>
          </a:bodyPr>
          <a:p>
            <a:pPr indent="0" algn="ctr">
              <a:buNone/>
            </a:pPr>
            <a:endParaRPr b="0" lang="en-IN" sz="1800" spc="-1" strike="noStrike">
              <a:solidFill>
                <a:srgbClr val="000000"/>
              </a:solidFill>
              <a:latin typeface="Arial"/>
            </a:endParaRPr>
          </a:p>
        </p:txBody>
      </p:sp>
      <p:sp>
        <p:nvSpPr>
          <p:cNvPr id="59" name="PlaceHolder 2"/>
          <p:cNvSpPr>
            <a:spLocks noGrp="1"/>
          </p:cNvSpPr>
          <p:nvPr>
            <p:ph/>
          </p:nvPr>
        </p:nvSpPr>
        <p:spPr>
          <a:xfrm>
            <a:off x="1069920" y="2120760"/>
            <a:ext cx="10057320" cy="4050360"/>
          </a:xfrm>
          <a:prstGeom prst="rect">
            <a:avLst/>
          </a:prstGeom>
          <a:noFill/>
          <a:ln w="0">
            <a:noFill/>
          </a:ln>
        </p:spPr>
        <p:txBody>
          <a:bodyPr lIns="90000" rIns="90000" tIns="45000" bIns="45000" anchor="t">
            <a:noAutofit/>
          </a:bodyPr>
          <a:p>
            <a:pPr marL="131400" indent="0">
              <a:lnSpc>
                <a:spcPct val="90000"/>
              </a:lnSpc>
              <a:spcBef>
                <a:spcPts val="1199"/>
              </a:spcBef>
              <a:buNone/>
              <a:tabLst>
                <a:tab algn="l" pos="0"/>
              </a:tabLst>
            </a:pPr>
            <a:r>
              <a:rPr b="0" lang="en-IN" sz="5400" spc="-1" strike="noStrike">
                <a:solidFill>
                  <a:schemeClr val="dk1"/>
                </a:solidFill>
                <a:latin typeface="Rockwell"/>
                <a:ea typeface="Rockwell"/>
              </a:rPr>
              <a:t>Introduction to Machine Learning </a:t>
            </a:r>
            <a:endParaRPr b="0" lang="en-IN" sz="5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6" presetSubtype="16">
                                  <p:stCondLst>
                                    <p:cond delay="0"/>
                                  </p:stCondLst>
                                  <p:childTnLst>
                                    <p:set>
                                      <p:cBhvr>
                                        <p:cTn id="6" dur="1" fill="hold">
                                          <p:stCondLst>
                                            <p:cond delay="0"/>
                                          </p:stCondLst>
                                        </p:cTn>
                                        <p:tgtEl>
                                          <p:spTgt spid="59">
                                            <p:txEl>
                                              <p:pRg st="0" end="0"/>
                                            </p:txEl>
                                          </p:spTgt>
                                        </p:tgtEl>
                                        <p:attrNameLst>
                                          <p:attrName>style.visibility</p:attrName>
                                        </p:attrNameLst>
                                      </p:cBhvr>
                                      <p:to>
                                        <p:strVal val="visible"/>
                                      </p:to>
                                    </p:set>
                                    <p:animEffect filter="circle(in)" transition="in">
                                      <p:cBhvr additive="repl">
                                        <p:cTn id="7" dur="2000"/>
                                        <p:tgtEl>
                                          <p:spTgt spid="59">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272880" y="484200"/>
            <a:ext cx="11709720" cy="1608480"/>
          </a:xfrm>
          <a:prstGeom prst="rect">
            <a:avLst/>
          </a:prstGeom>
          <a:noFill/>
          <a:ln w="0">
            <a:noFill/>
          </a:ln>
        </p:spPr>
        <p:txBody>
          <a:bodyPr lIns="90000" rIns="90000" tIns="45000" bIns="45000" anchor="ctr">
            <a:normAutofit fontScale="69000"/>
          </a:bodyPr>
          <a:p>
            <a:pPr indent="0">
              <a:lnSpc>
                <a:spcPct val="90000"/>
              </a:lnSpc>
              <a:buNone/>
              <a:tabLst>
                <a:tab algn="l" pos="0"/>
              </a:tabLst>
            </a:pPr>
            <a:r>
              <a:rPr b="1" lang="en-IN" sz="5400" spc="-1" strike="noStrike">
                <a:solidFill>
                  <a:srgbClr val="000000"/>
                </a:solidFill>
                <a:latin typeface="Söhne"/>
                <a:ea typeface="Rockwell"/>
              </a:rPr>
              <a:t>Tools and Techniques for Implementing AI:</a:t>
            </a:r>
            <a:br>
              <a:rPr sz="5400"/>
            </a:br>
            <a:endParaRPr b="0" lang="en-IN" sz="5400" spc="-1" strike="noStrike">
              <a:solidFill>
                <a:srgbClr val="000000"/>
              </a:solidFill>
              <a:latin typeface="Arial"/>
            </a:endParaRPr>
          </a:p>
        </p:txBody>
      </p:sp>
      <p:sp>
        <p:nvSpPr>
          <p:cNvPr id="99" name="PlaceHolder 2"/>
          <p:cNvSpPr>
            <a:spLocks noGrp="1"/>
          </p:cNvSpPr>
          <p:nvPr>
            <p:ph/>
          </p:nvPr>
        </p:nvSpPr>
        <p:spPr>
          <a:xfrm>
            <a:off x="1069920" y="2120760"/>
            <a:ext cx="10057320" cy="4050360"/>
          </a:xfrm>
          <a:prstGeom prst="rect">
            <a:avLst/>
          </a:prstGeom>
          <a:noFill/>
          <a:ln w="0">
            <a:noFill/>
          </a:ln>
        </p:spPr>
        <p:txBody>
          <a:bodyPr lIns="90000" rIns="90000" tIns="45000" bIns="45000" anchor="t">
            <a:noAutofit/>
          </a:bodyPr>
          <a:p>
            <a:pPr marL="457200" indent="-325800">
              <a:lnSpc>
                <a:spcPct val="90000"/>
              </a:lnSpc>
              <a:spcBef>
                <a:spcPts val="1199"/>
              </a:spcBef>
              <a:buClr>
                <a:srgbClr val="9e3611"/>
              </a:buClr>
              <a:buFont typeface="Arial"/>
              <a:buChar char="•"/>
            </a:pPr>
            <a:r>
              <a:rPr b="1" lang="en-IN" sz="2800" spc="-1" strike="noStrike">
                <a:solidFill>
                  <a:srgbClr val="374151"/>
                </a:solidFill>
                <a:latin typeface="Söhne"/>
                <a:ea typeface="Rockwell"/>
              </a:rPr>
              <a:t>Machine Learning Frameworks:</a:t>
            </a:r>
            <a:r>
              <a:rPr b="0" lang="en-IN" sz="2800" spc="-1" strike="noStrike">
                <a:solidFill>
                  <a:srgbClr val="374151"/>
                </a:solidFill>
                <a:latin typeface="Söhne"/>
                <a:ea typeface="Rockwell"/>
              </a:rPr>
              <a:t> TensorFlow, PyTorch, scikit-learn.</a:t>
            </a:r>
            <a:endParaRPr b="0" lang="en-IN" sz="2800" spc="-1" strike="noStrike">
              <a:solidFill>
                <a:srgbClr val="000000"/>
              </a:solidFill>
              <a:latin typeface="Arial"/>
            </a:endParaRPr>
          </a:p>
          <a:p>
            <a:pPr marL="457200" indent="-325800">
              <a:lnSpc>
                <a:spcPct val="90000"/>
              </a:lnSpc>
              <a:spcBef>
                <a:spcPts val="1199"/>
              </a:spcBef>
              <a:buClr>
                <a:srgbClr val="9e3611"/>
              </a:buClr>
              <a:buFont typeface="Arial"/>
              <a:buChar char="•"/>
            </a:pPr>
            <a:r>
              <a:rPr b="1" lang="en-IN" sz="2800" spc="-1" strike="noStrike">
                <a:solidFill>
                  <a:srgbClr val="374151"/>
                </a:solidFill>
                <a:latin typeface="Söhne"/>
                <a:ea typeface="Rockwell"/>
              </a:rPr>
              <a:t>Development Platforms:</a:t>
            </a:r>
            <a:r>
              <a:rPr b="0" lang="en-IN" sz="2800" spc="-1" strike="noStrike">
                <a:solidFill>
                  <a:srgbClr val="374151"/>
                </a:solidFill>
                <a:latin typeface="Söhne"/>
                <a:ea typeface="Rockwell"/>
              </a:rPr>
              <a:t> Jupyter Notebooks, Google Colab.</a:t>
            </a:r>
            <a:endParaRPr b="0" lang="en-IN" sz="2800" spc="-1" strike="noStrike">
              <a:solidFill>
                <a:srgbClr val="000000"/>
              </a:solidFill>
              <a:latin typeface="Arial"/>
            </a:endParaRPr>
          </a:p>
          <a:p>
            <a:pPr marL="457200" indent="-325800">
              <a:lnSpc>
                <a:spcPct val="90000"/>
              </a:lnSpc>
              <a:spcBef>
                <a:spcPts val="1199"/>
              </a:spcBef>
              <a:buClr>
                <a:srgbClr val="9e3611"/>
              </a:buClr>
              <a:buFont typeface="Arial"/>
              <a:buChar char="•"/>
            </a:pPr>
            <a:r>
              <a:rPr b="1" lang="en-IN" sz="2800" spc="-1" strike="noStrike">
                <a:solidFill>
                  <a:srgbClr val="374151"/>
                </a:solidFill>
                <a:latin typeface="Söhne"/>
                <a:ea typeface="Rockwell"/>
              </a:rPr>
              <a:t>Data Preprocessing:</a:t>
            </a:r>
            <a:r>
              <a:rPr b="0" lang="en-IN" sz="2800" spc="-1" strike="noStrike">
                <a:solidFill>
                  <a:srgbClr val="374151"/>
                </a:solidFill>
                <a:latin typeface="Söhne"/>
                <a:ea typeface="Rockwell"/>
              </a:rPr>
              <a:t> Pandas, NumPy.</a:t>
            </a:r>
            <a:endParaRPr b="0" lang="en-IN" sz="2800" spc="-1" strike="noStrike">
              <a:solidFill>
                <a:srgbClr val="000000"/>
              </a:solidFill>
              <a:latin typeface="Arial"/>
            </a:endParaRPr>
          </a:p>
          <a:p>
            <a:pPr marL="457200" indent="-325800">
              <a:lnSpc>
                <a:spcPct val="90000"/>
              </a:lnSpc>
              <a:spcBef>
                <a:spcPts val="1199"/>
              </a:spcBef>
              <a:buClr>
                <a:srgbClr val="9e3611"/>
              </a:buClr>
              <a:buFont typeface="Arial"/>
              <a:buChar char="•"/>
            </a:pPr>
            <a:r>
              <a:rPr b="1" lang="en-IN" sz="2800" spc="-1" strike="noStrike">
                <a:solidFill>
                  <a:srgbClr val="374151"/>
                </a:solidFill>
                <a:latin typeface="Söhne"/>
                <a:ea typeface="Rockwell"/>
              </a:rPr>
              <a:t>Natural Language Processing Tools:</a:t>
            </a:r>
            <a:r>
              <a:rPr b="0" lang="en-IN" sz="2800" spc="-1" strike="noStrike">
                <a:solidFill>
                  <a:srgbClr val="374151"/>
                </a:solidFill>
                <a:latin typeface="Söhne"/>
                <a:ea typeface="Rockwell"/>
              </a:rPr>
              <a:t> NLTK, spaCy.</a:t>
            </a:r>
            <a:endParaRPr b="0" lang="en-IN" sz="2800" spc="-1" strike="noStrike">
              <a:solidFill>
                <a:srgbClr val="000000"/>
              </a:solidFill>
              <a:latin typeface="Arial"/>
            </a:endParaRPr>
          </a:p>
          <a:p>
            <a:pPr indent="0">
              <a:lnSpc>
                <a:spcPct val="90000"/>
              </a:lnSpc>
              <a:spcBef>
                <a:spcPts val="1199"/>
              </a:spcBef>
              <a:buNone/>
              <a:tabLst>
                <a:tab algn="l" pos="0"/>
              </a:tabLst>
            </a:pP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69920" y="484200"/>
            <a:ext cx="10057320" cy="1608480"/>
          </a:xfrm>
          <a:prstGeom prst="rect">
            <a:avLst/>
          </a:prstGeom>
          <a:noFill/>
          <a:ln w="0">
            <a:noFill/>
          </a:ln>
        </p:spPr>
        <p:txBody>
          <a:bodyPr lIns="90000" rIns="90000" tIns="45000" bIns="45000" anchor="ctr">
            <a:noAutofit/>
          </a:bodyPr>
          <a:p>
            <a:pPr indent="0">
              <a:lnSpc>
                <a:spcPct val="90000"/>
              </a:lnSpc>
              <a:buNone/>
              <a:tabLst>
                <a:tab algn="l" pos="0"/>
              </a:tabLst>
            </a:pPr>
            <a:r>
              <a:rPr b="1" lang="en-IN" sz="5400" spc="-1" strike="noStrike">
                <a:solidFill>
                  <a:srgbClr val="000000"/>
                </a:solidFill>
                <a:latin typeface="Söhne"/>
                <a:ea typeface="Rockwell"/>
              </a:rPr>
              <a:t>AI-powered Products:</a:t>
            </a:r>
            <a:endParaRPr b="0" lang="en-IN" sz="5400" spc="-1" strike="noStrike">
              <a:solidFill>
                <a:srgbClr val="000000"/>
              </a:solidFill>
              <a:latin typeface="Arial"/>
            </a:endParaRPr>
          </a:p>
        </p:txBody>
      </p:sp>
      <p:sp>
        <p:nvSpPr>
          <p:cNvPr id="101" name="PlaceHolder 2"/>
          <p:cNvSpPr>
            <a:spLocks noGrp="1"/>
          </p:cNvSpPr>
          <p:nvPr>
            <p:ph/>
          </p:nvPr>
        </p:nvSpPr>
        <p:spPr>
          <a:xfrm>
            <a:off x="1069920" y="2120760"/>
            <a:ext cx="10057320" cy="4050360"/>
          </a:xfrm>
          <a:prstGeom prst="rect">
            <a:avLst/>
          </a:prstGeom>
          <a:noFill/>
          <a:ln w="0">
            <a:noFill/>
          </a:ln>
        </p:spPr>
        <p:txBody>
          <a:bodyPr lIns="90000" rIns="90000" tIns="45000" bIns="45000" anchor="t">
            <a:noAutofit/>
          </a:bodyPr>
          <a:p>
            <a:pPr marL="457200" indent="-325800">
              <a:lnSpc>
                <a:spcPct val="90000"/>
              </a:lnSpc>
              <a:spcBef>
                <a:spcPts val="1199"/>
              </a:spcBef>
              <a:buClr>
                <a:srgbClr val="9e3611"/>
              </a:buClr>
              <a:buFont typeface="Arial"/>
              <a:buChar char="•"/>
            </a:pPr>
            <a:r>
              <a:rPr b="1" lang="en-IN" sz="2800" spc="-1" strike="noStrike">
                <a:solidFill>
                  <a:srgbClr val="374151"/>
                </a:solidFill>
                <a:latin typeface="Söhne"/>
                <a:ea typeface="Rockwell"/>
              </a:rPr>
              <a:t>Google Translator:</a:t>
            </a:r>
            <a:r>
              <a:rPr b="0" lang="en-IN" sz="2800" spc="-1" strike="noStrike">
                <a:solidFill>
                  <a:srgbClr val="374151"/>
                </a:solidFill>
                <a:latin typeface="Söhne"/>
                <a:ea typeface="Rockwell"/>
              </a:rPr>
              <a:t> Uses machine learning for language translation.</a:t>
            </a:r>
            <a:endParaRPr b="0" lang="en-IN" sz="2800" spc="-1" strike="noStrike">
              <a:solidFill>
                <a:srgbClr val="000000"/>
              </a:solidFill>
              <a:latin typeface="Arial"/>
            </a:endParaRPr>
          </a:p>
          <a:p>
            <a:pPr marL="457200" indent="-325800">
              <a:lnSpc>
                <a:spcPct val="90000"/>
              </a:lnSpc>
              <a:spcBef>
                <a:spcPts val="1199"/>
              </a:spcBef>
              <a:buClr>
                <a:srgbClr val="9e3611"/>
              </a:buClr>
              <a:buFont typeface="Arial"/>
              <a:buChar char="•"/>
            </a:pPr>
            <a:r>
              <a:rPr b="1" lang="en-IN" sz="2800" spc="-1" strike="noStrike">
                <a:solidFill>
                  <a:srgbClr val="374151"/>
                </a:solidFill>
                <a:latin typeface="Söhne"/>
                <a:ea typeface="Rockwell"/>
              </a:rPr>
              <a:t>Driverless Cars:</a:t>
            </a:r>
            <a:r>
              <a:rPr b="0" lang="en-IN" sz="2800" spc="-1" strike="noStrike">
                <a:solidFill>
                  <a:srgbClr val="374151"/>
                </a:solidFill>
                <a:latin typeface="Söhne"/>
                <a:ea typeface="Rockwell"/>
              </a:rPr>
              <a:t> AI algorithms enable autonomous vehicles to navigate and make decisions.</a:t>
            </a:r>
            <a:endParaRPr b="0" lang="en-IN" sz="2800" spc="-1" strike="noStrike">
              <a:solidFill>
                <a:srgbClr val="000000"/>
              </a:solidFill>
              <a:latin typeface="Arial"/>
            </a:endParaRPr>
          </a:p>
          <a:p>
            <a:pPr marL="457200" indent="-325800">
              <a:lnSpc>
                <a:spcPct val="90000"/>
              </a:lnSpc>
              <a:spcBef>
                <a:spcPts val="1199"/>
              </a:spcBef>
              <a:buClr>
                <a:srgbClr val="9e3611"/>
              </a:buClr>
              <a:buFont typeface="Arial"/>
              <a:buChar char="•"/>
            </a:pPr>
            <a:r>
              <a:rPr b="1" lang="en-IN" sz="2800" spc="-1" strike="noStrike">
                <a:solidFill>
                  <a:srgbClr val="374151"/>
                </a:solidFill>
                <a:latin typeface="Söhne"/>
                <a:ea typeface="Rockwell"/>
              </a:rPr>
              <a:t>Voice Assistants (Alexa, Siri):</a:t>
            </a:r>
            <a:r>
              <a:rPr b="0" lang="en-IN" sz="2800" spc="-1" strike="noStrike">
                <a:solidFill>
                  <a:srgbClr val="374151"/>
                </a:solidFill>
                <a:latin typeface="Söhne"/>
                <a:ea typeface="Rockwell"/>
              </a:rPr>
              <a:t> Use natural language processing to understand and respond to user commands.</a:t>
            </a:r>
            <a:endParaRPr b="0" lang="en-IN" sz="2800" spc="-1" strike="noStrike">
              <a:solidFill>
                <a:srgbClr val="000000"/>
              </a:solidFill>
              <a:latin typeface="Arial"/>
            </a:endParaRPr>
          </a:p>
          <a:p>
            <a:pPr marL="457200" indent="-325800">
              <a:lnSpc>
                <a:spcPct val="90000"/>
              </a:lnSpc>
              <a:spcBef>
                <a:spcPts val="1199"/>
              </a:spcBef>
              <a:buClr>
                <a:srgbClr val="9e3611"/>
              </a:buClr>
              <a:buFont typeface="Arial"/>
              <a:buChar char="•"/>
            </a:pPr>
            <a:r>
              <a:rPr b="1" lang="en-IN" sz="2800" spc="-1" strike="noStrike">
                <a:solidFill>
                  <a:srgbClr val="374151"/>
                </a:solidFill>
                <a:latin typeface="Söhne"/>
                <a:ea typeface="Rockwell"/>
              </a:rPr>
              <a:t>ChatGPT:</a:t>
            </a:r>
            <a:r>
              <a:rPr b="0" lang="en-IN" sz="2800" spc="-1" strike="noStrike">
                <a:solidFill>
                  <a:srgbClr val="374151"/>
                </a:solidFill>
                <a:latin typeface="Söhne"/>
                <a:ea typeface="Rockwell"/>
              </a:rPr>
              <a:t> Utilizes a language model for generating human-like text responses.</a:t>
            </a:r>
            <a:endParaRPr b="0" lang="en-IN" sz="2800" spc="-1" strike="noStrike">
              <a:solidFill>
                <a:srgbClr val="000000"/>
              </a:solidFill>
              <a:latin typeface="Arial"/>
            </a:endParaRPr>
          </a:p>
          <a:p>
            <a:pPr indent="0">
              <a:lnSpc>
                <a:spcPct val="90000"/>
              </a:lnSpc>
              <a:spcBef>
                <a:spcPts val="1199"/>
              </a:spcBef>
              <a:buNone/>
              <a:tabLst>
                <a:tab algn="l" pos="0"/>
              </a:tabLst>
            </a:pP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Google Shape;182;p8"/>
          <p:cNvSpPr/>
          <p:nvPr/>
        </p:nvSpPr>
        <p:spPr>
          <a:xfrm>
            <a:off x="690480" y="882720"/>
            <a:ext cx="60840" cy="5974200"/>
          </a:xfrm>
          <a:prstGeom prst="rect">
            <a:avLst/>
          </a:prstGeom>
          <a:solidFill>
            <a:srgbClr val="bb6564"/>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n-IN" sz="1800" spc="-1" strike="noStrike">
              <a:solidFill>
                <a:schemeClr val="dk1"/>
              </a:solidFill>
              <a:latin typeface="Rockwell"/>
              <a:ea typeface="Rockwell"/>
            </a:endParaRPr>
          </a:p>
        </p:txBody>
      </p:sp>
      <p:sp>
        <p:nvSpPr>
          <p:cNvPr id="103" name="Google Shape;183;p8"/>
          <p:cNvSpPr/>
          <p:nvPr/>
        </p:nvSpPr>
        <p:spPr>
          <a:xfrm>
            <a:off x="820800" y="1204920"/>
            <a:ext cx="70200" cy="5652000"/>
          </a:xfrm>
          <a:prstGeom prst="rect">
            <a:avLst/>
          </a:prstGeom>
          <a:solidFill>
            <a:srgbClr val="54a4cd"/>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n-IN" sz="1800" spc="-1" strike="noStrike">
              <a:solidFill>
                <a:schemeClr val="dk1"/>
              </a:solidFill>
              <a:latin typeface="Rockwell"/>
              <a:ea typeface="Rockwell"/>
            </a:endParaRPr>
          </a:p>
        </p:txBody>
      </p:sp>
      <p:sp>
        <p:nvSpPr>
          <p:cNvPr id="104" name="Google Shape;184;p8"/>
          <p:cNvSpPr/>
          <p:nvPr/>
        </p:nvSpPr>
        <p:spPr>
          <a:xfrm rot="5400000">
            <a:off x="6608160" y="-4639320"/>
            <a:ext cx="54360" cy="11147760"/>
          </a:xfrm>
          <a:prstGeom prst="rect">
            <a:avLst/>
          </a:prstGeom>
          <a:solidFill>
            <a:srgbClr val="bb6564"/>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n-IN" sz="1800" spc="-1" strike="noStrike">
              <a:solidFill>
                <a:schemeClr val="dk1"/>
              </a:solidFill>
              <a:latin typeface="Rockwell"/>
              <a:ea typeface="Rockwell"/>
            </a:endParaRPr>
          </a:p>
        </p:txBody>
      </p:sp>
      <p:sp>
        <p:nvSpPr>
          <p:cNvPr id="105" name="Google Shape;185;p8"/>
          <p:cNvSpPr/>
          <p:nvPr/>
        </p:nvSpPr>
        <p:spPr>
          <a:xfrm rot="5400000">
            <a:off x="6778800" y="-4306680"/>
            <a:ext cx="45000" cy="10781280"/>
          </a:xfrm>
          <a:prstGeom prst="rect">
            <a:avLst/>
          </a:prstGeom>
          <a:solidFill>
            <a:srgbClr val="54a4cd"/>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n-IN" sz="1800" spc="-1" strike="noStrike">
              <a:solidFill>
                <a:schemeClr val="dk1"/>
              </a:solidFill>
              <a:latin typeface="Rockwell"/>
              <a:ea typeface="Rockwell"/>
            </a:endParaRPr>
          </a:p>
        </p:txBody>
      </p:sp>
      <p:pic>
        <p:nvPicPr>
          <p:cNvPr id="106" name="Google Shape;186;p8" descr=""/>
          <p:cNvPicPr/>
          <p:nvPr/>
        </p:nvPicPr>
        <p:blipFill>
          <a:blip r:embed="rId1"/>
          <a:stretch/>
        </p:blipFill>
        <p:spPr>
          <a:xfrm>
            <a:off x="293760" y="284040"/>
            <a:ext cx="1195920" cy="1195920"/>
          </a:xfrm>
          <a:prstGeom prst="rect">
            <a:avLst/>
          </a:prstGeom>
          <a:ln w="0">
            <a:noFill/>
          </a:ln>
        </p:spPr>
      </p:pic>
      <p:sp>
        <p:nvSpPr>
          <p:cNvPr id="107" name="Google Shape;187;p8"/>
          <p:cNvSpPr/>
          <p:nvPr/>
        </p:nvSpPr>
        <p:spPr>
          <a:xfrm flipH="1" rot="2700000">
            <a:off x="11862360" y="6114960"/>
            <a:ext cx="44640" cy="895680"/>
          </a:xfrm>
          <a:prstGeom prst="rect">
            <a:avLst/>
          </a:prstGeom>
          <a:solidFill>
            <a:srgbClr val="bb6564"/>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n-IN" sz="1800" spc="-1" strike="noStrike">
              <a:solidFill>
                <a:schemeClr val="dk1"/>
              </a:solidFill>
              <a:latin typeface="Rockwell"/>
              <a:ea typeface="Rockwell"/>
            </a:endParaRPr>
          </a:p>
        </p:txBody>
      </p:sp>
      <p:sp>
        <p:nvSpPr>
          <p:cNvPr id="108" name="Google Shape;188;p8"/>
          <p:cNvSpPr/>
          <p:nvPr/>
        </p:nvSpPr>
        <p:spPr>
          <a:xfrm rot="2700000">
            <a:off x="11657160" y="6616080"/>
            <a:ext cx="627480" cy="45000"/>
          </a:xfrm>
          <a:prstGeom prst="rect">
            <a:avLst/>
          </a:prstGeom>
          <a:solidFill>
            <a:srgbClr val="54a4cd"/>
          </a:solidFill>
          <a:ln w="0">
            <a:noFill/>
          </a:ln>
        </p:spPr>
        <p:style>
          <a:lnRef idx="0"/>
          <a:fillRef idx="0"/>
          <a:effectRef idx="0"/>
          <a:fontRef idx="minor"/>
        </p:style>
        <p:txBody>
          <a:bodyPr lIns="90000" rIns="90000" tIns="22680" bIns="22680" anchor="ctr">
            <a:noAutofit/>
          </a:bodyPr>
          <a:p>
            <a:pPr>
              <a:lnSpc>
                <a:spcPct val="100000"/>
              </a:lnSpc>
              <a:tabLst>
                <a:tab algn="l" pos="0"/>
              </a:tabLst>
            </a:pPr>
            <a:endParaRPr b="0" lang="en-IN" sz="1800" spc="-1" strike="noStrike">
              <a:solidFill>
                <a:schemeClr val="dk1"/>
              </a:solidFill>
              <a:latin typeface="Rockwell"/>
              <a:ea typeface="Rockwell"/>
            </a:endParaRPr>
          </a:p>
        </p:txBody>
      </p:sp>
      <p:sp>
        <p:nvSpPr>
          <p:cNvPr id="109" name="Google Shape;189;p8"/>
          <p:cNvSpPr/>
          <p:nvPr/>
        </p:nvSpPr>
        <p:spPr>
          <a:xfrm>
            <a:off x="1592280" y="19080"/>
            <a:ext cx="931608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1" lang="en-US" sz="2800" spc="-1" strike="noStrike">
                <a:solidFill>
                  <a:srgbClr val="7f7f7f"/>
                </a:solidFill>
                <a:latin typeface="Calibri"/>
                <a:ea typeface="Calibri"/>
              </a:rPr>
              <a:t>Current trends and opportunities</a:t>
            </a:r>
            <a:endParaRPr b="0" lang="en-IN" sz="2800" spc="-1" strike="noStrike">
              <a:solidFill>
                <a:srgbClr val="000000"/>
              </a:solidFill>
              <a:latin typeface="Arial"/>
            </a:endParaRPr>
          </a:p>
        </p:txBody>
      </p:sp>
      <p:sp>
        <p:nvSpPr>
          <p:cNvPr id="110" name="Google Shape;190;p8"/>
          <p:cNvSpPr/>
          <p:nvPr/>
        </p:nvSpPr>
        <p:spPr>
          <a:xfrm>
            <a:off x="1356480" y="284040"/>
            <a:ext cx="9453600" cy="6716520"/>
          </a:xfrm>
          <a:prstGeom prst="rect">
            <a:avLst/>
          </a:prstGeom>
          <a:noFill/>
          <a:ln w="0">
            <a:noFill/>
          </a:ln>
        </p:spPr>
        <p:style>
          <a:lnRef idx="0"/>
          <a:fillRef idx="0"/>
          <a:effectRef idx="0"/>
          <a:fontRef idx="minor"/>
        </p:style>
        <p:txBody>
          <a:bodyPr lIns="90000" rIns="90000" tIns="91440" bIns="91440" anchor="t">
            <a:spAutoFit/>
          </a:bodyPr>
          <a:p>
            <a:pPr marL="457200" indent="-368280">
              <a:lnSpc>
                <a:spcPct val="150000"/>
              </a:lnSpc>
              <a:spcBef>
                <a:spcPts val="3801"/>
              </a:spcBef>
              <a:buClr>
                <a:srgbClr val="000000"/>
              </a:buClr>
              <a:buFont typeface="Times New Roman"/>
              <a:buAutoNum type="arabicPeriod"/>
            </a:pPr>
            <a:r>
              <a:rPr b="1" lang="en-US" sz="2200" spc="-1" strike="noStrike">
                <a:solidFill>
                  <a:schemeClr val="dk1"/>
                </a:solidFill>
                <a:highlight>
                  <a:srgbClr val="ffffff"/>
                </a:highlight>
                <a:latin typeface="Times New Roman"/>
                <a:ea typeface="Times New Roman"/>
              </a:rPr>
              <a:t>Development in predictive analytics</a:t>
            </a:r>
            <a:endParaRPr b="0" lang="en-IN" sz="2200" spc="-1" strike="noStrike">
              <a:solidFill>
                <a:srgbClr val="000000"/>
              </a:solidFill>
              <a:latin typeface="Arial"/>
            </a:endParaRPr>
          </a:p>
          <a:p>
            <a:pPr marL="457200" indent="-368280">
              <a:lnSpc>
                <a:spcPct val="150000"/>
              </a:lnSpc>
              <a:buClr>
                <a:srgbClr val="000000"/>
              </a:buClr>
              <a:buFont typeface="Times New Roman"/>
              <a:buAutoNum type="arabicPeriod"/>
            </a:pPr>
            <a:r>
              <a:rPr b="1" lang="en-US" sz="2200" spc="-1" strike="noStrike">
                <a:solidFill>
                  <a:schemeClr val="dk1"/>
                </a:solidFill>
                <a:highlight>
                  <a:srgbClr val="ffffff"/>
                </a:highlight>
                <a:latin typeface="Times New Roman"/>
                <a:ea typeface="Times New Roman"/>
              </a:rPr>
              <a:t>Large Language Models (LLM)</a:t>
            </a:r>
            <a:endParaRPr b="0" lang="en-IN" sz="2200" spc="-1" strike="noStrike">
              <a:solidFill>
                <a:srgbClr val="000000"/>
              </a:solidFill>
              <a:latin typeface="Arial"/>
            </a:endParaRPr>
          </a:p>
          <a:p>
            <a:pPr marL="457200" indent="-368280">
              <a:lnSpc>
                <a:spcPct val="150000"/>
              </a:lnSpc>
              <a:buClr>
                <a:srgbClr val="000000"/>
              </a:buClr>
              <a:buFont typeface="Times New Roman"/>
              <a:buAutoNum type="arabicPeriod"/>
            </a:pPr>
            <a:r>
              <a:rPr b="1" lang="en-US" sz="2200" spc="-1" strike="noStrike">
                <a:solidFill>
                  <a:schemeClr val="dk1"/>
                </a:solidFill>
                <a:highlight>
                  <a:srgbClr val="ffffff"/>
                </a:highlight>
                <a:latin typeface="Times New Roman"/>
                <a:ea typeface="Times New Roman"/>
              </a:rPr>
              <a:t>Information security (InfoSec)</a:t>
            </a:r>
            <a:endParaRPr b="0" lang="en-IN" sz="2200" spc="-1" strike="noStrike">
              <a:solidFill>
                <a:srgbClr val="000000"/>
              </a:solidFill>
              <a:latin typeface="Arial"/>
            </a:endParaRPr>
          </a:p>
          <a:p>
            <a:pPr marL="457200" indent="-368280">
              <a:lnSpc>
                <a:spcPct val="150000"/>
              </a:lnSpc>
              <a:buClr>
                <a:srgbClr val="000000"/>
              </a:buClr>
              <a:buFont typeface="Times New Roman"/>
              <a:buAutoNum type="arabicPeriod"/>
            </a:pPr>
            <a:r>
              <a:rPr b="1" lang="en-US" sz="2200" spc="-1" strike="noStrike">
                <a:solidFill>
                  <a:schemeClr val="dk1"/>
                </a:solidFill>
                <a:highlight>
                  <a:srgbClr val="ffffff"/>
                </a:highlight>
                <a:latin typeface="Times New Roman"/>
                <a:ea typeface="Times New Roman"/>
              </a:rPr>
              <a:t>Launch of better autonomous systems</a:t>
            </a:r>
            <a:endParaRPr b="0" lang="en-IN" sz="2200" spc="-1" strike="noStrike">
              <a:solidFill>
                <a:srgbClr val="000000"/>
              </a:solidFill>
              <a:latin typeface="Arial"/>
            </a:endParaRPr>
          </a:p>
          <a:p>
            <a:pPr marL="457200" indent="-368280">
              <a:lnSpc>
                <a:spcPct val="150000"/>
              </a:lnSpc>
              <a:buClr>
                <a:srgbClr val="000000"/>
              </a:buClr>
              <a:buFont typeface="Times New Roman"/>
              <a:buAutoNum type="arabicPeriod"/>
            </a:pPr>
            <a:r>
              <a:rPr b="1" lang="en-US" sz="2200" spc="-1" strike="noStrike">
                <a:solidFill>
                  <a:schemeClr val="dk1"/>
                </a:solidFill>
                <a:highlight>
                  <a:srgbClr val="ffffff"/>
                </a:highlight>
                <a:latin typeface="Times New Roman"/>
                <a:ea typeface="Times New Roman"/>
              </a:rPr>
              <a:t>Art through NFTs</a:t>
            </a:r>
            <a:endParaRPr b="0" lang="en-IN" sz="2200" spc="-1" strike="noStrike">
              <a:solidFill>
                <a:srgbClr val="000000"/>
              </a:solidFill>
              <a:latin typeface="Arial"/>
            </a:endParaRPr>
          </a:p>
          <a:p>
            <a:pPr marL="457200" indent="-368280">
              <a:lnSpc>
                <a:spcPct val="150000"/>
              </a:lnSpc>
              <a:buClr>
                <a:srgbClr val="000000"/>
              </a:buClr>
              <a:buFont typeface="Times New Roman"/>
              <a:buAutoNum type="arabicPeriod"/>
            </a:pPr>
            <a:r>
              <a:rPr b="1" lang="en-US" sz="2200" spc="-1" strike="noStrike">
                <a:solidFill>
                  <a:schemeClr val="dk1"/>
                </a:solidFill>
                <a:highlight>
                  <a:srgbClr val="ffffff"/>
                </a:highlight>
                <a:latin typeface="Times New Roman"/>
                <a:ea typeface="Times New Roman"/>
              </a:rPr>
              <a:t>Digital avatars</a:t>
            </a:r>
            <a:endParaRPr b="0" lang="en-IN" sz="2200" spc="-1" strike="noStrike">
              <a:solidFill>
                <a:srgbClr val="000000"/>
              </a:solidFill>
              <a:latin typeface="Arial"/>
            </a:endParaRPr>
          </a:p>
          <a:p>
            <a:pPr marL="457200" indent="-368280">
              <a:lnSpc>
                <a:spcPct val="150000"/>
              </a:lnSpc>
              <a:buClr>
                <a:srgbClr val="000000"/>
              </a:buClr>
              <a:buFont typeface="Times New Roman"/>
              <a:buAutoNum type="arabicPeriod"/>
            </a:pPr>
            <a:r>
              <a:rPr b="1" lang="en-US" sz="2200" spc="-1" strike="noStrike">
                <a:solidFill>
                  <a:schemeClr val="dk1"/>
                </a:solidFill>
                <a:highlight>
                  <a:srgbClr val="ffffff"/>
                </a:highlight>
                <a:latin typeface="Times New Roman"/>
                <a:ea typeface="Times New Roman"/>
              </a:rPr>
              <a:t>Military weapons</a:t>
            </a:r>
            <a:endParaRPr b="0" lang="en-IN" sz="2200" spc="-1" strike="noStrike">
              <a:solidFill>
                <a:srgbClr val="000000"/>
              </a:solidFill>
              <a:latin typeface="Arial"/>
            </a:endParaRPr>
          </a:p>
          <a:p>
            <a:pPr marL="457200" indent="-393840">
              <a:lnSpc>
                <a:spcPct val="150000"/>
              </a:lnSpc>
              <a:buClr>
                <a:srgbClr val="000000"/>
              </a:buClr>
              <a:buFont typeface="Times New Roman"/>
              <a:buAutoNum type="arabicPeriod"/>
            </a:pPr>
            <a:r>
              <a:rPr b="1" lang="en-US" sz="2200" spc="-1" strike="noStrike">
                <a:solidFill>
                  <a:schemeClr val="dk1"/>
                </a:solidFill>
                <a:highlight>
                  <a:srgbClr val="ffffff"/>
                </a:highlight>
                <a:latin typeface="Times New Roman"/>
                <a:ea typeface="Arial"/>
              </a:rPr>
              <a:t>Healthcare</a:t>
            </a:r>
            <a:endParaRPr b="0" lang="en-IN" sz="2200" spc="-1" strike="noStrike">
              <a:solidFill>
                <a:srgbClr val="000000"/>
              </a:solidFill>
              <a:latin typeface="Arial"/>
            </a:endParaRPr>
          </a:p>
          <a:p>
            <a:pPr marL="457200" indent="-457200" algn="just">
              <a:lnSpc>
                <a:spcPct val="100000"/>
              </a:lnSpc>
              <a:buClr>
                <a:srgbClr val="000000"/>
              </a:buClr>
              <a:buFont typeface="Arial"/>
              <a:buAutoNum type="arabicPeriod"/>
            </a:pPr>
            <a:r>
              <a:rPr b="1" lang="en-IN" sz="2200" spc="-1" strike="noStrike">
                <a:solidFill>
                  <a:schemeClr val="dk1"/>
                </a:solidFill>
                <a:highlight>
                  <a:srgbClr val="ffffff"/>
                </a:highlight>
                <a:latin typeface="Times New Roman"/>
                <a:ea typeface="Arial"/>
              </a:rPr>
              <a:t>Explainable AI (XAI): Enhancing transparency and interpretability of AI models.</a:t>
            </a:r>
            <a:endParaRPr b="0" lang="en-IN" sz="2200" spc="-1" strike="noStrike">
              <a:solidFill>
                <a:srgbClr val="000000"/>
              </a:solidFill>
              <a:latin typeface="Arial"/>
            </a:endParaRPr>
          </a:p>
          <a:p>
            <a:pPr marL="457200" indent="-457200" algn="just">
              <a:lnSpc>
                <a:spcPct val="100000"/>
              </a:lnSpc>
              <a:buClr>
                <a:srgbClr val="000000"/>
              </a:buClr>
              <a:buFont typeface="Arial"/>
              <a:buAutoNum type="arabicPeriod"/>
            </a:pPr>
            <a:r>
              <a:rPr b="1" lang="en-IN" sz="2200" spc="-1" strike="noStrike">
                <a:solidFill>
                  <a:schemeClr val="dk1"/>
                </a:solidFill>
                <a:highlight>
                  <a:srgbClr val="ffffff"/>
                </a:highlight>
                <a:latin typeface="Times New Roman"/>
                <a:ea typeface="Arial"/>
              </a:rPr>
              <a:t>Edge AI: Processing AI tasks on devices rather than relying solely on cloud computing.</a:t>
            </a:r>
            <a:endParaRPr b="0" lang="en-IN" sz="2200" spc="-1" strike="noStrike">
              <a:solidFill>
                <a:srgbClr val="000000"/>
              </a:solidFill>
              <a:latin typeface="Arial"/>
            </a:endParaRPr>
          </a:p>
          <a:p>
            <a:pPr marL="457200" indent="-457200" algn="just">
              <a:lnSpc>
                <a:spcPct val="100000"/>
              </a:lnSpc>
              <a:buClr>
                <a:srgbClr val="000000"/>
              </a:buClr>
              <a:buFont typeface="Arial"/>
              <a:buAutoNum type="arabicPeriod"/>
            </a:pPr>
            <a:r>
              <a:rPr b="1" lang="en-IN" sz="2200" spc="-1" strike="noStrike">
                <a:solidFill>
                  <a:schemeClr val="dk1"/>
                </a:solidFill>
                <a:highlight>
                  <a:srgbClr val="ffffff"/>
                </a:highlight>
                <a:latin typeface="Times New Roman"/>
                <a:ea typeface="Arial"/>
              </a:rPr>
              <a:t>AI Ethics and Bias Mitigation: Ensuring responsible and fair AI development.</a:t>
            </a:r>
            <a:endParaRPr b="0" lang="en-IN" sz="2200" spc="-1" strike="noStrike">
              <a:solidFill>
                <a:srgbClr val="000000"/>
              </a:solidFill>
              <a:latin typeface="Arial"/>
            </a:endParaRPr>
          </a:p>
          <a:p>
            <a:pPr>
              <a:lnSpc>
                <a:spcPct val="150000"/>
              </a:lnSpc>
            </a:pPr>
            <a:endParaRPr b="0" lang="en-IN"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Google Shape;196;p9"/>
          <p:cNvSpPr/>
          <p:nvPr/>
        </p:nvSpPr>
        <p:spPr>
          <a:xfrm>
            <a:off x="690480" y="882720"/>
            <a:ext cx="60840" cy="5974200"/>
          </a:xfrm>
          <a:prstGeom prst="rect">
            <a:avLst/>
          </a:prstGeom>
          <a:solidFill>
            <a:srgbClr val="bb6564"/>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n-IN" sz="1800" spc="-1" strike="noStrike">
              <a:solidFill>
                <a:schemeClr val="dk1"/>
              </a:solidFill>
              <a:latin typeface="Rockwell"/>
              <a:ea typeface="Rockwell"/>
            </a:endParaRPr>
          </a:p>
        </p:txBody>
      </p:sp>
      <p:sp>
        <p:nvSpPr>
          <p:cNvPr id="112" name="Google Shape;197;p9"/>
          <p:cNvSpPr/>
          <p:nvPr/>
        </p:nvSpPr>
        <p:spPr>
          <a:xfrm>
            <a:off x="820800" y="1204920"/>
            <a:ext cx="70200" cy="5652000"/>
          </a:xfrm>
          <a:prstGeom prst="rect">
            <a:avLst/>
          </a:prstGeom>
          <a:solidFill>
            <a:srgbClr val="54a4cd"/>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n-IN" sz="1800" spc="-1" strike="noStrike">
              <a:solidFill>
                <a:schemeClr val="dk1"/>
              </a:solidFill>
              <a:latin typeface="Rockwell"/>
              <a:ea typeface="Rockwell"/>
            </a:endParaRPr>
          </a:p>
        </p:txBody>
      </p:sp>
      <p:sp>
        <p:nvSpPr>
          <p:cNvPr id="113" name="Google Shape;198;p9"/>
          <p:cNvSpPr/>
          <p:nvPr/>
        </p:nvSpPr>
        <p:spPr>
          <a:xfrm rot="5400000">
            <a:off x="6608160" y="-4639320"/>
            <a:ext cx="54360" cy="11147760"/>
          </a:xfrm>
          <a:prstGeom prst="rect">
            <a:avLst/>
          </a:prstGeom>
          <a:solidFill>
            <a:srgbClr val="bb6564"/>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n-IN" sz="1800" spc="-1" strike="noStrike">
              <a:solidFill>
                <a:schemeClr val="dk1"/>
              </a:solidFill>
              <a:latin typeface="Rockwell"/>
              <a:ea typeface="Rockwell"/>
            </a:endParaRPr>
          </a:p>
        </p:txBody>
      </p:sp>
      <p:sp>
        <p:nvSpPr>
          <p:cNvPr id="114" name="Google Shape;199;p9"/>
          <p:cNvSpPr/>
          <p:nvPr/>
        </p:nvSpPr>
        <p:spPr>
          <a:xfrm rot="5400000">
            <a:off x="6778800" y="-4306680"/>
            <a:ext cx="45000" cy="10781280"/>
          </a:xfrm>
          <a:prstGeom prst="rect">
            <a:avLst/>
          </a:prstGeom>
          <a:solidFill>
            <a:srgbClr val="54a4cd"/>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n-IN" sz="1800" spc="-1" strike="noStrike">
              <a:solidFill>
                <a:schemeClr val="dk1"/>
              </a:solidFill>
              <a:latin typeface="Rockwell"/>
              <a:ea typeface="Rockwell"/>
            </a:endParaRPr>
          </a:p>
        </p:txBody>
      </p:sp>
      <p:pic>
        <p:nvPicPr>
          <p:cNvPr id="115" name="Google Shape;200;p9" descr=""/>
          <p:cNvPicPr/>
          <p:nvPr/>
        </p:nvPicPr>
        <p:blipFill>
          <a:blip r:embed="rId1"/>
          <a:stretch/>
        </p:blipFill>
        <p:spPr>
          <a:xfrm>
            <a:off x="293760" y="284040"/>
            <a:ext cx="1195920" cy="1195920"/>
          </a:xfrm>
          <a:prstGeom prst="rect">
            <a:avLst/>
          </a:prstGeom>
          <a:ln w="0">
            <a:noFill/>
          </a:ln>
        </p:spPr>
      </p:pic>
      <p:sp>
        <p:nvSpPr>
          <p:cNvPr id="116" name="Google Shape;201;p9"/>
          <p:cNvSpPr/>
          <p:nvPr/>
        </p:nvSpPr>
        <p:spPr>
          <a:xfrm flipH="1" rot="2700000">
            <a:off x="11862360" y="6114960"/>
            <a:ext cx="44640" cy="895680"/>
          </a:xfrm>
          <a:prstGeom prst="rect">
            <a:avLst/>
          </a:prstGeom>
          <a:solidFill>
            <a:srgbClr val="bb6564"/>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n-IN" sz="1800" spc="-1" strike="noStrike">
              <a:solidFill>
                <a:schemeClr val="dk1"/>
              </a:solidFill>
              <a:latin typeface="Rockwell"/>
              <a:ea typeface="Rockwell"/>
            </a:endParaRPr>
          </a:p>
        </p:txBody>
      </p:sp>
      <p:sp>
        <p:nvSpPr>
          <p:cNvPr id="117" name="Google Shape;202;p9"/>
          <p:cNvSpPr/>
          <p:nvPr/>
        </p:nvSpPr>
        <p:spPr>
          <a:xfrm rot="2700000">
            <a:off x="11657160" y="6616080"/>
            <a:ext cx="627480" cy="45000"/>
          </a:xfrm>
          <a:prstGeom prst="rect">
            <a:avLst/>
          </a:prstGeom>
          <a:solidFill>
            <a:srgbClr val="54a4cd"/>
          </a:solidFill>
          <a:ln w="0">
            <a:noFill/>
          </a:ln>
        </p:spPr>
        <p:style>
          <a:lnRef idx="0"/>
          <a:fillRef idx="0"/>
          <a:effectRef idx="0"/>
          <a:fontRef idx="minor"/>
        </p:style>
        <p:txBody>
          <a:bodyPr lIns="90000" rIns="90000" tIns="22680" bIns="22680" anchor="ctr">
            <a:noAutofit/>
          </a:bodyPr>
          <a:p>
            <a:pPr>
              <a:lnSpc>
                <a:spcPct val="100000"/>
              </a:lnSpc>
              <a:tabLst>
                <a:tab algn="l" pos="0"/>
              </a:tabLst>
            </a:pPr>
            <a:endParaRPr b="0" lang="en-IN" sz="1800" spc="-1" strike="noStrike">
              <a:solidFill>
                <a:schemeClr val="dk1"/>
              </a:solidFill>
              <a:latin typeface="Rockwell"/>
              <a:ea typeface="Rockwell"/>
            </a:endParaRPr>
          </a:p>
        </p:txBody>
      </p:sp>
      <p:sp>
        <p:nvSpPr>
          <p:cNvPr id="118" name="Google Shape;203;p9"/>
          <p:cNvSpPr/>
          <p:nvPr/>
        </p:nvSpPr>
        <p:spPr>
          <a:xfrm>
            <a:off x="1592280" y="19080"/>
            <a:ext cx="9316080" cy="82080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1" lang="en-US" sz="4800" spc="-1" strike="noStrike">
                <a:solidFill>
                  <a:srgbClr val="7f7f7f"/>
                </a:solidFill>
                <a:latin typeface="Calibri"/>
                <a:ea typeface="Calibri"/>
              </a:rPr>
              <a:t>Job roles and skill set</a:t>
            </a:r>
            <a:endParaRPr b="0" lang="en-IN" sz="4800" spc="-1" strike="noStrike">
              <a:solidFill>
                <a:srgbClr val="000000"/>
              </a:solidFill>
              <a:latin typeface="Arial"/>
            </a:endParaRPr>
          </a:p>
        </p:txBody>
      </p:sp>
      <p:sp>
        <p:nvSpPr>
          <p:cNvPr id="119" name="Google Shape;204;p9"/>
          <p:cNvSpPr/>
          <p:nvPr/>
        </p:nvSpPr>
        <p:spPr>
          <a:xfrm>
            <a:off x="1100880" y="1139760"/>
            <a:ext cx="10312920" cy="5312880"/>
          </a:xfrm>
          <a:prstGeom prst="rect">
            <a:avLst/>
          </a:prstGeom>
          <a:noFill/>
          <a:ln w="0">
            <a:noFill/>
          </a:ln>
        </p:spPr>
        <p:style>
          <a:lnRef idx="0"/>
          <a:fillRef idx="0"/>
          <a:effectRef idx="0"/>
          <a:fontRef idx="minor"/>
        </p:style>
        <p:txBody>
          <a:bodyPr lIns="90000" rIns="90000" tIns="91440" bIns="91440" anchor="t">
            <a:spAutoFit/>
          </a:bodyPr>
          <a:p>
            <a:pPr>
              <a:lnSpc>
                <a:spcPct val="150000"/>
              </a:lnSpc>
              <a:tabLst>
                <a:tab algn="l" pos="0"/>
              </a:tabLst>
            </a:pPr>
            <a:r>
              <a:rPr b="1" lang="en-US" sz="1800" spc="-1" strike="noStrike">
                <a:solidFill>
                  <a:srgbClr val="000000"/>
                </a:solidFill>
                <a:latin typeface="Times New Roman"/>
                <a:ea typeface="Times New Roman"/>
              </a:rPr>
              <a:t>SKill Set</a:t>
            </a:r>
            <a:endParaRPr b="0" lang="en-IN" sz="1800" spc="-1" strike="noStrike">
              <a:solidFill>
                <a:srgbClr val="000000"/>
              </a:solidFill>
              <a:latin typeface="Arial"/>
            </a:endParaRPr>
          </a:p>
          <a:p>
            <a:pPr marL="647640" indent="-330120">
              <a:lnSpc>
                <a:spcPct val="150000"/>
              </a:lnSpc>
              <a:buClr>
                <a:srgbClr val="51565e"/>
              </a:buClr>
              <a:buFont typeface="Times New Roman"/>
              <a:buChar char="●"/>
              <a:tabLst>
                <a:tab algn="l" pos="0"/>
              </a:tabLst>
            </a:pPr>
            <a:r>
              <a:rPr b="1" lang="en-US" sz="1600" spc="-1" strike="noStrike">
                <a:solidFill>
                  <a:srgbClr val="51565e"/>
                </a:solidFill>
                <a:highlight>
                  <a:srgbClr val="ffffff"/>
                </a:highlight>
                <a:latin typeface="Times New Roman"/>
                <a:ea typeface="Times New Roman"/>
              </a:rPr>
              <a:t>Programming languages (Python, R, Java are the most necessary)</a:t>
            </a:r>
            <a:endParaRPr b="0" lang="en-IN" sz="1600" spc="-1" strike="noStrike">
              <a:solidFill>
                <a:srgbClr val="000000"/>
              </a:solidFill>
              <a:latin typeface="Arial"/>
            </a:endParaRPr>
          </a:p>
          <a:p>
            <a:pPr marL="647640" indent="-330120">
              <a:lnSpc>
                <a:spcPct val="150000"/>
              </a:lnSpc>
              <a:buClr>
                <a:srgbClr val="51565e"/>
              </a:buClr>
              <a:buFont typeface="Times New Roman"/>
              <a:buChar char="●"/>
              <a:tabLst>
                <a:tab algn="l" pos="0"/>
              </a:tabLst>
            </a:pPr>
            <a:r>
              <a:rPr b="1" lang="en-US" sz="1600" spc="-1" strike="noStrike">
                <a:solidFill>
                  <a:srgbClr val="51565e"/>
                </a:solidFill>
                <a:highlight>
                  <a:srgbClr val="ffffff"/>
                </a:highlight>
                <a:latin typeface="Times New Roman"/>
                <a:ea typeface="Times New Roman"/>
              </a:rPr>
              <a:t>Linear algebra and statistics</a:t>
            </a:r>
            <a:endParaRPr b="0" lang="en-IN" sz="1600" spc="-1" strike="noStrike">
              <a:solidFill>
                <a:srgbClr val="000000"/>
              </a:solidFill>
              <a:latin typeface="Arial"/>
            </a:endParaRPr>
          </a:p>
          <a:p>
            <a:pPr marL="647640" indent="-330120">
              <a:lnSpc>
                <a:spcPct val="150000"/>
              </a:lnSpc>
              <a:buClr>
                <a:srgbClr val="51565e"/>
              </a:buClr>
              <a:buFont typeface="Times New Roman"/>
              <a:buChar char="●"/>
              <a:tabLst>
                <a:tab algn="l" pos="0"/>
              </a:tabLst>
            </a:pPr>
            <a:r>
              <a:rPr b="1" lang="en-US" sz="1600" spc="-1" strike="noStrike">
                <a:solidFill>
                  <a:srgbClr val="51565e"/>
                </a:solidFill>
                <a:highlight>
                  <a:srgbClr val="ffffff"/>
                </a:highlight>
                <a:latin typeface="Times New Roman"/>
                <a:ea typeface="Times New Roman"/>
              </a:rPr>
              <a:t>Signal processing techniques</a:t>
            </a:r>
            <a:endParaRPr b="0" lang="en-IN" sz="1600" spc="-1" strike="noStrike">
              <a:solidFill>
                <a:srgbClr val="000000"/>
              </a:solidFill>
              <a:latin typeface="Arial"/>
            </a:endParaRPr>
          </a:p>
          <a:p>
            <a:pPr marL="647640" indent="-330120">
              <a:lnSpc>
                <a:spcPct val="150000"/>
              </a:lnSpc>
              <a:buClr>
                <a:srgbClr val="51565e"/>
              </a:buClr>
              <a:buFont typeface="Times New Roman"/>
              <a:buChar char="●"/>
              <a:tabLst>
                <a:tab algn="l" pos="0"/>
              </a:tabLst>
            </a:pPr>
            <a:r>
              <a:rPr b="1" lang="en-US" sz="1600" spc="-1" strike="noStrike">
                <a:solidFill>
                  <a:srgbClr val="51565e"/>
                </a:solidFill>
                <a:highlight>
                  <a:srgbClr val="ffffff"/>
                </a:highlight>
                <a:latin typeface="Times New Roman"/>
                <a:ea typeface="Arial"/>
              </a:rPr>
              <a:t>Neural network architectures</a:t>
            </a:r>
            <a:endParaRPr b="0" lang="en-IN" sz="1600" spc="-1" strike="noStrike">
              <a:solidFill>
                <a:srgbClr val="000000"/>
              </a:solidFill>
              <a:latin typeface="Arial"/>
            </a:endParaRPr>
          </a:p>
          <a:p>
            <a:pPr marL="647640" indent="-330120">
              <a:lnSpc>
                <a:spcPct val="150000"/>
              </a:lnSpc>
              <a:buClr>
                <a:srgbClr val="51565e"/>
              </a:buClr>
              <a:buFont typeface="Times New Roman"/>
              <a:buChar char="●"/>
              <a:tabLst>
                <a:tab algn="l" pos="0"/>
              </a:tabLst>
            </a:pPr>
            <a:r>
              <a:rPr b="1" lang="en-IN" sz="1600" spc="-1" strike="noStrike">
                <a:solidFill>
                  <a:srgbClr val="51565e"/>
                </a:solidFill>
                <a:highlight>
                  <a:srgbClr val="ffffff"/>
                </a:highlight>
                <a:latin typeface="Times New Roman"/>
                <a:ea typeface="Arial"/>
              </a:rPr>
              <a:t>Machine Learning algorithms</a:t>
            </a:r>
            <a:endParaRPr b="0" lang="en-IN" sz="1600" spc="-1" strike="noStrike">
              <a:solidFill>
                <a:srgbClr val="000000"/>
              </a:solidFill>
              <a:latin typeface="Arial"/>
            </a:endParaRPr>
          </a:p>
          <a:p>
            <a:pPr>
              <a:lnSpc>
                <a:spcPct val="150000"/>
              </a:lnSpc>
              <a:spcBef>
                <a:spcPts val="2299"/>
              </a:spcBef>
              <a:tabLst>
                <a:tab algn="l" pos="0"/>
              </a:tabLst>
            </a:pPr>
            <a:r>
              <a:rPr b="1" lang="en-US" sz="1800" spc="-1" strike="noStrike">
                <a:solidFill>
                  <a:srgbClr val="000000"/>
                </a:solidFill>
                <a:latin typeface="Times New Roman"/>
                <a:ea typeface="Times New Roman"/>
              </a:rPr>
              <a:t>Job Roles</a:t>
            </a:r>
            <a:endParaRPr b="0" lang="en-IN" sz="1800" spc="-1" strike="noStrike">
              <a:solidFill>
                <a:srgbClr val="000000"/>
              </a:solidFill>
              <a:latin typeface="Arial"/>
            </a:endParaRPr>
          </a:p>
          <a:p>
            <a:pPr marL="647640" indent="-330120">
              <a:lnSpc>
                <a:spcPct val="150000"/>
              </a:lnSpc>
              <a:buClr>
                <a:srgbClr val="51565e"/>
              </a:buClr>
              <a:buFont typeface="Times New Roman"/>
              <a:buChar char="●"/>
              <a:tabLst>
                <a:tab algn="l" pos="0"/>
              </a:tabLst>
            </a:pPr>
            <a:r>
              <a:rPr b="1" lang="en-US" sz="1600" spc="-1" strike="noStrike">
                <a:solidFill>
                  <a:srgbClr val="51565e"/>
                </a:solidFill>
                <a:highlight>
                  <a:srgbClr val="ffffff"/>
                </a:highlight>
                <a:latin typeface="Times New Roman"/>
                <a:ea typeface="Times New Roman"/>
              </a:rPr>
              <a:t>Machine Learning Engineer</a:t>
            </a:r>
            <a:endParaRPr b="0" lang="en-IN" sz="1600" spc="-1" strike="noStrike">
              <a:solidFill>
                <a:srgbClr val="000000"/>
              </a:solidFill>
              <a:latin typeface="Arial"/>
            </a:endParaRPr>
          </a:p>
          <a:p>
            <a:pPr marL="647640" indent="-330120">
              <a:lnSpc>
                <a:spcPct val="150000"/>
              </a:lnSpc>
              <a:buClr>
                <a:srgbClr val="51565e"/>
              </a:buClr>
              <a:buFont typeface="Times New Roman"/>
              <a:buChar char="●"/>
              <a:tabLst>
                <a:tab algn="l" pos="0"/>
              </a:tabLst>
            </a:pPr>
            <a:r>
              <a:rPr b="1" lang="en-US" sz="1600" spc="-1" strike="noStrike">
                <a:solidFill>
                  <a:srgbClr val="51565e"/>
                </a:solidFill>
                <a:highlight>
                  <a:srgbClr val="ffffff"/>
                </a:highlight>
                <a:latin typeface="Times New Roman"/>
                <a:ea typeface="Times New Roman"/>
              </a:rPr>
              <a:t>Data scientist</a:t>
            </a:r>
            <a:endParaRPr b="0" lang="en-IN" sz="1600" spc="-1" strike="noStrike">
              <a:solidFill>
                <a:srgbClr val="000000"/>
              </a:solidFill>
              <a:latin typeface="Arial"/>
            </a:endParaRPr>
          </a:p>
          <a:p>
            <a:pPr marL="647640" indent="-330120">
              <a:lnSpc>
                <a:spcPct val="150000"/>
              </a:lnSpc>
              <a:buClr>
                <a:srgbClr val="51565e"/>
              </a:buClr>
              <a:buFont typeface="Times New Roman"/>
              <a:buChar char="●"/>
              <a:tabLst>
                <a:tab algn="l" pos="0"/>
              </a:tabLst>
            </a:pPr>
            <a:r>
              <a:rPr b="1" lang="en-US" sz="1600" spc="-1" strike="noStrike">
                <a:solidFill>
                  <a:srgbClr val="51565e"/>
                </a:solidFill>
                <a:highlight>
                  <a:srgbClr val="ffffff"/>
                </a:highlight>
                <a:latin typeface="Times New Roman"/>
                <a:ea typeface="Times New Roman"/>
              </a:rPr>
              <a:t>Robotics scientist</a:t>
            </a:r>
            <a:endParaRPr b="0" lang="en-IN" sz="1600" spc="-1" strike="noStrike">
              <a:solidFill>
                <a:srgbClr val="000000"/>
              </a:solidFill>
              <a:latin typeface="Arial"/>
            </a:endParaRPr>
          </a:p>
          <a:p>
            <a:pPr marL="647640" indent="-330120">
              <a:lnSpc>
                <a:spcPct val="150000"/>
              </a:lnSpc>
              <a:buClr>
                <a:srgbClr val="51565e"/>
              </a:buClr>
              <a:buFont typeface="Times New Roman"/>
              <a:buChar char="●"/>
              <a:tabLst>
                <a:tab algn="l" pos="0"/>
              </a:tabLst>
            </a:pPr>
            <a:r>
              <a:rPr b="1" lang="en-US" sz="1600" spc="-1" strike="noStrike">
                <a:solidFill>
                  <a:srgbClr val="51565e"/>
                </a:solidFill>
                <a:highlight>
                  <a:srgbClr val="ffffff"/>
                </a:highlight>
                <a:latin typeface="Times New Roman"/>
                <a:ea typeface="Arial"/>
              </a:rPr>
              <a:t>Research</a:t>
            </a:r>
            <a:endParaRPr b="0" lang="en-IN" sz="1600" spc="-1" strike="noStrike">
              <a:solidFill>
                <a:srgbClr val="000000"/>
              </a:solidFill>
              <a:latin typeface="Arial"/>
            </a:endParaRPr>
          </a:p>
          <a:p>
            <a:pPr marL="647640" indent="-330120">
              <a:lnSpc>
                <a:spcPct val="150000"/>
              </a:lnSpc>
              <a:buClr>
                <a:srgbClr val="51565e"/>
              </a:buClr>
              <a:buFont typeface="Times New Roman"/>
              <a:buChar char="●"/>
              <a:tabLst>
                <a:tab algn="l" pos="0"/>
              </a:tabLst>
            </a:pPr>
            <a:r>
              <a:rPr b="1" lang="en-IN" sz="1600" spc="-1" strike="noStrike">
                <a:solidFill>
                  <a:srgbClr val="51565e"/>
                </a:solidFill>
                <a:highlight>
                  <a:srgbClr val="ffffff"/>
                </a:highlight>
                <a:latin typeface="Times New Roman"/>
                <a:ea typeface="Arial"/>
              </a:rPr>
              <a:t>NLP Engineer</a:t>
            </a:r>
            <a:endParaRPr b="0" lang="en-IN" sz="1600" spc="-1" strike="noStrike">
              <a:solidFill>
                <a:srgbClr val="000000"/>
              </a:solidFill>
              <a:latin typeface="Arial"/>
            </a:endParaRPr>
          </a:p>
          <a:p>
            <a:pPr marL="647640" indent="-330120">
              <a:lnSpc>
                <a:spcPct val="150000"/>
              </a:lnSpc>
              <a:buClr>
                <a:srgbClr val="51565e"/>
              </a:buClr>
              <a:buFont typeface="Times New Roman"/>
              <a:buChar char="●"/>
              <a:tabLst>
                <a:tab algn="l" pos="0"/>
              </a:tabLst>
            </a:pPr>
            <a:r>
              <a:rPr b="1" lang="en-IN" sz="1600" spc="-1" strike="noStrike">
                <a:solidFill>
                  <a:srgbClr val="51565e"/>
                </a:solidFill>
                <a:highlight>
                  <a:srgbClr val="ffffff"/>
                </a:highlight>
                <a:latin typeface="Times New Roman"/>
                <a:ea typeface="Arial"/>
              </a:rPr>
              <a:t> </a:t>
            </a:r>
            <a:r>
              <a:rPr b="1" lang="en-IN" sz="1600" spc="-1" strike="noStrike">
                <a:solidFill>
                  <a:srgbClr val="51565e"/>
                </a:solidFill>
                <a:highlight>
                  <a:srgbClr val="ffffff"/>
                </a:highlight>
                <a:latin typeface="Times New Roman"/>
                <a:ea typeface="Arial"/>
              </a:rPr>
              <a:t>Computer Vision Engineer.</a:t>
            </a: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1069920" y="484200"/>
            <a:ext cx="10057320" cy="1608480"/>
          </a:xfrm>
          <a:prstGeom prst="rect">
            <a:avLst/>
          </a:prstGeom>
          <a:noFill/>
          <a:ln w="0">
            <a:noFill/>
          </a:ln>
        </p:spPr>
        <p:txBody>
          <a:bodyPr lIns="90000" rIns="90000" tIns="45000" bIns="45000" anchor="ctr">
            <a:noAutofit/>
          </a:bodyPr>
          <a:p>
            <a:pPr indent="0">
              <a:lnSpc>
                <a:spcPct val="90000"/>
              </a:lnSpc>
              <a:buNone/>
              <a:tabLst>
                <a:tab algn="l" pos="0"/>
              </a:tabLst>
            </a:pPr>
            <a:r>
              <a:rPr b="0" lang="en-US" sz="5400" spc="-1" strike="noStrike">
                <a:solidFill>
                  <a:srgbClr val="000000"/>
                </a:solidFill>
                <a:latin typeface="Rockwell"/>
                <a:ea typeface="Rockwell"/>
              </a:rPr>
              <a:t>What is Machine Learning?</a:t>
            </a:r>
            <a:endParaRPr b="0" lang="en-IN" sz="5400" spc="-1" strike="noStrike">
              <a:solidFill>
                <a:srgbClr val="000000"/>
              </a:solidFill>
              <a:latin typeface="Arial"/>
            </a:endParaRPr>
          </a:p>
        </p:txBody>
      </p:sp>
      <p:sp>
        <p:nvSpPr>
          <p:cNvPr id="61" name="PlaceHolder 2"/>
          <p:cNvSpPr>
            <a:spLocks noGrp="1"/>
          </p:cNvSpPr>
          <p:nvPr>
            <p:ph/>
          </p:nvPr>
        </p:nvSpPr>
        <p:spPr>
          <a:xfrm>
            <a:off x="1069920" y="2120760"/>
            <a:ext cx="10057320" cy="4050360"/>
          </a:xfrm>
          <a:prstGeom prst="rect">
            <a:avLst/>
          </a:prstGeom>
          <a:noFill/>
          <a:ln w="0">
            <a:noFill/>
          </a:ln>
        </p:spPr>
        <p:txBody>
          <a:bodyPr lIns="90000" rIns="90000" tIns="45000" bIns="45000" anchor="t">
            <a:noAutofit/>
          </a:bodyPr>
          <a:p>
            <a:pPr marL="457200" indent="-325800">
              <a:lnSpc>
                <a:spcPct val="90000"/>
              </a:lnSpc>
              <a:spcBef>
                <a:spcPts val="1199"/>
              </a:spcBef>
              <a:buClr>
                <a:srgbClr val="9e3611"/>
              </a:buClr>
              <a:buFont typeface="Noto Sans Symbols"/>
              <a:buChar char="▪"/>
            </a:pPr>
            <a:r>
              <a:rPr b="0" lang="en-US" sz="2000" spc="-1" strike="noStrike">
                <a:solidFill>
                  <a:schemeClr val="dk1"/>
                </a:solidFill>
                <a:latin typeface="Rockwell"/>
                <a:ea typeface="Rockwell"/>
              </a:rPr>
              <a:t>“</a:t>
            </a:r>
            <a:r>
              <a:rPr b="0" lang="en-US" sz="2000" spc="-1" strike="noStrike">
                <a:solidFill>
                  <a:schemeClr val="dk1"/>
                </a:solidFill>
                <a:latin typeface="Rockwell"/>
                <a:ea typeface="Rockwell"/>
              </a:rPr>
              <a:t>Learning is any process by which a system improves performance from experience.” - Herbert Simon </a:t>
            </a:r>
            <a:endParaRPr b="0" lang="en-IN" sz="2000" spc="-1" strike="noStrike">
              <a:solidFill>
                <a:srgbClr val="000000"/>
              </a:solidFill>
              <a:latin typeface="Arial"/>
            </a:endParaRPr>
          </a:p>
          <a:p>
            <a:pPr indent="0">
              <a:lnSpc>
                <a:spcPct val="90000"/>
              </a:lnSpc>
              <a:spcBef>
                <a:spcPts val="1199"/>
              </a:spcBef>
              <a:buNone/>
              <a:tabLst>
                <a:tab algn="l" pos="0"/>
              </a:tabLst>
            </a:pPr>
            <a:endParaRPr b="0" lang="en-IN" sz="2000" spc="-1" strike="noStrike">
              <a:solidFill>
                <a:srgbClr val="000000"/>
              </a:solidFill>
              <a:latin typeface="Arial"/>
            </a:endParaRPr>
          </a:p>
          <a:p>
            <a:pPr marL="457200" indent="-325800">
              <a:lnSpc>
                <a:spcPct val="90000"/>
              </a:lnSpc>
              <a:spcBef>
                <a:spcPts val="1199"/>
              </a:spcBef>
              <a:buClr>
                <a:srgbClr val="9e3611"/>
              </a:buClr>
              <a:buFont typeface="Noto Sans Symbols"/>
              <a:buChar char="▪"/>
              <a:tabLst>
                <a:tab algn="l" pos="0"/>
              </a:tabLst>
            </a:pPr>
            <a:r>
              <a:rPr b="0" lang="en-US" sz="2000" spc="-1" strike="noStrike">
                <a:solidFill>
                  <a:schemeClr val="dk1"/>
                </a:solidFill>
                <a:latin typeface="Rockwell"/>
                <a:ea typeface="Rockwell"/>
              </a:rPr>
              <a:t>Definition by Tom Mitchell (1998): </a:t>
            </a:r>
            <a:endParaRPr b="0" lang="en-IN" sz="2000" spc="-1" strike="noStrike">
              <a:solidFill>
                <a:srgbClr val="000000"/>
              </a:solidFill>
              <a:latin typeface="Arial"/>
            </a:endParaRPr>
          </a:p>
          <a:p>
            <a:pPr lvl="1" marL="914400" indent="-325800">
              <a:lnSpc>
                <a:spcPct val="90000"/>
              </a:lnSpc>
              <a:spcBef>
                <a:spcPts val="400"/>
              </a:spcBef>
              <a:buClr>
                <a:srgbClr val="9e3611"/>
              </a:buClr>
              <a:buFont typeface="Noto Sans Symbols"/>
              <a:buChar char="▪"/>
              <a:tabLst>
                <a:tab algn="l" pos="0"/>
              </a:tabLst>
            </a:pPr>
            <a:r>
              <a:rPr b="0" lang="en-US" sz="1800" spc="-1" strike="noStrike">
                <a:solidFill>
                  <a:schemeClr val="dk1"/>
                </a:solidFill>
                <a:latin typeface="Rockwell"/>
                <a:ea typeface="Rockwell"/>
              </a:rPr>
              <a:t>Machine Learning is the study of algorithms that </a:t>
            </a:r>
            <a:endParaRPr b="0" lang="en-IN" sz="1800" spc="-1" strike="noStrike">
              <a:solidFill>
                <a:srgbClr val="000000"/>
              </a:solidFill>
              <a:latin typeface="Arial"/>
            </a:endParaRPr>
          </a:p>
          <a:p>
            <a:pPr lvl="2" marL="1371600" indent="-325800">
              <a:lnSpc>
                <a:spcPct val="90000"/>
              </a:lnSpc>
              <a:spcBef>
                <a:spcPts val="400"/>
              </a:spcBef>
              <a:buClr>
                <a:srgbClr val="9e3611"/>
              </a:buClr>
              <a:buFont typeface="Noto Sans Symbols"/>
              <a:buChar char="▪"/>
              <a:tabLst>
                <a:tab algn="l" pos="0"/>
              </a:tabLst>
            </a:pPr>
            <a:r>
              <a:rPr b="0" lang="en-US" sz="1600" spc="-1" strike="noStrike">
                <a:solidFill>
                  <a:schemeClr val="dk1"/>
                </a:solidFill>
                <a:latin typeface="Rockwell"/>
                <a:ea typeface="Rockwell"/>
              </a:rPr>
              <a:t> </a:t>
            </a:r>
            <a:r>
              <a:rPr b="0" lang="en-US" sz="1600" spc="-1" strike="noStrike">
                <a:solidFill>
                  <a:schemeClr val="dk1"/>
                </a:solidFill>
                <a:latin typeface="Rockwell"/>
                <a:ea typeface="Rockwell"/>
              </a:rPr>
              <a:t>improve their performance P </a:t>
            </a:r>
            <a:endParaRPr b="0" lang="en-IN" sz="1600" spc="-1" strike="noStrike">
              <a:solidFill>
                <a:srgbClr val="000000"/>
              </a:solidFill>
              <a:latin typeface="Arial"/>
            </a:endParaRPr>
          </a:p>
          <a:p>
            <a:pPr lvl="2" marL="1371600" indent="-325800">
              <a:lnSpc>
                <a:spcPct val="90000"/>
              </a:lnSpc>
              <a:spcBef>
                <a:spcPts val="400"/>
              </a:spcBef>
              <a:buClr>
                <a:srgbClr val="9e3611"/>
              </a:buClr>
              <a:buFont typeface="Noto Sans Symbols"/>
              <a:buChar char="▪"/>
              <a:tabLst>
                <a:tab algn="l" pos="0"/>
              </a:tabLst>
            </a:pPr>
            <a:r>
              <a:rPr b="0" lang="en-US" sz="1600" spc="-1" strike="noStrike">
                <a:solidFill>
                  <a:schemeClr val="dk1"/>
                </a:solidFill>
                <a:latin typeface="Rockwell"/>
                <a:ea typeface="Rockwell"/>
              </a:rPr>
              <a:t> </a:t>
            </a:r>
            <a:r>
              <a:rPr b="0" lang="en-US" sz="1600" spc="-1" strike="noStrike">
                <a:solidFill>
                  <a:schemeClr val="dk1"/>
                </a:solidFill>
                <a:latin typeface="Rockwell"/>
                <a:ea typeface="Rockwell"/>
              </a:rPr>
              <a:t>at some task T </a:t>
            </a:r>
            <a:endParaRPr b="0" lang="en-IN" sz="1600" spc="-1" strike="noStrike">
              <a:solidFill>
                <a:srgbClr val="000000"/>
              </a:solidFill>
              <a:latin typeface="Arial"/>
            </a:endParaRPr>
          </a:p>
          <a:p>
            <a:pPr lvl="2" marL="1371600" indent="-325800">
              <a:lnSpc>
                <a:spcPct val="90000"/>
              </a:lnSpc>
              <a:spcBef>
                <a:spcPts val="400"/>
              </a:spcBef>
              <a:buClr>
                <a:srgbClr val="9e3611"/>
              </a:buClr>
              <a:buFont typeface="Noto Sans Symbols"/>
              <a:buChar char="▪"/>
              <a:tabLst>
                <a:tab algn="l" pos="0"/>
              </a:tabLst>
            </a:pPr>
            <a:r>
              <a:rPr b="0" lang="en-US" sz="1600" spc="-1" strike="noStrike">
                <a:solidFill>
                  <a:schemeClr val="dk1"/>
                </a:solidFill>
                <a:latin typeface="Rockwell"/>
                <a:ea typeface="Rockwell"/>
              </a:rPr>
              <a:t> </a:t>
            </a:r>
            <a:r>
              <a:rPr b="0" lang="en-US" sz="1600" spc="-1" strike="noStrike">
                <a:solidFill>
                  <a:schemeClr val="dk1"/>
                </a:solidFill>
                <a:latin typeface="Rockwell"/>
                <a:ea typeface="Rockwell"/>
              </a:rPr>
              <a:t>with experience E. </a:t>
            </a:r>
            <a:endParaRPr b="0" lang="en-IN" sz="1600" spc="-1" strike="noStrike">
              <a:solidFill>
                <a:srgbClr val="000000"/>
              </a:solidFill>
              <a:latin typeface="Arial"/>
            </a:endParaRPr>
          </a:p>
          <a:p>
            <a:pPr lvl="1" marL="914400" indent="-325800">
              <a:lnSpc>
                <a:spcPct val="90000"/>
              </a:lnSpc>
              <a:spcBef>
                <a:spcPts val="400"/>
              </a:spcBef>
              <a:buClr>
                <a:srgbClr val="9e3611"/>
              </a:buClr>
              <a:buFont typeface="Noto Sans Symbols"/>
              <a:buChar char="▪"/>
              <a:tabLst>
                <a:tab algn="l" pos="0"/>
              </a:tabLst>
            </a:pPr>
            <a:r>
              <a:rPr b="0" lang="en-US" sz="1800" spc="-1" strike="noStrike">
                <a:solidFill>
                  <a:schemeClr val="dk1"/>
                </a:solidFill>
                <a:latin typeface="Rockwell"/>
                <a:ea typeface="Rockwell"/>
              </a:rPr>
              <a:t>A well-defined learning task is given by  &lt;P,T,E&gt;</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1069920" y="484200"/>
            <a:ext cx="10057320" cy="1608480"/>
          </a:xfrm>
          <a:prstGeom prst="rect">
            <a:avLst/>
          </a:prstGeom>
          <a:noFill/>
          <a:ln w="0">
            <a:noFill/>
          </a:ln>
        </p:spPr>
        <p:txBody>
          <a:bodyPr lIns="90000" rIns="90000" tIns="45000" bIns="45000" anchor="ctr">
            <a:noAutofit/>
          </a:bodyPr>
          <a:p>
            <a:pPr indent="0" algn="ctr">
              <a:buNone/>
            </a:pPr>
            <a:endParaRPr b="0" lang="en-IN" sz="1800" spc="-1" strike="noStrike">
              <a:solidFill>
                <a:srgbClr val="000000"/>
              </a:solidFill>
              <a:latin typeface="Arial"/>
            </a:endParaRPr>
          </a:p>
        </p:txBody>
      </p:sp>
      <p:sp>
        <p:nvSpPr>
          <p:cNvPr id="63" name="PlaceHolder 2"/>
          <p:cNvSpPr>
            <a:spLocks noGrp="1"/>
          </p:cNvSpPr>
          <p:nvPr>
            <p:ph/>
          </p:nvPr>
        </p:nvSpPr>
        <p:spPr>
          <a:xfrm>
            <a:off x="1069920" y="2120760"/>
            <a:ext cx="10057320" cy="4050360"/>
          </a:xfrm>
          <a:prstGeom prst="rect">
            <a:avLst/>
          </a:prstGeom>
          <a:noFill/>
          <a:ln w="0">
            <a:noFill/>
          </a:ln>
        </p:spPr>
        <p:txBody>
          <a:bodyPr lIns="90000" rIns="90000" tIns="45000" bIns="45000" anchor="t">
            <a:noAutofit/>
          </a:bodyPr>
          <a:p>
            <a:pPr indent="0">
              <a:spcBef>
                <a:spcPts val="1417"/>
              </a:spcBef>
              <a:buNone/>
            </a:pPr>
            <a:endParaRPr b="0" lang="en-IN" sz="1800" spc="-1" strike="noStrike">
              <a:solidFill>
                <a:srgbClr val="000000"/>
              </a:solidFill>
              <a:latin typeface="Arial"/>
            </a:endParaRPr>
          </a:p>
        </p:txBody>
      </p:sp>
      <p:pic>
        <p:nvPicPr>
          <p:cNvPr id="64" name="Picture 6" descr=""/>
          <p:cNvPicPr/>
          <p:nvPr/>
        </p:nvPicPr>
        <p:blipFill>
          <a:blip r:embed="rId1"/>
          <a:stretch/>
        </p:blipFill>
        <p:spPr>
          <a:xfrm>
            <a:off x="1069920" y="454680"/>
            <a:ext cx="8666640" cy="63734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1069920" y="484200"/>
            <a:ext cx="10057320" cy="1608480"/>
          </a:xfrm>
          <a:prstGeom prst="rect">
            <a:avLst/>
          </a:prstGeom>
          <a:noFill/>
          <a:ln w="0">
            <a:noFill/>
          </a:ln>
        </p:spPr>
        <p:txBody>
          <a:bodyPr lIns="90000" rIns="90000" tIns="45000" bIns="45000" anchor="ctr">
            <a:noAutofit/>
          </a:bodyPr>
          <a:p>
            <a:pPr indent="0" algn="ctr">
              <a:buNone/>
            </a:pPr>
            <a:endParaRPr b="0" lang="en-IN" sz="1800" spc="-1" strike="noStrike">
              <a:solidFill>
                <a:srgbClr val="000000"/>
              </a:solidFill>
              <a:latin typeface="Arial"/>
            </a:endParaRPr>
          </a:p>
        </p:txBody>
      </p:sp>
      <p:sp>
        <p:nvSpPr>
          <p:cNvPr id="66" name="PlaceHolder 2"/>
          <p:cNvSpPr>
            <a:spLocks noGrp="1"/>
          </p:cNvSpPr>
          <p:nvPr>
            <p:ph/>
          </p:nvPr>
        </p:nvSpPr>
        <p:spPr>
          <a:xfrm>
            <a:off x="1069920" y="2120760"/>
            <a:ext cx="10057320" cy="4050360"/>
          </a:xfrm>
          <a:prstGeom prst="rect">
            <a:avLst/>
          </a:prstGeom>
          <a:noFill/>
          <a:ln w="0">
            <a:noFill/>
          </a:ln>
        </p:spPr>
        <p:txBody>
          <a:bodyPr lIns="90000" rIns="90000" tIns="45000" bIns="45000" anchor="t">
            <a:noAutofit/>
          </a:bodyPr>
          <a:p>
            <a:pPr marL="457200" indent="-325800">
              <a:lnSpc>
                <a:spcPct val="90000"/>
              </a:lnSpc>
              <a:spcBef>
                <a:spcPts val="1199"/>
              </a:spcBef>
              <a:buClr>
                <a:srgbClr val="9e3611"/>
              </a:buClr>
              <a:buFont typeface="Noto Sans Symbols"/>
              <a:buChar char="▪"/>
            </a:pPr>
            <a:r>
              <a:rPr b="0" lang="en-US" sz="2000" spc="-1" strike="noStrike">
                <a:solidFill>
                  <a:schemeClr val="dk1"/>
                </a:solidFill>
                <a:latin typeface="Rockwell"/>
                <a:ea typeface="Rockwell"/>
              </a:rPr>
              <a:t>A classic example of a task that requires machine learning: It is very hard to say what makes a 2</a:t>
            </a:r>
            <a:endParaRPr b="0" lang="en-IN" sz="2000" spc="-1" strike="noStrike">
              <a:solidFill>
                <a:srgbClr val="000000"/>
              </a:solidFill>
              <a:latin typeface="Arial"/>
            </a:endParaRPr>
          </a:p>
          <a:p>
            <a:pPr indent="0">
              <a:lnSpc>
                <a:spcPct val="90000"/>
              </a:lnSpc>
              <a:spcBef>
                <a:spcPts val="1199"/>
              </a:spcBef>
              <a:buNone/>
              <a:tabLst>
                <a:tab algn="l" pos="0"/>
              </a:tabLst>
            </a:pPr>
            <a:endParaRPr b="0" lang="en-IN" sz="2000" spc="-1" strike="noStrike">
              <a:solidFill>
                <a:srgbClr val="000000"/>
              </a:solidFill>
              <a:latin typeface="Arial"/>
            </a:endParaRPr>
          </a:p>
        </p:txBody>
      </p:sp>
      <p:pic>
        <p:nvPicPr>
          <p:cNvPr id="67" name="Picture 6" descr=""/>
          <p:cNvPicPr/>
          <p:nvPr/>
        </p:nvPicPr>
        <p:blipFill>
          <a:blip r:embed="rId1"/>
          <a:stretch/>
        </p:blipFill>
        <p:spPr>
          <a:xfrm>
            <a:off x="2740320" y="2871360"/>
            <a:ext cx="7188480" cy="36565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1069920" y="511560"/>
            <a:ext cx="10057320" cy="1608480"/>
          </a:xfrm>
          <a:prstGeom prst="rect">
            <a:avLst/>
          </a:prstGeom>
          <a:noFill/>
          <a:ln w="0">
            <a:noFill/>
          </a:ln>
        </p:spPr>
        <p:txBody>
          <a:bodyPr lIns="90000" rIns="90000" tIns="45000" bIns="45000" anchor="ctr">
            <a:noAutofit/>
          </a:bodyPr>
          <a:p>
            <a:pPr indent="0" algn="ctr">
              <a:buNone/>
            </a:pPr>
            <a:endParaRPr b="0" lang="en-IN" sz="1800" spc="-1" strike="noStrike">
              <a:solidFill>
                <a:srgbClr val="000000"/>
              </a:solidFill>
              <a:latin typeface="Arial"/>
            </a:endParaRPr>
          </a:p>
        </p:txBody>
      </p:sp>
      <p:sp>
        <p:nvSpPr>
          <p:cNvPr id="69" name="PlaceHolder 2"/>
          <p:cNvSpPr>
            <a:spLocks noGrp="1"/>
          </p:cNvSpPr>
          <p:nvPr>
            <p:ph/>
          </p:nvPr>
        </p:nvSpPr>
        <p:spPr>
          <a:xfrm>
            <a:off x="1069920" y="2120760"/>
            <a:ext cx="10269360" cy="4358520"/>
          </a:xfrm>
          <a:prstGeom prst="rect">
            <a:avLst/>
          </a:prstGeom>
          <a:noFill/>
          <a:ln w="0">
            <a:noFill/>
          </a:ln>
        </p:spPr>
        <p:txBody>
          <a:bodyPr lIns="90000" rIns="90000" tIns="45000" bIns="45000" anchor="t">
            <a:noAutofit/>
          </a:bodyPr>
          <a:p>
            <a:pPr marL="457200" indent="-325800">
              <a:lnSpc>
                <a:spcPct val="90000"/>
              </a:lnSpc>
              <a:spcBef>
                <a:spcPts val="1199"/>
              </a:spcBef>
              <a:buClr>
                <a:srgbClr val="9e3611"/>
              </a:buClr>
              <a:buFont typeface="Noto Sans Symbols"/>
              <a:buChar char="▪"/>
            </a:pPr>
            <a:r>
              <a:rPr b="0" lang="en-US" sz="2000" spc="-1" strike="noStrike">
                <a:solidFill>
                  <a:schemeClr val="dk1"/>
                </a:solidFill>
                <a:latin typeface="Rockwell"/>
                <a:ea typeface="Rockwell"/>
              </a:rPr>
              <a:t>Some more examples of tasks that are best solved by using a learning algorithm</a:t>
            </a:r>
            <a:endParaRPr b="0" lang="en-IN" sz="2000" spc="-1" strike="noStrike">
              <a:solidFill>
                <a:srgbClr val="000000"/>
              </a:solidFill>
              <a:latin typeface="Arial"/>
            </a:endParaRPr>
          </a:p>
          <a:p>
            <a:pPr marL="457200" indent="-325800">
              <a:lnSpc>
                <a:spcPct val="90000"/>
              </a:lnSpc>
              <a:spcBef>
                <a:spcPts val="1199"/>
              </a:spcBef>
              <a:buClr>
                <a:srgbClr val="9e3611"/>
              </a:buClr>
              <a:buFont typeface="Noto Sans Symbols"/>
              <a:buChar char="▪"/>
            </a:pPr>
            <a:r>
              <a:rPr b="0" lang="en-US" sz="2000" spc="-1" strike="noStrike">
                <a:solidFill>
                  <a:schemeClr val="dk1"/>
                </a:solidFill>
                <a:latin typeface="Rockwell"/>
                <a:ea typeface="Rockwell"/>
              </a:rPr>
              <a:t>Recognizing patterns:</a:t>
            </a:r>
            <a:endParaRPr b="0" lang="en-IN" sz="2000" spc="-1" strike="noStrike">
              <a:solidFill>
                <a:srgbClr val="000000"/>
              </a:solidFill>
              <a:latin typeface="Arial"/>
            </a:endParaRPr>
          </a:p>
          <a:p>
            <a:pPr lvl="2" marL="1371600" indent="-325800">
              <a:lnSpc>
                <a:spcPct val="90000"/>
              </a:lnSpc>
              <a:spcBef>
                <a:spcPts val="400"/>
              </a:spcBef>
              <a:buClr>
                <a:srgbClr val="9e3611"/>
              </a:buClr>
              <a:buFont typeface="Noto Sans Symbols"/>
              <a:buChar char="▪"/>
            </a:pPr>
            <a:r>
              <a:rPr b="0" lang="en-US" sz="1600" spc="-1" strike="noStrike">
                <a:solidFill>
                  <a:schemeClr val="dk1"/>
                </a:solidFill>
                <a:latin typeface="Rockwell"/>
                <a:ea typeface="Rockwell"/>
              </a:rPr>
              <a:t> – </a:t>
            </a:r>
            <a:r>
              <a:rPr b="0" lang="en-US" sz="1600" spc="-1" strike="noStrike">
                <a:solidFill>
                  <a:schemeClr val="dk1"/>
                </a:solidFill>
                <a:latin typeface="Rockwell"/>
                <a:ea typeface="Rockwell"/>
              </a:rPr>
              <a:t>Facial identities or facial expressions </a:t>
            </a:r>
            <a:endParaRPr b="0" lang="en-IN" sz="1600" spc="-1" strike="noStrike">
              <a:solidFill>
                <a:srgbClr val="000000"/>
              </a:solidFill>
              <a:latin typeface="Arial"/>
            </a:endParaRPr>
          </a:p>
          <a:p>
            <a:pPr lvl="2" marL="1371600" indent="-325800">
              <a:lnSpc>
                <a:spcPct val="90000"/>
              </a:lnSpc>
              <a:spcBef>
                <a:spcPts val="400"/>
              </a:spcBef>
              <a:buClr>
                <a:srgbClr val="9e3611"/>
              </a:buClr>
              <a:buFont typeface="Noto Sans Symbols"/>
              <a:buChar char="▪"/>
            </a:pPr>
            <a:r>
              <a:rPr b="0" lang="en-US" sz="1600" spc="-1" strike="noStrike">
                <a:solidFill>
                  <a:schemeClr val="dk1"/>
                </a:solidFill>
                <a:latin typeface="Rockwell"/>
                <a:ea typeface="Rockwell"/>
              </a:rPr>
              <a:t>– </a:t>
            </a:r>
            <a:r>
              <a:rPr b="0" lang="en-US" sz="1600" spc="-1" strike="noStrike">
                <a:solidFill>
                  <a:schemeClr val="dk1"/>
                </a:solidFill>
                <a:latin typeface="Rockwell"/>
                <a:ea typeface="Rockwell"/>
              </a:rPr>
              <a:t>Handwritten or spoken words </a:t>
            </a:r>
            <a:endParaRPr b="0" lang="en-IN" sz="1600" spc="-1" strike="noStrike">
              <a:solidFill>
                <a:srgbClr val="000000"/>
              </a:solidFill>
              <a:latin typeface="Arial"/>
            </a:endParaRPr>
          </a:p>
          <a:p>
            <a:pPr lvl="2" marL="1371600" indent="-325800">
              <a:lnSpc>
                <a:spcPct val="90000"/>
              </a:lnSpc>
              <a:spcBef>
                <a:spcPts val="400"/>
              </a:spcBef>
              <a:buClr>
                <a:srgbClr val="9e3611"/>
              </a:buClr>
              <a:buFont typeface="Noto Sans Symbols"/>
              <a:buChar char="▪"/>
            </a:pPr>
            <a:r>
              <a:rPr b="0" lang="en-US" sz="1600" spc="-1" strike="noStrike">
                <a:solidFill>
                  <a:schemeClr val="dk1"/>
                </a:solidFill>
                <a:latin typeface="Rockwell"/>
                <a:ea typeface="Rockwell"/>
              </a:rPr>
              <a:t>– </a:t>
            </a:r>
            <a:r>
              <a:rPr b="0" lang="en-US" sz="1600" spc="-1" strike="noStrike">
                <a:solidFill>
                  <a:schemeClr val="dk1"/>
                </a:solidFill>
                <a:latin typeface="Rockwell"/>
                <a:ea typeface="Rockwell"/>
              </a:rPr>
              <a:t>Medical images</a:t>
            </a:r>
            <a:endParaRPr b="0" lang="en-IN" sz="1600" spc="-1" strike="noStrike">
              <a:solidFill>
                <a:srgbClr val="000000"/>
              </a:solidFill>
              <a:latin typeface="Arial"/>
            </a:endParaRPr>
          </a:p>
          <a:p>
            <a:pPr marL="457200" indent="-325800">
              <a:lnSpc>
                <a:spcPct val="90000"/>
              </a:lnSpc>
              <a:spcBef>
                <a:spcPts val="1199"/>
              </a:spcBef>
              <a:buClr>
                <a:srgbClr val="9e3611"/>
              </a:buClr>
              <a:buFont typeface="Noto Sans Symbols"/>
              <a:buChar char="▪"/>
            </a:pPr>
            <a:r>
              <a:rPr b="0" lang="en-US" sz="2000" spc="-1" strike="noStrike">
                <a:solidFill>
                  <a:schemeClr val="dk1"/>
                </a:solidFill>
                <a:latin typeface="Rockwell"/>
                <a:ea typeface="Rockwell"/>
              </a:rPr>
              <a:t>Generating patterns:</a:t>
            </a:r>
            <a:endParaRPr b="0" lang="en-IN" sz="2000" spc="-1" strike="noStrike">
              <a:solidFill>
                <a:srgbClr val="000000"/>
              </a:solidFill>
              <a:latin typeface="Arial"/>
            </a:endParaRPr>
          </a:p>
          <a:p>
            <a:pPr lvl="2" marL="1371600" indent="-325800">
              <a:lnSpc>
                <a:spcPct val="90000"/>
              </a:lnSpc>
              <a:spcBef>
                <a:spcPts val="400"/>
              </a:spcBef>
              <a:buClr>
                <a:srgbClr val="9e3611"/>
              </a:buClr>
              <a:buFont typeface="Noto Sans Symbols"/>
              <a:buChar char="▪"/>
            </a:pPr>
            <a:r>
              <a:rPr b="0" lang="en-US" sz="1600" spc="-1" strike="noStrike">
                <a:solidFill>
                  <a:schemeClr val="dk1"/>
                </a:solidFill>
                <a:latin typeface="Rockwell"/>
                <a:ea typeface="Rockwell"/>
              </a:rPr>
              <a:t> </a:t>
            </a:r>
            <a:r>
              <a:rPr b="0" lang="en-US" sz="1600" spc="-1" strike="noStrike">
                <a:solidFill>
                  <a:schemeClr val="dk1"/>
                </a:solidFill>
                <a:latin typeface="Rockwell"/>
                <a:ea typeface="Rockwell"/>
              </a:rPr>
              <a:t>Generating images or motion sequences </a:t>
            </a:r>
            <a:endParaRPr b="0" lang="en-IN" sz="1600" spc="-1" strike="noStrike">
              <a:solidFill>
                <a:srgbClr val="000000"/>
              </a:solidFill>
              <a:latin typeface="Arial"/>
            </a:endParaRPr>
          </a:p>
          <a:p>
            <a:pPr marL="457200" indent="-325800">
              <a:lnSpc>
                <a:spcPct val="90000"/>
              </a:lnSpc>
              <a:spcBef>
                <a:spcPts val="1199"/>
              </a:spcBef>
              <a:buClr>
                <a:srgbClr val="9e3611"/>
              </a:buClr>
              <a:buFont typeface="Noto Sans Symbols"/>
              <a:buChar char="▪"/>
            </a:pPr>
            <a:r>
              <a:rPr b="0" lang="en-US" sz="2000" spc="-1" strike="noStrike">
                <a:solidFill>
                  <a:schemeClr val="dk1"/>
                </a:solidFill>
                <a:latin typeface="Rockwell"/>
                <a:ea typeface="Rockwell"/>
              </a:rPr>
              <a:t>Recognizing anomalies:</a:t>
            </a:r>
            <a:endParaRPr b="0" lang="en-IN" sz="2000" spc="-1" strike="noStrike">
              <a:solidFill>
                <a:srgbClr val="000000"/>
              </a:solidFill>
              <a:latin typeface="Arial"/>
            </a:endParaRPr>
          </a:p>
          <a:p>
            <a:pPr lvl="2" marL="1371600" indent="-325800">
              <a:lnSpc>
                <a:spcPct val="90000"/>
              </a:lnSpc>
              <a:spcBef>
                <a:spcPts val="400"/>
              </a:spcBef>
              <a:buClr>
                <a:srgbClr val="9e3611"/>
              </a:buClr>
              <a:buFont typeface="Noto Sans Symbols"/>
              <a:buChar char="▪"/>
            </a:pPr>
            <a:r>
              <a:rPr b="0" lang="en-US" sz="1600" spc="-1" strike="noStrike">
                <a:solidFill>
                  <a:schemeClr val="dk1"/>
                </a:solidFill>
                <a:latin typeface="Rockwell"/>
                <a:ea typeface="Rockwell"/>
              </a:rPr>
              <a:t>– </a:t>
            </a:r>
            <a:r>
              <a:rPr b="0" lang="en-US" sz="1600" spc="-1" strike="noStrike">
                <a:solidFill>
                  <a:schemeClr val="dk1"/>
                </a:solidFill>
                <a:latin typeface="Rockwell"/>
                <a:ea typeface="Rockwell"/>
              </a:rPr>
              <a:t>Unusual credit card transactions </a:t>
            </a:r>
            <a:endParaRPr b="0" lang="en-IN" sz="1600" spc="-1" strike="noStrike">
              <a:solidFill>
                <a:srgbClr val="000000"/>
              </a:solidFill>
              <a:latin typeface="Arial"/>
            </a:endParaRPr>
          </a:p>
          <a:p>
            <a:pPr lvl="2" marL="1371600" indent="-325800">
              <a:lnSpc>
                <a:spcPct val="90000"/>
              </a:lnSpc>
              <a:spcBef>
                <a:spcPts val="400"/>
              </a:spcBef>
              <a:buClr>
                <a:srgbClr val="9e3611"/>
              </a:buClr>
              <a:buFont typeface="Noto Sans Symbols"/>
              <a:buChar char="▪"/>
            </a:pPr>
            <a:r>
              <a:rPr b="0" lang="en-US" sz="1600" spc="-1" strike="noStrike">
                <a:solidFill>
                  <a:schemeClr val="dk1"/>
                </a:solidFill>
                <a:latin typeface="Rockwell"/>
                <a:ea typeface="Rockwell"/>
              </a:rPr>
              <a:t>– </a:t>
            </a:r>
            <a:r>
              <a:rPr b="0" lang="en-US" sz="1600" spc="-1" strike="noStrike">
                <a:solidFill>
                  <a:schemeClr val="dk1"/>
                </a:solidFill>
                <a:latin typeface="Rockwell"/>
                <a:ea typeface="Rockwell"/>
              </a:rPr>
              <a:t>Unusual patterns of sensor readings in a nuclear power plant</a:t>
            </a:r>
            <a:endParaRPr b="0" lang="en-IN" sz="1600" spc="-1" strike="noStrike">
              <a:solidFill>
                <a:srgbClr val="000000"/>
              </a:solidFill>
              <a:latin typeface="Arial"/>
            </a:endParaRPr>
          </a:p>
          <a:p>
            <a:pPr marL="457200" indent="-325800">
              <a:lnSpc>
                <a:spcPct val="90000"/>
              </a:lnSpc>
              <a:spcBef>
                <a:spcPts val="1199"/>
              </a:spcBef>
              <a:buClr>
                <a:srgbClr val="9e3611"/>
              </a:buClr>
              <a:buFont typeface="Noto Sans Symbols"/>
              <a:buChar char="▪"/>
            </a:pPr>
            <a:r>
              <a:rPr b="0" lang="en-US" sz="2000" spc="-1" strike="noStrike">
                <a:solidFill>
                  <a:schemeClr val="dk1"/>
                </a:solidFill>
                <a:latin typeface="Rockwell"/>
                <a:ea typeface="Rockwell"/>
              </a:rPr>
              <a:t>Prediction:</a:t>
            </a:r>
            <a:endParaRPr b="0" lang="en-IN" sz="2000" spc="-1" strike="noStrike">
              <a:solidFill>
                <a:srgbClr val="000000"/>
              </a:solidFill>
              <a:latin typeface="Arial"/>
            </a:endParaRPr>
          </a:p>
          <a:p>
            <a:pPr lvl="2" marL="1371600" indent="-325800">
              <a:lnSpc>
                <a:spcPct val="90000"/>
              </a:lnSpc>
              <a:spcBef>
                <a:spcPts val="400"/>
              </a:spcBef>
              <a:buClr>
                <a:srgbClr val="9e3611"/>
              </a:buClr>
              <a:buFont typeface="Noto Sans Symbols"/>
              <a:buChar char="▪"/>
            </a:pPr>
            <a:r>
              <a:rPr b="0" lang="en-US" sz="1600" spc="-1" strike="noStrike">
                <a:solidFill>
                  <a:schemeClr val="dk1"/>
                </a:solidFill>
                <a:latin typeface="Rockwell"/>
                <a:ea typeface="Rockwell"/>
              </a:rPr>
              <a:t>– </a:t>
            </a:r>
            <a:r>
              <a:rPr b="0" lang="en-US" sz="1600" spc="-1" strike="noStrike">
                <a:solidFill>
                  <a:schemeClr val="dk1"/>
                </a:solidFill>
                <a:latin typeface="Rockwell"/>
                <a:ea typeface="Rockwell"/>
              </a:rPr>
              <a:t>Future stock prices or currency exchange rates</a:t>
            </a: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1069920" y="484200"/>
            <a:ext cx="10057320" cy="1608480"/>
          </a:xfrm>
          <a:prstGeom prst="rect">
            <a:avLst/>
          </a:prstGeom>
          <a:noFill/>
          <a:ln w="0">
            <a:noFill/>
          </a:ln>
        </p:spPr>
        <p:txBody>
          <a:bodyPr lIns="90000" rIns="90000" tIns="45000" bIns="45000" anchor="ctr">
            <a:noAutofit/>
          </a:bodyPr>
          <a:p>
            <a:pPr indent="0" algn="ctr">
              <a:buNone/>
            </a:pPr>
            <a:endParaRPr b="0" lang="en-IN" sz="1800" spc="-1" strike="noStrike">
              <a:solidFill>
                <a:srgbClr val="000000"/>
              </a:solidFill>
              <a:latin typeface="Arial"/>
            </a:endParaRPr>
          </a:p>
        </p:txBody>
      </p:sp>
      <p:sp>
        <p:nvSpPr>
          <p:cNvPr id="71" name="PlaceHolder 2"/>
          <p:cNvSpPr>
            <a:spLocks noGrp="1"/>
          </p:cNvSpPr>
          <p:nvPr>
            <p:ph/>
          </p:nvPr>
        </p:nvSpPr>
        <p:spPr>
          <a:xfrm>
            <a:off x="1069920" y="2120760"/>
            <a:ext cx="10057320" cy="4050360"/>
          </a:xfrm>
          <a:prstGeom prst="rect">
            <a:avLst/>
          </a:prstGeom>
          <a:noFill/>
          <a:ln w="0">
            <a:noFill/>
          </a:ln>
        </p:spPr>
        <p:txBody>
          <a:bodyPr lIns="90000" rIns="90000" tIns="45000" bIns="45000" anchor="t">
            <a:noAutofit/>
          </a:bodyPr>
          <a:p>
            <a:pPr marL="457200" indent="-325800">
              <a:lnSpc>
                <a:spcPct val="90000"/>
              </a:lnSpc>
              <a:spcBef>
                <a:spcPts val="1199"/>
              </a:spcBef>
              <a:buClr>
                <a:srgbClr val="9e3611"/>
              </a:buClr>
              <a:buFont typeface="Noto Sans Symbols"/>
              <a:buChar char="▪"/>
            </a:pPr>
            <a:r>
              <a:rPr b="0" lang="en-US" sz="6600" spc="-1" strike="noStrike">
                <a:solidFill>
                  <a:schemeClr val="dk1"/>
                </a:solidFill>
                <a:latin typeface="Rockwell"/>
                <a:ea typeface="Rockwell"/>
              </a:rPr>
              <a:t>Introduction to AI</a:t>
            </a:r>
            <a:endParaRPr b="0" lang="en-IN" sz="6600" spc="-1" strike="noStrike">
              <a:solidFill>
                <a:srgbClr val="000000"/>
              </a:solidFill>
              <a:latin typeface="Arial"/>
            </a:endParaRPr>
          </a:p>
          <a:p>
            <a:pPr indent="0">
              <a:lnSpc>
                <a:spcPct val="90000"/>
              </a:lnSpc>
              <a:spcBef>
                <a:spcPts val="1199"/>
              </a:spcBef>
              <a:buNone/>
              <a:tabLst>
                <a:tab algn="l" pos="0"/>
              </a:tabLst>
            </a:pP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1069920" y="484200"/>
            <a:ext cx="10057320" cy="1608480"/>
          </a:xfrm>
          <a:prstGeom prst="rect">
            <a:avLst/>
          </a:prstGeom>
          <a:noFill/>
          <a:ln w="0">
            <a:noFill/>
          </a:ln>
        </p:spPr>
        <p:txBody>
          <a:bodyPr lIns="90000" rIns="90000" tIns="45000" bIns="45000" anchor="ctr">
            <a:noAutofit/>
          </a:bodyPr>
          <a:p>
            <a:pPr indent="0" algn="ctr">
              <a:buNone/>
            </a:pPr>
            <a:endParaRPr b="0" lang="en-IN" sz="1800" spc="-1" strike="noStrike">
              <a:solidFill>
                <a:srgbClr val="000000"/>
              </a:solidFill>
              <a:latin typeface="Arial"/>
            </a:endParaRPr>
          </a:p>
        </p:txBody>
      </p:sp>
      <p:sp>
        <p:nvSpPr>
          <p:cNvPr id="73" name="PlaceHolder 2"/>
          <p:cNvSpPr>
            <a:spLocks noGrp="1"/>
          </p:cNvSpPr>
          <p:nvPr>
            <p:ph/>
          </p:nvPr>
        </p:nvSpPr>
        <p:spPr>
          <a:xfrm>
            <a:off x="1069920" y="2120760"/>
            <a:ext cx="10057320" cy="4050360"/>
          </a:xfrm>
          <a:prstGeom prst="rect">
            <a:avLst/>
          </a:prstGeom>
          <a:noFill/>
          <a:ln w="0">
            <a:noFill/>
          </a:ln>
        </p:spPr>
        <p:txBody>
          <a:bodyPr lIns="90000" rIns="90000" tIns="45000" bIns="45000" anchor="t">
            <a:noAutofit/>
          </a:bodyPr>
          <a:p>
            <a:pPr marL="457200" indent="-325800" algn="just">
              <a:lnSpc>
                <a:spcPct val="90000"/>
              </a:lnSpc>
              <a:spcBef>
                <a:spcPts val="1199"/>
              </a:spcBef>
              <a:buClr>
                <a:srgbClr val="9e3611"/>
              </a:buClr>
              <a:buFont typeface="Noto Sans Symbols"/>
              <a:buChar char="▪"/>
            </a:pPr>
            <a:r>
              <a:rPr b="0" lang="en-US" sz="2800" spc="-1" strike="noStrike">
                <a:solidFill>
                  <a:srgbClr val="374151"/>
                </a:solidFill>
                <a:latin typeface="Times New Roman"/>
                <a:ea typeface="Rockwell"/>
              </a:rPr>
              <a:t>Artificial Intelligence (AI) is a branch of computer science that focuses on creating machines or systems capable of performing tasks that typically require human intelligence. These tasks include learning, reasoning, problem-solving, perception, language understanding, and decision-making. The ultimate goal of AI is to develop machines that can exhibit intelligence similar to or even surpassing human intelligence.</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1069920" y="484200"/>
            <a:ext cx="10057320" cy="1608480"/>
          </a:xfrm>
          <a:prstGeom prst="rect">
            <a:avLst/>
          </a:prstGeom>
          <a:noFill/>
          <a:ln w="0">
            <a:noFill/>
          </a:ln>
        </p:spPr>
        <p:txBody>
          <a:bodyPr lIns="90000" rIns="90000" tIns="45000" bIns="45000" anchor="ctr">
            <a:noAutofit/>
          </a:bodyPr>
          <a:p>
            <a:pPr indent="0">
              <a:lnSpc>
                <a:spcPct val="90000"/>
              </a:lnSpc>
              <a:buNone/>
              <a:tabLst>
                <a:tab algn="l" pos="0"/>
              </a:tabLst>
            </a:pPr>
            <a:r>
              <a:rPr b="0" lang="en-US" sz="5400" spc="-1" strike="noStrike">
                <a:solidFill>
                  <a:srgbClr val="000000"/>
                </a:solidFill>
                <a:latin typeface="Rockwell"/>
                <a:ea typeface="Rockwell"/>
              </a:rPr>
              <a:t>Types of AI</a:t>
            </a:r>
            <a:endParaRPr b="0" lang="en-IN" sz="5400" spc="-1" strike="noStrike">
              <a:solidFill>
                <a:srgbClr val="000000"/>
              </a:solidFill>
              <a:latin typeface="Arial"/>
            </a:endParaRPr>
          </a:p>
        </p:txBody>
      </p:sp>
      <p:sp>
        <p:nvSpPr>
          <p:cNvPr id="75" name="PlaceHolder 2"/>
          <p:cNvSpPr>
            <a:spLocks noGrp="1"/>
          </p:cNvSpPr>
          <p:nvPr>
            <p:ph/>
          </p:nvPr>
        </p:nvSpPr>
        <p:spPr>
          <a:xfrm>
            <a:off x="1069920" y="2120760"/>
            <a:ext cx="10057320" cy="4050360"/>
          </a:xfrm>
          <a:prstGeom prst="rect">
            <a:avLst/>
          </a:prstGeom>
          <a:noFill/>
          <a:ln w="0">
            <a:noFill/>
          </a:ln>
        </p:spPr>
        <p:txBody>
          <a:bodyPr lIns="90000" rIns="90000" tIns="45000" bIns="45000" anchor="t">
            <a:noAutofit/>
          </a:bodyPr>
          <a:p>
            <a:pPr marL="457200" indent="-325800">
              <a:lnSpc>
                <a:spcPct val="90000"/>
              </a:lnSpc>
              <a:spcBef>
                <a:spcPts val="1199"/>
              </a:spcBef>
              <a:buClr>
                <a:srgbClr val="9e3611"/>
              </a:buClr>
              <a:buFont typeface="Noto Sans Symbols"/>
              <a:buChar char="▪"/>
            </a:pPr>
            <a:r>
              <a:rPr b="0" lang="en-US" sz="2800" spc="-1" strike="noStrike">
                <a:solidFill>
                  <a:srgbClr val="374151"/>
                </a:solidFill>
                <a:latin typeface="Söhne"/>
                <a:ea typeface="Rockwell"/>
              </a:rPr>
              <a:t>AI can be broadly categorized into two types: </a:t>
            </a:r>
            <a:endParaRPr b="0" lang="en-IN" sz="2800" spc="-1" strike="noStrike">
              <a:solidFill>
                <a:srgbClr val="000000"/>
              </a:solidFill>
              <a:latin typeface="Arial"/>
            </a:endParaRPr>
          </a:p>
          <a:p>
            <a:pPr marL="457200" indent="-325800">
              <a:lnSpc>
                <a:spcPct val="90000"/>
              </a:lnSpc>
              <a:spcBef>
                <a:spcPts val="1199"/>
              </a:spcBef>
              <a:buClr>
                <a:srgbClr val="9e3611"/>
              </a:buClr>
              <a:buFont typeface="Noto Sans Symbols"/>
              <a:buChar char="▪"/>
            </a:pPr>
            <a:r>
              <a:rPr b="0" lang="en-US" sz="2800" spc="-1" strike="noStrike">
                <a:solidFill>
                  <a:srgbClr val="374151"/>
                </a:solidFill>
                <a:latin typeface="Söhne"/>
                <a:ea typeface="Rockwell"/>
              </a:rPr>
              <a:t>Narrow AI (or Weak AI) </a:t>
            </a:r>
            <a:endParaRPr b="0" lang="en-IN" sz="2800" spc="-1" strike="noStrike">
              <a:solidFill>
                <a:srgbClr val="000000"/>
              </a:solidFill>
              <a:latin typeface="Arial"/>
            </a:endParaRPr>
          </a:p>
          <a:p>
            <a:pPr marL="588600" indent="0">
              <a:lnSpc>
                <a:spcPct val="90000"/>
              </a:lnSpc>
              <a:spcBef>
                <a:spcPts val="400"/>
              </a:spcBef>
              <a:buNone/>
              <a:tabLst>
                <a:tab algn="l" pos="0"/>
              </a:tabLst>
            </a:pPr>
            <a:r>
              <a:rPr b="0" lang="en-US" sz="2400" spc="-1" strike="noStrike">
                <a:solidFill>
                  <a:srgbClr val="374151"/>
                </a:solidFill>
                <a:latin typeface="Söhne"/>
                <a:ea typeface="Rockwell"/>
              </a:rPr>
              <a:t>	</a:t>
            </a:r>
            <a:r>
              <a:rPr b="0" lang="en-US" sz="2400" spc="-1" strike="noStrike">
                <a:solidFill>
                  <a:srgbClr val="374151"/>
                </a:solidFill>
                <a:latin typeface="Söhne"/>
                <a:ea typeface="Rockwell"/>
              </a:rPr>
              <a:t>Narrow AI is designed to perform a specific task or a set of tasks, such as speech recognition, image recognition, or playing chess</a:t>
            </a:r>
            <a:endParaRPr b="0" lang="en-IN" sz="2400" spc="-1" strike="noStrike">
              <a:solidFill>
                <a:srgbClr val="000000"/>
              </a:solidFill>
              <a:latin typeface="Arial"/>
            </a:endParaRPr>
          </a:p>
          <a:p>
            <a:pPr marL="457200" indent="-325800">
              <a:lnSpc>
                <a:spcPct val="90000"/>
              </a:lnSpc>
              <a:spcBef>
                <a:spcPts val="1199"/>
              </a:spcBef>
              <a:buClr>
                <a:srgbClr val="9e3611"/>
              </a:buClr>
              <a:buFont typeface="Noto Sans Symbols"/>
              <a:buChar char="▪"/>
              <a:tabLst>
                <a:tab algn="l" pos="0"/>
              </a:tabLst>
            </a:pPr>
            <a:r>
              <a:rPr b="0" lang="en-US" sz="2800" spc="-1" strike="noStrike">
                <a:solidFill>
                  <a:srgbClr val="374151"/>
                </a:solidFill>
                <a:latin typeface="Söhne"/>
                <a:ea typeface="Rockwell"/>
              </a:rPr>
              <a:t>General AI (or Strong AI)</a:t>
            </a:r>
            <a:endParaRPr b="0" lang="en-IN" sz="2800" spc="-1" strike="noStrike">
              <a:solidFill>
                <a:srgbClr val="000000"/>
              </a:solidFill>
              <a:latin typeface="Arial"/>
            </a:endParaRPr>
          </a:p>
          <a:p>
            <a:pPr lvl="1" marL="914400" indent="-325800">
              <a:lnSpc>
                <a:spcPct val="90000"/>
              </a:lnSpc>
              <a:spcBef>
                <a:spcPts val="400"/>
              </a:spcBef>
              <a:buClr>
                <a:srgbClr val="9e3611"/>
              </a:buClr>
              <a:buFont typeface="Noto Sans Symbols"/>
              <a:buChar char="▪"/>
              <a:tabLst>
                <a:tab algn="l" pos="0"/>
              </a:tabLst>
            </a:pPr>
            <a:r>
              <a:rPr b="0" lang="en-US" sz="2400" spc="-1" strike="noStrike">
                <a:solidFill>
                  <a:srgbClr val="374151"/>
                </a:solidFill>
                <a:latin typeface="Söhne"/>
                <a:ea typeface="Rockwell"/>
              </a:rPr>
              <a:t> </a:t>
            </a:r>
            <a:r>
              <a:rPr b="0" lang="en-US" sz="2400" spc="-1" strike="noStrike">
                <a:solidFill>
                  <a:srgbClr val="374151"/>
                </a:solidFill>
                <a:latin typeface="Söhne"/>
                <a:ea typeface="Rockwell"/>
              </a:rPr>
              <a:t>General AI, on the other hand, refers to machines with the ability to understand, learn, and apply knowledge across various domains, similar to human intelligence.</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375</TotalTime>
  <Application>LibreOffice/7.5.9.2$Linux_X86_64 LibreOffice_project/50$Build-2</Application>
  <AppVersion>15.0000</AppVersion>
  <Words>1311</Words>
  <Paragraphs>138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2021-01-08T07:09:52Z</dcterms:created>
  <dc:creator>Windows User</dc:creator>
  <dc:description/>
  <dc:language>en-IN</dc:language>
  <cp:lastModifiedBy/>
  <dcterms:modified xsi:type="dcterms:W3CDTF">2024-03-05T13:42:54Z</dcterms:modified>
  <cp:revision>10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Widescreen</vt:lpwstr>
  </property>
  <property fmtid="{D5CDD505-2E9C-101B-9397-08002B2CF9AE}" pid="4" name="Slides">
    <vt:i4>23</vt:i4>
  </property>
</Properties>
</file>