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4"/>
    <p:sldMasterId id="2147483724" r:id="rId5"/>
  </p:sldMasterIdLst>
  <p:notesMasterIdLst>
    <p:notesMasterId r:id="rId7"/>
  </p:notesMasterIdLst>
  <p:sldIdLst>
    <p:sldId id="265" r:id="rId6"/>
  </p:sldIdLst>
  <p:sldSz cx="6858000" cy="9906000" type="A4"/>
  <p:notesSz cx="6858000" cy="9144000"/>
  <p:defaultTextStyle>
    <a:defPPr>
      <a:defRPr lang="en-US"/>
    </a:defPPr>
    <a:lvl1pPr marL="0" algn="l" defTabSz="957693" rtl="0" eaLnBrk="1" latinLnBrk="0" hangingPunct="1">
      <a:defRPr sz="1884" kern="1200">
        <a:solidFill>
          <a:schemeClr val="tx1"/>
        </a:solidFill>
        <a:latin typeface="+mn-lt"/>
        <a:ea typeface="+mn-ea"/>
        <a:cs typeface="+mn-cs"/>
      </a:defRPr>
    </a:lvl1pPr>
    <a:lvl2pPr marL="478846" algn="l" defTabSz="957693" rtl="0" eaLnBrk="1" latinLnBrk="0" hangingPunct="1">
      <a:defRPr sz="1884" kern="1200">
        <a:solidFill>
          <a:schemeClr val="tx1"/>
        </a:solidFill>
        <a:latin typeface="+mn-lt"/>
        <a:ea typeface="+mn-ea"/>
        <a:cs typeface="+mn-cs"/>
      </a:defRPr>
    </a:lvl2pPr>
    <a:lvl3pPr marL="957693" algn="l" defTabSz="957693" rtl="0" eaLnBrk="1" latinLnBrk="0" hangingPunct="1">
      <a:defRPr sz="1884" kern="1200">
        <a:solidFill>
          <a:schemeClr val="tx1"/>
        </a:solidFill>
        <a:latin typeface="+mn-lt"/>
        <a:ea typeface="+mn-ea"/>
        <a:cs typeface="+mn-cs"/>
      </a:defRPr>
    </a:lvl3pPr>
    <a:lvl4pPr marL="1436539" algn="l" defTabSz="957693" rtl="0" eaLnBrk="1" latinLnBrk="0" hangingPunct="1">
      <a:defRPr sz="1884" kern="1200">
        <a:solidFill>
          <a:schemeClr val="tx1"/>
        </a:solidFill>
        <a:latin typeface="+mn-lt"/>
        <a:ea typeface="+mn-ea"/>
        <a:cs typeface="+mn-cs"/>
      </a:defRPr>
    </a:lvl4pPr>
    <a:lvl5pPr marL="1915385" algn="l" defTabSz="957693" rtl="0" eaLnBrk="1" latinLnBrk="0" hangingPunct="1">
      <a:defRPr sz="1884" kern="1200">
        <a:solidFill>
          <a:schemeClr val="tx1"/>
        </a:solidFill>
        <a:latin typeface="+mn-lt"/>
        <a:ea typeface="+mn-ea"/>
        <a:cs typeface="+mn-cs"/>
      </a:defRPr>
    </a:lvl5pPr>
    <a:lvl6pPr marL="2394231" algn="l" defTabSz="957693" rtl="0" eaLnBrk="1" latinLnBrk="0" hangingPunct="1">
      <a:defRPr sz="1884" kern="1200">
        <a:solidFill>
          <a:schemeClr val="tx1"/>
        </a:solidFill>
        <a:latin typeface="+mn-lt"/>
        <a:ea typeface="+mn-ea"/>
        <a:cs typeface="+mn-cs"/>
      </a:defRPr>
    </a:lvl6pPr>
    <a:lvl7pPr marL="2873079" algn="l" defTabSz="957693" rtl="0" eaLnBrk="1" latinLnBrk="0" hangingPunct="1">
      <a:defRPr sz="1884" kern="1200">
        <a:solidFill>
          <a:schemeClr val="tx1"/>
        </a:solidFill>
        <a:latin typeface="+mn-lt"/>
        <a:ea typeface="+mn-ea"/>
        <a:cs typeface="+mn-cs"/>
      </a:defRPr>
    </a:lvl7pPr>
    <a:lvl8pPr marL="3351925" algn="l" defTabSz="957693" rtl="0" eaLnBrk="1" latinLnBrk="0" hangingPunct="1">
      <a:defRPr sz="1884" kern="1200">
        <a:solidFill>
          <a:schemeClr val="tx1"/>
        </a:solidFill>
        <a:latin typeface="+mn-lt"/>
        <a:ea typeface="+mn-ea"/>
        <a:cs typeface="+mn-cs"/>
      </a:defRPr>
    </a:lvl8pPr>
    <a:lvl9pPr marL="3830771" algn="l" defTabSz="957693" rtl="0" eaLnBrk="1" latinLnBrk="0" hangingPunct="1">
      <a:defRPr sz="18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orient="horz" pos="6019" userDrawn="1">
          <p15:clr>
            <a:srgbClr val="A4A3A4"/>
          </p15:clr>
        </p15:guide>
        <p15:guide id="3" pos="2160" userDrawn="1">
          <p15:clr>
            <a:srgbClr val="A4A3A4"/>
          </p15:clr>
        </p15:guide>
        <p15:guide id="4" pos="115" userDrawn="1">
          <p15:clr>
            <a:srgbClr val="A4A3A4"/>
          </p15:clr>
        </p15:guide>
        <p15:guide id="5" pos="42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458" autoAdjust="0"/>
    <p:restoredTop sz="95220" autoAdjust="0"/>
  </p:normalViewPr>
  <p:slideViewPr>
    <p:cSldViewPr snapToGrid="0" showGuides="1">
      <p:cViewPr>
        <p:scale>
          <a:sx n="162" d="100"/>
          <a:sy n="162" d="100"/>
        </p:scale>
        <p:origin x="854" y="-317"/>
      </p:cViewPr>
      <p:guideLst>
        <p:guide orient="horz" pos="3120"/>
        <p:guide orient="horz" pos="6019"/>
        <p:guide pos="2160"/>
        <p:guide pos="115"/>
        <p:guide pos="42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et Taparia" userId="1779886d2c7a3fc7" providerId="LiveId" clId="{09929471-6CCD-4EBF-84B2-525F5F635473}"/>
    <pc:docChg chg="undo custSel modSld">
      <pc:chgData name="Suneet Taparia" userId="1779886d2c7a3fc7" providerId="LiveId" clId="{09929471-6CCD-4EBF-84B2-525F5F635473}" dt="2021-11-26T12:45:18.417" v="740" actId="20577"/>
      <pc:docMkLst>
        <pc:docMk/>
      </pc:docMkLst>
      <pc:sldChg chg="delSp modSp mod">
        <pc:chgData name="Suneet Taparia" userId="1779886d2c7a3fc7" providerId="LiveId" clId="{09929471-6CCD-4EBF-84B2-525F5F635473}" dt="2021-11-26T12:45:18.417" v="740" actId="20577"/>
        <pc:sldMkLst>
          <pc:docMk/>
          <pc:sldMk cId="1091576148" sldId="265"/>
        </pc:sldMkLst>
        <pc:spChg chg="mod">
          <ac:chgData name="Suneet Taparia" userId="1779886d2c7a3fc7" providerId="LiveId" clId="{09929471-6CCD-4EBF-84B2-525F5F635473}" dt="2021-11-26T12:19:40.914" v="450" actId="20577"/>
          <ac:spMkLst>
            <pc:docMk/>
            <pc:sldMk cId="1091576148" sldId="265"/>
            <ac:spMk id="3" creationId="{34E5BE94-11B9-457E-8DD9-9FB6F353E836}"/>
          </ac:spMkLst>
        </pc:spChg>
        <pc:spChg chg="mod">
          <ac:chgData name="Suneet Taparia" userId="1779886d2c7a3fc7" providerId="LiveId" clId="{09929471-6CCD-4EBF-84B2-525F5F635473}" dt="2021-11-26T12:45:18.417" v="740" actId="20577"/>
          <ac:spMkLst>
            <pc:docMk/>
            <pc:sldMk cId="1091576148" sldId="265"/>
            <ac:spMk id="4" creationId="{FE58BAAE-497A-4C2E-8DDC-5B840D27B0EC}"/>
          </ac:spMkLst>
        </pc:spChg>
        <pc:spChg chg="mod">
          <ac:chgData name="Suneet Taparia" userId="1779886d2c7a3fc7" providerId="LiveId" clId="{09929471-6CCD-4EBF-84B2-525F5F635473}" dt="2021-11-26T12:08:35.186" v="177" actId="14100"/>
          <ac:spMkLst>
            <pc:docMk/>
            <pc:sldMk cId="1091576148" sldId="265"/>
            <ac:spMk id="5" creationId="{CBAAD2B6-7127-46B2-88C2-89FE0CECFA3A}"/>
          </ac:spMkLst>
        </pc:spChg>
        <pc:spChg chg="mod">
          <ac:chgData name="Suneet Taparia" userId="1779886d2c7a3fc7" providerId="LiveId" clId="{09929471-6CCD-4EBF-84B2-525F5F635473}" dt="2021-11-26T11:56:34.984" v="91" actId="20577"/>
          <ac:spMkLst>
            <pc:docMk/>
            <pc:sldMk cId="1091576148" sldId="265"/>
            <ac:spMk id="7" creationId="{56ACB7D6-48CA-4396-AC65-45FFF7E3B973}"/>
          </ac:spMkLst>
        </pc:spChg>
        <pc:spChg chg="mod">
          <ac:chgData name="Suneet Taparia" userId="1779886d2c7a3fc7" providerId="LiveId" clId="{09929471-6CCD-4EBF-84B2-525F5F635473}" dt="2021-11-26T11:45:14.787" v="20" actId="1076"/>
          <ac:spMkLst>
            <pc:docMk/>
            <pc:sldMk cId="1091576148" sldId="265"/>
            <ac:spMk id="8" creationId="{73908B6F-AA6F-4725-8E70-78AC92D0BB04}"/>
          </ac:spMkLst>
        </pc:spChg>
        <pc:spChg chg="del mod">
          <ac:chgData name="Suneet Taparia" userId="1779886d2c7a3fc7" providerId="LiveId" clId="{09929471-6CCD-4EBF-84B2-525F5F635473}" dt="2021-11-26T11:56:10.657" v="84" actId="478"/>
          <ac:spMkLst>
            <pc:docMk/>
            <pc:sldMk cId="1091576148" sldId="265"/>
            <ac:spMk id="9" creationId="{6267B314-8D9E-4D43-83BE-43942A480E1D}"/>
          </ac:spMkLst>
        </pc:spChg>
        <pc:spChg chg="mod">
          <ac:chgData name="Suneet Taparia" userId="1779886d2c7a3fc7" providerId="LiveId" clId="{09929471-6CCD-4EBF-84B2-525F5F635473}" dt="2021-11-26T11:46:35.975" v="44" actId="404"/>
          <ac:spMkLst>
            <pc:docMk/>
            <pc:sldMk cId="1091576148" sldId="265"/>
            <ac:spMk id="16" creationId="{BA4D8175-5669-4D99-AEF3-3A9D2D7820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B57BE1-A51F-4B82-B49A-451C10A5FE51}" type="datetimeFigureOut">
              <a:rPr lang="en-US" smtClean="0"/>
              <a:pPr/>
              <a:t>11/26/2021</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98E56-AFDC-44F6-AE73-00C671B634D8}" type="slidenum">
              <a:rPr lang="en-US" smtClean="0"/>
              <a:pPr/>
              <a:t>‹#›</a:t>
            </a:fld>
            <a:endParaRPr lang="en-US"/>
          </a:p>
        </p:txBody>
      </p:sp>
    </p:spTree>
    <p:extLst>
      <p:ext uri="{BB962C8B-B14F-4D97-AF65-F5344CB8AC3E}">
        <p14:creationId xmlns:p14="http://schemas.microsoft.com/office/powerpoint/2010/main" val="457743545"/>
      </p:ext>
    </p:extLst>
  </p:cSld>
  <p:clrMap bg1="lt1" tx1="dk1" bg2="lt2" tx2="dk2" accent1="accent1" accent2="accent2" accent3="accent3" accent4="accent4" accent5="accent5" accent6="accent6" hlink="hlink" folHlink="folHlink"/>
  <p:notesStyle>
    <a:lvl1pPr marL="0" algn="l" defTabSz="957693" rtl="0" eaLnBrk="1" latinLnBrk="0" hangingPunct="1">
      <a:defRPr sz="1265" kern="1200">
        <a:solidFill>
          <a:schemeClr val="tx1"/>
        </a:solidFill>
        <a:latin typeface="+mn-lt"/>
        <a:ea typeface="+mn-ea"/>
        <a:cs typeface="+mn-cs"/>
      </a:defRPr>
    </a:lvl1pPr>
    <a:lvl2pPr marL="478846" algn="l" defTabSz="957693" rtl="0" eaLnBrk="1" latinLnBrk="0" hangingPunct="1">
      <a:defRPr sz="1265" kern="1200">
        <a:solidFill>
          <a:schemeClr val="tx1"/>
        </a:solidFill>
        <a:latin typeface="+mn-lt"/>
        <a:ea typeface="+mn-ea"/>
        <a:cs typeface="+mn-cs"/>
      </a:defRPr>
    </a:lvl2pPr>
    <a:lvl3pPr marL="957693" algn="l" defTabSz="957693" rtl="0" eaLnBrk="1" latinLnBrk="0" hangingPunct="1">
      <a:defRPr sz="1265" kern="1200">
        <a:solidFill>
          <a:schemeClr val="tx1"/>
        </a:solidFill>
        <a:latin typeface="+mn-lt"/>
        <a:ea typeface="+mn-ea"/>
        <a:cs typeface="+mn-cs"/>
      </a:defRPr>
    </a:lvl3pPr>
    <a:lvl4pPr marL="1436539" algn="l" defTabSz="957693" rtl="0" eaLnBrk="1" latinLnBrk="0" hangingPunct="1">
      <a:defRPr sz="1265" kern="1200">
        <a:solidFill>
          <a:schemeClr val="tx1"/>
        </a:solidFill>
        <a:latin typeface="+mn-lt"/>
        <a:ea typeface="+mn-ea"/>
        <a:cs typeface="+mn-cs"/>
      </a:defRPr>
    </a:lvl4pPr>
    <a:lvl5pPr marL="1915385" algn="l" defTabSz="957693" rtl="0" eaLnBrk="1" latinLnBrk="0" hangingPunct="1">
      <a:defRPr sz="1265" kern="1200">
        <a:solidFill>
          <a:schemeClr val="tx1"/>
        </a:solidFill>
        <a:latin typeface="+mn-lt"/>
        <a:ea typeface="+mn-ea"/>
        <a:cs typeface="+mn-cs"/>
      </a:defRPr>
    </a:lvl5pPr>
    <a:lvl6pPr marL="2394231" algn="l" defTabSz="957693" rtl="0" eaLnBrk="1" latinLnBrk="0" hangingPunct="1">
      <a:defRPr sz="1265" kern="1200">
        <a:solidFill>
          <a:schemeClr val="tx1"/>
        </a:solidFill>
        <a:latin typeface="+mn-lt"/>
        <a:ea typeface="+mn-ea"/>
        <a:cs typeface="+mn-cs"/>
      </a:defRPr>
    </a:lvl6pPr>
    <a:lvl7pPr marL="2873079" algn="l" defTabSz="957693" rtl="0" eaLnBrk="1" latinLnBrk="0" hangingPunct="1">
      <a:defRPr sz="1265" kern="1200">
        <a:solidFill>
          <a:schemeClr val="tx1"/>
        </a:solidFill>
        <a:latin typeface="+mn-lt"/>
        <a:ea typeface="+mn-ea"/>
        <a:cs typeface="+mn-cs"/>
      </a:defRPr>
    </a:lvl7pPr>
    <a:lvl8pPr marL="3351925" algn="l" defTabSz="957693" rtl="0" eaLnBrk="1" latinLnBrk="0" hangingPunct="1">
      <a:defRPr sz="1265" kern="1200">
        <a:solidFill>
          <a:schemeClr val="tx1"/>
        </a:solidFill>
        <a:latin typeface="+mn-lt"/>
        <a:ea typeface="+mn-ea"/>
        <a:cs typeface="+mn-cs"/>
      </a:defRPr>
    </a:lvl8pPr>
    <a:lvl9pPr marL="3830771" algn="l" defTabSz="957693" rtl="0" eaLnBrk="1" latinLnBrk="0" hangingPunct="1">
      <a:defRPr sz="126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296" y="3077361"/>
            <a:ext cx="5829409" cy="2123114"/>
          </a:xfrm>
        </p:spPr>
        <p:txBody>
          <a:bodyPr/>
          <a:lstStyle/>
          <a:p>
            <a:r>
              <a:rPr lang="en-US"/>
              <a:t>Click to edit Master title style</a:t>
            </a:r>
          </a:p>
        </p:txBody>
      </p:sp>
      <p:sp>
        <p:nvSpPr>
          <p:cNvPr id="3" name="Subtitle 2"/>
          <p:cNvSpPr>
            <a:spLocks noGrp="1"/>
          </p:cNvSpPr>
          <p:nvPr>
            <p:ph type="subTitle" idx="1"/>
          </p:nvPr>
        </p:nvSpPr>
        <p:spPr>
          <a:xfrm>
            <a:off x="1028591" y="5613633"/>
            <a:ext cx="4800819" cy="2531378"/>
          </a:xfrm>
        </p:spPr>
        <p:txBody>
          <a:bodyPr/>
          <a:lstStyle>
            <a:lvl1pPr marL="0" indent="0" algn="ctr">
              <a:buNone/>
              <a:defRPr>
                <a:solidFill>
                  <a:schemeClr val="tx1">
                    <a:tint val="75000"/>
                  </a:schemeClr>
                </a:solidFill>
              </a:defRPr>
            </a:lvl1pPr>
            <a:lvl2pPr marL="78821" indent="0" algn="ctr">
              <a:buNone/>
              <a:defRPr>
                <a:solidFill>
                  <a:schemeClr val="tx1">
                    <a:tint val="75000"/>
                  </a:schemeClr>
                </a:solidFill>
              </a:defRPr>
            </a:lvl2pPr>
            <a:lvl3pPr marL="157643" indent="0" algn="ctr">
              <a:buNone/>
              <a:defRPr>
                <a:solidFill>
                  <a:schemeClr val="tx1">
                    <a:tint val="75000"/>
                  </a:schemeClr>
                </a:solidFill>
              </a:defRPr>
            </a:lvl3pPr>
            <a:lvl4pPr marL="236464" indent="0" algn="ctr">
              <a:buNone/>
              <a:defRPr>
                <a:solidFill>
                  <a:schemeClr val="tx1">
                    <a:tint val="75000"/>
                  </a:schemeClr>
                </a:solidFill>
              </a:defRPr>
            </a:lvl4pPr>
            <a:lvl5pPr marL="315285" indent="0" algn="ctr">
              <a:buNone/>
              <a:defRPr>
                <a:solidFill>
                  <a:schemeClr val="tx1">
                    <a:tint val="75000"/>
                  </a:schemeClr>
                </a:solidFill>
              </a:defRPr>
            </a:lvl5pPr>
            <a:lvl6pPr marL="394106" indent="0" algn="ctr">
              <a:buNone/>
              <a:defRPr>
                <a:solidFill>
                  <a:schemeClr val="tx1">
                    <a:tint val="75000"/>
                  </a:schemeClr>
                </a:solidFill>
              </a:defRPr>
            </a:lvl6pPr>
            <a:lvl7pPr marL="472928" indent="0" algn="ctr">
              <a:buNone/>
              <a:defRPr>
                <a:solidFill>
                  <a:schemeClr val="tx1">
                    <a:tint val="75000"/>
                  </a:schemeClr>
                </a:solidFill>
              </a:defRPr>
            </a:lvl7pPr>
            <a:lvl8pPr marL="551749" indent="0" algn="ctr">
              <a:buNone/>
              <a:defRPr>
                <a:solidFill>
                  <a:schemeClr val="tx1">
                    <a:tint val="75000"/>
                  </a:schemeClr>
                </a:solidFill>
              </a:defRPr>
            </a:lvl8pPr>
            <a:lvl9pPr marL="63057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100583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58635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159" y="396380"/>
            <a:ext cx="1542886" cy="84526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55" y="396380"/>
            <a:ext cx="4602929" cy="84526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4291887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28829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1630947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417275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1BC90-4067-F345-B093-99640CCBBAA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418136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21BC90-4067-F345-B093-99640CCBBAAF}"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84293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21BC90-4067-F345-B093-99640CCBBAAF}"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17087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1BC90-4067-F345-B093-99640CCBBAAF}"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33013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154922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662637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195609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247195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265670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666" y="6365846"/>
            <a:ext cx="5829409" cy="1967218"/>
          </a:xfrm>
        </p:spPr>
        <p:txBody>
          <a:bodyPr anchor="t"/>
          <a:lstStyle>
            <a:lvl1pPr algn="l">
              <a:defRPr sz="690" b="1" cap="all"/>
            </a:lvl1pPr>
          </a:lstStyle>
          <a:p>
            <a:r>
              <a:rPr lang="en-US"/>
              <a:t>Click to edit Master title style</a:t>
            </a:r>
          </a:p>
        </p:txBody>
      </p:sp>
      <p:sp>
        <p:nvSpPr>
          <p:cNvPr id="3" name="Text Placeholder 2"/>
          <p:cNvSpPr>
            <a:spLocks noGrp="1"/>
          </p:cNvSpPr>
          <p:nvPr>
            <p:ph type="body" idx="1"/>
          </p:nvPr>
        </p:nvSpPr>
        <p:spPr>
          <a:xfrm>
            <a:off x="541666" y="4198690"/>
            <a:ext cx="5829409" cy="2167156"/>
          </a:xfrm>
        </p:spPr>
        <p:txBody>
          <a:bodyPr anchor="b"/>
          <a:lstStyle>
            <a:lvl1pPr marL="0" indent="0">
              <a:buNone/>
              <a:defRPr sz="345">
                <a:solidFill>
                  <a:schemeClr val="tx1">
                    <a:tint val="75000"/>
                  </a:schemeClr>
                </a:solidFill>
              </a:defRPr>
            </a:lvl1pPr>
            <a:lvl2pPr marL="78821" indent="0">
              <a:buNone/>
              <a:defRPr sz="310">
                <a:solidFill>
                  <a:schemeClr val="tx1">
                    <a:tint val="75000"/>
                  </a:schemeClr>
                </a:solidFill>
              </a:defRPr>
            </a:lvl2pPr>
            <a:lvl3pPr marL="157643" indent="0">
              <a:buNone/>
              <a:defRPr sz="276">
                <a:solidFill>
                  <a:schemeClr val="tx1">
                    <a:tint val="75000"/>
                  </a:schemeClr>
                </a:solidFill>
              </a:defRPr>
            </a:lvl3pPr>
            <a:lvl4pPr marL="236464" indent="0">
              <a:buNone/>
              <a:defRPr sz="241">
                <a:solidFill>
                  <a:schemeClr val="tx1">
                    <a:tint val="75000"/>
                  </a:schemeClr>
                </a:solidFill>
              </a:defRPr>
            </a:lvl4pPr>
            <a:lvl5pPr marL="315285" indent="0">
              <a:buNone/>
              <a:defRPr sz="241">
                <a:solidFill>
                  <a:schemeClr val="tx1">
                    <a:tint val="75000"/>
                  </a:schemeClr>
                </a:solidFill>
              </a:defRPr>
            </a:lvl5pPr>
            <a:lvl6pPr marL="394106" indent="0">
              <a:buNone/>
              <a:defRPr sz="241">
                <a:solidFill>
                  <a:schemeClr val="tx1">
                    <a:tint val="75000"/>
                  </a:schemeClr>
                </a:solidFill>
              </a:defRPr>
            </a:lvl6pPr>
            <a:lvl7pPr marL="472928" indent="0">
              <a:buNone/>
              <a:defRPr sz="241">
                <a:solidFill>
                  <a:schemeClr val="tx1">
                    <a:tint val="75000"/>
                  </a:schemeClr>
                </a:solidFill>
              </a:defRPr>
            </a:lvl7pPr>
            <a:lvl8pPr marL="551749" indent="0">
              <a:buNone/>
              <a:defRPr sz="241">
                <a:solidFill>
                  <a:schemeClr val="tx1">
                    <a:tint val="75000"/>
                  </a:schemeClr>
                </a:solidFill>
              </a:defRPr>
            </a:lvl8pPr>
            <a:lvl9pPr marL="630570" indent="0">
              <a:buNone/>
              <a:defRPr sz="24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1BC90-4067-F345-B093-99640CCBBAA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3458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55" y="2311167"/>
            <a:ext cx="3072907" cy="6537820"/>
          </a:xfrm>
        </p:spPr>
        <p:txBody>
          <a:bodyPr/>
          <a:lstStyle>
            <a:lvl1pPr>
              <a:defRPr sz="483"/>
            </a:lvl1pPr>
            <a:lvl2pPr>
              <a:defRPr sz="414"/>
            </a:lvl2pPr>
            <a:lvl3pPr>
              <a:defRPr sz="345"/>
            </a:lvl3pPr>
            <a:lvl4pPr>
              <a:defRPr sz="310"/>
            </a:lvl4pPr>
            <a:lvl5pPr>
              <a:defRPr sz="310"/>
            </a:lvl5pPr>
            <a:lvl6pPr>
              <a:defRPr sz="310"/>
            </a:lvl6pPr>
            <a:lvl7pPr>
              <a:defRPr sz="310"/>
            </a:lvl7pPr>
            <a:lvl8pPr>
              <a:defRPr sz="310"/>
            </a:lvl8pPr>
            <a:lvl9pPr>
              <a:defRPr sz="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42138" y="2311167"/>
            <a:ext cx="3072907" cy="6537820"/>
          </a:xfrm>
        </p:spPr>
        <p:txBody>
          <a:bodyPr/>
          <a:lstStyle>
            <a:lvl1pPr>
              <a:defRPr sz="483"/>
            </a:lvl1pPr>
            <a:lvl2pPr>
              <a:defRPr sz="414"/>
            </a:lvl2pPr>
            <a:lvl3pPr>
              <a:defRPr sz="345"/>
            </a:lvl3pPr>
            <a:lvl4pPr>
              <a:defRPr sz="310"/>
            </a:lvl4pPr>
            <a:lvl5pPr>
              <a:defRPr sz="310"/>
            </a:lvl5pPr>
            <a:lvl6pPr>
              <a:defRPr sz="310"/>
            </a:lvl6pPr>
            <a:lvl7pPr>
              <a:defRPr sz="310"/>
            </a:lvl7pPr>
            <a:lvl8pPr>
              <a:defRPr sz="310"/>
            </a:lvl8pPr>
            <a:lvl9pPr>
              <a:defRPr sz="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21BC90-4067-F345-B093-99640CCBBAA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30191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55" y="2217490"/>
            <a:ext cx="3030209" cy="924187"/>
          </a:xfrm>
        </p:spPr>
        <p:txBody>
          <a:bodyPr anchor="b"/>
          <a:lstStyle>
            <a:lvl1pPr marL="0" indent="0">
              <a:buNone/>
              <a:defRPr sz="414" b="1"/>
            </a:lvl1pPr>
            <a:lvl2pPr marL="78821" indent="0">
              <a:buNone/>
              <a:defRPr sz="345" b="1"/>
            </a:lvl2pPr>
            <a:lvl3pPr marL="157643" indent="0">
              <a:buNone/>
              <a:defRPr sz="310" b="1"/>
            </a:lvl3pPr>
            <a:lvl4pPr marL="236464" indent="0">
              <a:buNone/>
              <a:defRPr sz="276" b="1"/>
            </a:lvl4pPr>
            <a:lvl5pPr marL="315285" indent="0">
              <a:buNone/>
              <a:defRPr sz="276" b="1"/>
            </a:lvl5pPr>
            <a:lvl6pPr marL="394106" indent="0">
              <a:buNone/>
              <a:defRPr sz="276" b="1"/>
            </a:lvl6pPr>
            <a:lvl7pPr marL="472928" indent="0">
              <a:buNone/>
              <a:defRPr sz="276" b="1"/>
            </a:lvl7pPr>
            <a:lvl8pPr marL="551749" indent="0">
              <a:buNone/>
              <a:defRPr sz="276" b="1"/>
            </a:lvl8pPr>
            <a:lvl9pPr marL="630570" indent="0">
              <a:buNone/>
              <a:defRPr sz="276" b="1"/>
            </a:lvl9pPr>
          </a:lstStyle>
          <a:p>
            <a:pPr lvl="0"/>
            <a:r>
              <a:rPr lang="en-US"/>
              <a:t>Click to edit Master text styles</a:t>
            </a:r>
          </a:p>
        </p:txBody>
      </p:sp>
      <p:sp>
        <p:nvSpPr>
          <p:cNvPr id="4" name="Content Placeholder 3"/>
          <p:cNvSpPr>
            <a:spLocks noGrp="1"/>
          </p:cNvSpPr>
          <p:nvPr>
            <p:ph sz="half" idx="2"/>
          </p:nvPr>
        </p:nvSpPr>
        <p:spPr>
          <a:xfrm>
            <a:off x="342955" y="3141677"/>
            <a:ext cx="3030209" cy="5707310"/>
          </a:xfrm>
        </p:spPr>
        <p:txBody>
          <a:bodyPr/>
          <a:lstStyle>
            <a:lvl1pPr>
              <a:defRPr sz="414"/>
            </a:lvl1pPr>
            <a:lvl2pPr>
              <a:defRPr sz="345"/>
            </a:lvl2pPr>
            <a:lvl3pPr>
              <a:defRPr sz="310"/>
            </a:lvl3pPr>
            <a:lvl4pPr>
              <a:defRPr sz="276"/>
            </a:lvl4pPr>
            <a:lvl5pPr>
              <a:defRPr sz="276"/>
            </a:lvl5pPr>
            <a:lvl6pPr>
              <a:defRPr sz="276"/>
            </a:lvl6pPr>
            <a:lvl7pPr>
              <a:defRPr sz="276"/>
            </a:lvl7pPr>
            <a:lvl8pPr>
              <a:defRPr sz="276"/>
            </a:lvl8pPr>
            <a:lvl9pPr>
              <a:defRPr sz="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41" y="2217490"/>
            <a:ext cx="3031304" cy="924187"/>
          </a:xfrm>
        </p:spPr>
        <p:txBody>
          <a:bodyPr anchor="b"/>
          <a:lstStyle>
            <a:lvl1pPr marL="0" indent="0">
              <a:buNone/>
              <a:defRPr sz="414" b="1"/>
            </a:lvl1pPr>
            <a:lvl2pPr marL="78821" indent="0">
              <a:buNone/>
              <a:defRPr sz="345" b="1"/>
            </a:lvl2pPr>
            <a:lvl3pPr marL="157643" indent="0">
              <a:buNone/>
              <a:defRPr sz="310" b="1"/>
            </a:lvl3pPr>
            <a:lvl4pPr marL="236464" indent="0">
              <a:buNone/>
              <a:defRPr sz="276" b="1"/>
            </a:lvl4pPr>
            <a:lvl5pPr marL="315285" indent="0">
              <a:buNone/>
              <a:defRPr sz="276" b="1"/>
            </a:lvl5pPr>
            <a:lvl6pPr marL="394106" indent="0">
              <a:buNone/>
              <a:defRPr sz="276" b="1"/>
            </a:lvl6pPr>
            <a:lvl7pPr marL="472928" indent="0">
              <a:buNone/>
              <a:defRPr sz="276" b="1"/>
            </a:lvl7pPr>
            <a:lvl8pPr marL="551749" indent="0">
              <a:buNone/>
              <a:defRPr sz="276" b="1"/>
            </a:lvl8pPr>
            <a:lvl9pPr marL="630570" indent="0">
              <a:buNone/>
              <a:defRPr sz="276" b="1"/>
            </a:lvl9pPr>
          </a:lstStyle>
          <a:p>
            <a:pPr lvl="0"/>
            <a:r>
              <a:rPr lang="en-US"/>
              <a:t>Click to edit Master text styles</a:t>
            </a:r>
          </a:p>
        </p:txBody>
      </p:sp>
      <p:sp>
        <p:nvSpPr>
          <p:cNvPr id="6" name="Content Placeholder 5"/>
          <p:cNvSpPr>
            <a:spLocks noGrp="1"/>
          </p:cNvSpPr>
          <p:nvPr>
            <p:ph sz="quarter" idx="4"/>
          </p:nvPr>
        </p:nvSpPr>
        <p:spPr>
          <a:xfrm>
            <a:off x="3483741" y="3141677"/>
            <a:ext cx="3031304" cy="5707310"/>
          </a:xfrm>
        </p:spPr>
        <p:txBody>
          <a:bodyPr/>
          <a:lstStyle>
            <a:lvl1pPr>
              <a:defRPr sz="414"/>
            </a:lvl1pPr>
            <a:lvl2pPr>
              <a:defRPr sz="345"/>
            </a:lvl2pPr>
            <a:lvl3pPr>
              <a:defRPr sz="310"/>
            </a:lvl3pPr>
            <a:lvl4pPr>
              <a:defRPr sz="276"/>
            </a:lvl4pPr>
            <a:lvl5pPr>
              <a:defRPr sz="276"/>
            </a:lvl5pPr>
            <a:lvl6pPr>
              <a:defRPr sz="276"/>
            </a:lvl6pPr>
            <a:lvl7pPr>
              <a:defRPr sz="276"/>
            </a:lvl7pPr>
            <a:lvl8pPr>
              <a:defRPr sz="276"/>
            </a:lvl8pPr>
            <a:lvl9pPr>
              <a:defRPr sz="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21BC90-4067-F345-B093-99640CCBBAAF}"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234554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1BC90-4067-F345-B093-99640CCBBAAF}"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01536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1BC90-4067-F345-B093-99640CCBBAAF}"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170745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55" y="394283"/>
            <a:ext cx="2256166" cy="1678497"/>
          </a:xfrm>
        </p:spPr>
        <p:txBody>
          <a:bodyPr anchor="b"/>
          <a:lstStyle>
            <a:lvl1pPr algn="l">
              <a:defRPr sz="345" b="1"/>
            </a:lvl1pPr>
          </a:lstStyle>
          <a:p>
            <a:r>
              <a:rPr lang="en-US"/>
              <a:t>Click to edit Master title style</a:t>
            </a:r>
          </a:p>
        </p:txBody>
      </p:sp>
      <p:sp>
        <p:nvSpPr>
          <p:cNvPr id="3" name="Content Placeholder 2"/>
          <p:cNvSpPr>
            <a:spLocks noGrp="1"/>
          </p:cNvSpPr>
          <p:nvPr>
            <p:ph idx="1"/>
          </p:nvPr>
        </p:nvSpPr>
        <p:spPr>
          <a:xfrm>
            <a:off x="2681233" y="394283"/>
            <a:ext cx="3833813" cy="8454705"/>
          </a:xfrm>
        </p:spPr>
        <p:txBody>
          <a:bodyPr/>
          <a:lstStyle>
            <a:lvl1pPr>
              <a:defRPr sz="552"/>
            </a:lvl1pPr>
            <a:lvl2pPr>
              <a:defRPr sz="483"/>
            </a:lvl2pPr>
            <a:lvl3pPr>
              <a:defRPr sz="414"/>
            </a:lvl3pPr>
            <a:lvl4pPr>
              <a:defRPr sz="345"/>
            </a:lvl4pPr>
            <a:lvl5pPr>
              <a:defRPr sz="345"/>
            </a:lvl5pPr>
            <a:lvl6pPr>
              <a:defRPr sz="345"/>
            </a:lvl6pPr>
            <a:lvl7pPr>
              <a:defRPr sz="345"/>
            </a:lvl7pPr>
            <a:lvl8pPr>
              <a:defRPr sz="345"/>
            </a:lvl8pPr>
            <a:lvl9pPr>
              <a:defRPr sz="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55" y="2072780"/>
            <a:ext cx="2256166" cy="6776207"/>
          </a:xfrm>
        </p:spPr>
        <p:txBody>
          <a:bodyPr/>
          <a:lstStyle>
            <a:lvl1pPr marL="0" indent="0">
              <a:buNone/>
              <a:defRPr sz="241"/>
            </a:lvl1pPr>
            <a:lvl2pPr marL="78821" indent="0">
              <a:buNone/>
              <a:defRPr sz="207"/>
            </a:lvl2pPr>
            <a:lvl3pPr marL="157643" indent="0">
              <a:buNone/>
              <a:defRPr sz="172"/>
            </a:lvl3pPr>
            <a:lvl4pPr marL="236464" indent="0">
              <a:buNone/>
              <a:defRPr sz="155"/>
            </a:lvl4pPr>
            <a:lvl5pPr marL="315285" indent="0">
              <a:buNone/>
              <a:defRPr sz="155"/>
            </a:lvl5pPr>
            <a:lvl6pPr marL="394106" indent="0">
              <a:buNone/>
              <a:defRPr sz="155"/>
            </a:lvl6pPr>
            <a:lvl7pPr marL="472928" indent="0">
              <a:buNone/>
              <a:defRPr sz="155"/>
            </a:lvl7pPr>
            <a:lvl8pPr marL="551749" indent="0">
              <a:buNone/>
              <a:defRPr sz="155"/>
            </a:lvl8pPr>
            <a:lvl9pPr marL="630570" indent="0">
              <a:buNone/>
              <a:defRPr sz="155"/>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361310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175" y="6934200"/>
            <a:ext cx="4114909" cy="818625"/>
          </a:xfrm>
        </p:spPr>
        <p:txBody>
          <a:bodyPr anchor="b"/>
          <a:lstStyle>
            <a:lvl1pPr algn="l">
              <a:defRPr sz="345" b="1"/>
            </a:lvl1pPr>
          </a:lstStyle>
          <a:p>
            <a:r>
              <a:rPr lang="en-US"/>
              <a:t>Click to edit Master title style</a:t>
            </a:r>
          </a:p>
        </p:txBody>
      </p:sp>
      <p:sp>
        <p:nvSpPr>
          <p:cNvPr id="3" name="Picture Placeholder 2"/>
          <p:cNvSpPr>
            <a:spLocks noGrp="1"/>
          </p:cNvSpPr>
          <p:nvPr>
            <p:ph type="pic" idx="1"/>
          </p:nvPr>
        </p:nvSpPr>
        <p:spPr>
          <a:xfrm>
            <a:off x="1344175" y="885039"/>
            <a:ext cx="4114909" cy="5943600"/>
          </a:xfrm>
        </p:spPr>
        <p:txBody>
          <a:bodyPr/>
          <a:lstStyle>
            <a:lvl1pPr marL="0" indent="0">
              <a:buNone/>
              <a:defRPr sz="552"/>
            </a:lvl1pPr>
            <a:lvl2pPr marL="78821" indent="0">
              <a:buNone/>
              <a:defRPr sz="483"/>
            </a:lvl2pPr>
            <a:lvl3pPr marL="157643" indent="0">
              <a:buNone/>
              <a:defRPr sz="414"/>
            </a:lvl3pPr>
            <a:lvl4pPr marL="236464" indent="0">
              <a:buNone/>
              <a:defRPr sz="345"/>
            </a:lvl4pPr>
            <a:lvl5pPr marL="315285" indent="0">
              <a:buNone/>
              <a:defRPr sz="345"/>
            </a:lvl5pPr>
            <a:lvl6pPr marL="394106" indent="0">
              <a:buNone/>
              <a:defRPr sz="345"/>
            </a:lvl6pPr>
            <a:lvl7pPr marL="472928" indent="0">
              <a:buNone/>
              <a:defRPr sz="345"/>
            </a:lvl7pPr>
            <a:lvl8pPr marL="551749" indent="0">
              <a:buNone/>
              <a:defRPr sz="345"/>
            </a:lvl8pPr>
            <a:lvl9pPr marL="630570" indent="0">
              <a:buNone/>
              <a:defRPr sz="345"/>
            </a:lvl9pPr>
          </a:lstStyle>
          <a:p>
            <a:endParaRPr lang="en-US"/>
          </a:p>
        </p:txBody>
      </p:sp>
      <p:sp>
        <p:nvSpPr>
          <p:cNvPr id="4" name="Text Placeholder 3"/>
          <p:cNvSpPr>
            <a:spLocks noGrp="1"/>
          </p:cNvSpPr>
          <p:nvPr>
            <p:ph type="body" sz="half" idx="2"/>
          </p:nvPr>
        </p:nvSpPr>
        <p:spPr>
          <a:xfrm>
            <a:off x="1344175" y="7752826"/>
            <a:ext cx="4114909" cy="1162575"/>
          </a:xfrm>
        </p:spPr>
        <p:txBody>
          <a:bodyPr/>
          <a:lstStyle>
            <a:lvl1pPr marL="0" indent="0">
              <a:buNone/>
              <a:defRPr sz="241"/>
            </a:lvl1pPr>
            <a:lvl2pPr marL="78821" indent="0">
              <a:buNone/>
              <a:defRPr sz="207"/>
            </a:lvl2pPr>
            <a:lvl3pPr marL="157643" indent="0">
              <a:buNone/>
              <a:defRPr sz="172"/>
            </a:lvl3pPr>
            <a:lvl4pPr marL="236464" indent="0">
              <a:buNone/>
              <a:defRPr sz="155"/>
            </a:lvl4pPr>
            <a:lvl5pPr marL="315285" indent="0">
              <a:buNone/>
              <a:defRPr sz="155"/>
            </a:lvl5pPr>
            <a:lvl6pPr marL="394106" indent="0">
              <a:buNone/>
              <a:defRPr sz="155"/>
            </a:lvl6pPr>
            <a:lvl7pPr marL="472928" indent="0">
              <a:buNone/>
              <a:defRPr sz="155"/>
            </a:lvl7pPr>
            <a:lvl8pPr marL="551749" indent="0">
              <a:buNone/>
              <a:defRPr sz="155"/>
            </a:lvl8pPr>
            <a:lvl9pPr marL="630570" indent="0">
              <a:buNone/>
              <a:defRPr sz="155"/>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a:p>
        </p:txBody>
      </p:sp>
    </p:spTree>
    <p:extLst>
      <p:ext uri="{BB962C8B-B14F-4D97-AF65-F5344CB8AC3E}">
        <p14:creationId xmlns:p14="http://schemas.microsoft.com/office/powerpoint/2010/main" val="4324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55" y="396380"/>
            <a:ext cx="6172091" cy="16512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55" y="2311167"/>
            <a:ext cx="6172091" cy="65378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55" y="9181052"/>
            <a:ext cx="1600091" cy="527807"/>
          </a:xfrm>
          <a:prstGeom prst="rect">
            <a:avLst/>
          </a:prstGeom>
        </p:spPr>
        <p:txBody>
          <a:bodyPr vert="horz" lIns="91440" tIns="45720" rIns="91440" bIns="45720" rtlCol="0" anchor="ctr"/>
          <a:lstStyle>
            <a:lvl1pPr algn="l">
              <a:defRPr sz="207">
                <a:solidFill>
                  <a:schemeClr val="tx1">
                    <a:tint val="75000"/>
                  </a:schemeClr>
                </a:solidFill>
              </a:defRPr>
            </a:lvl1pPr>
          </a:lstStyle>
          <a:p>
            <a:fld id="{5321BC90-4067-F345-B093-99640CCBBAAF}" type="datetimeFigureOut">
              <a:rPr lang="en-US" smtClean="0"/>
              <a:t>11/26/2021</a:t>
            </a:fld>
            <a:endParaRPr lang="en-US"/>
          </a:p>
        </p:txBody>
      </p:sp>
      <p:sp>
        <p:nvSpPr>
          <p:cNvPr id="5" name="Footer Placeholder 4"/>
          <p:cNvSpPr>
            <a:spLocks noGrp="1"/>
          </p:cNvSpPr>
          <p:nvPr>
            <p:ph type="ftr" sz="quarter" idx="3"/>
          </p:nvPr>
        </p:nvSpPr>
        <p:spPr>
          <a:xfrm>
            <a:off x="2343205" y="9181052"/>
            <a:ext cx="2171591" cy="527807"/>
          </a:xfrm>
          <a:prstGeom prst="rect">
            <a:avLst/>
          </a:prstGeom>
        </p:spPr>
        <p:txBody>
          <a:bodyPr vert="horz" lIns="91440" tIns="45720" rIns="91440" bIns="45720" rtlCol="0" anchor="ctr"/>
          <a:lstStyle>
            <a:lvl1pPr algn="ctr">
              <a:defRPr sz="2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55" y="9181052"/>
            <a:ext cx="1600091" cy="527807"/>
          </a:xfrm>
          <a:prstGeom prst="rect">
            <a:avLst/>
          </a:prstGeom>
        </p:spPr>
        <p:txBody>
          <a:bodyPr vert="horz" lIns="91440" tIns="45720" rIns="91440" bIns="45720" rtlCol="0" anchor="ctr"/>
          <a:lstStyle>
            <a:lvl1pPr algn="r">
              <a:defRPr sz="207">
                <a:solidFill>
                  <a:schemeClr val="tx1">
                    <a:tint val="75000"/>
                  </a:schemeClr>
                </a:solidFill>
              </a:defRPr>
            </a:lvl1pPr>
          </a:lstStyle>
          <a:p>
            <a:fld id="{CBD14868-7ADD-FF46-A5A9-08543AC9D289}" type="slidenum">
              <a:rPr lang="en-US" smtClean="0"/>
              <a:t>‹#›</a:t>
            </a:fld>
            <a:endParaRPr lang="en-US"/>
          </a:p>
        </p:txBody>
      </p:sp>
    </p:spTree>
    <p:extLst>
      <p:ext uri="{BB962C8B-B14F-4D97-AF65-F5344CB8AC3E}">
        <p14:creationId xmlns:p14="http://schemas.microsoft.com/office/powerpoint/2010/main" val="386905040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78821" rtl="0" eaLnBrk="1" latinLnBrk="0" hangingPunct="1">
        <a:spcBef>
          <a:spcPct val="0"/>
        </a:spcBef>
        <a:buNone/>
        <a:defRPr sz="759" kern="1200">
          <a:solidFill>
            <a:schemeClr val="tx1"/>
          </a:solidFill>
          <a:latin typeface="+mj-lt"/>
          <a:ea typeface="+mj-ea"/>
          <a:cs typeface="+mj-cs"/>
        </a:defRPr>
      </a:lvl1pPr>
    </p:titleStyle>
    <p:bodyStyle>
      <a:lvl1pPr marL="59116" indent="-59116" algn="l" defTabSz="78821" rtl="0" eaLnBrk="1" latinLnBrk="0" hangingPunct="1">
        <a:spcBef>
          <a:spcPct val="20000"/>
        </a:spcBef>
        <a:buFont typeface="Arial"/>
        <a:buChar char="•"/>
        <a:defRPr sz="552" kern="1200">
          <a:solidFill>
            <a:schemeClr val="tx1"/>
          </a:solidFill>
          <a:latin typeface="+mn-lt"/>
          <a:ea typeface="+mn-ea"/>
          <a:cs typeface="+mn-cs"/>
        </a:defRPr>
      </a:lvl1pPr>
      <a:lvl2pPr marL="128085" indent="-49263" algn="l" defTabSz="78821" rtl="0" eaLnBrk="1" latinLnBrk="0" hangingPunct="1">
        <a:spcBef>
          <a:spcPct val="20000"/>
        </a:spcBef>
        <a:buFont typeface="Arial"/>
        <a:buChar char="–"/>
        <a:defRPr sz="483" kern="1200">
          <a:solidFill>
            <a:schemeClr val="tx1"/>
          </a:solidFill>
          <a:latin typeface="+mn-lt"/>
          <a:ea typeface="+mn-ea"/>
          <a:cs typeface="+mn-cs"/>
        </a:defRPr>
      </a:lvl2pPr>
      <a:lvl3pPr marL="197053" indent="-39411" algn="l" defTabSz="78821" rtl="0" eaLnBrk="1" latinLnBrk="0" hangingPunct="1">
        <a:spcBef>
          <a:spcPct val="20000"/>
        </a:spcBef>
        <a:buFont typeface="Arial"/>
        <a:buChar char="•"/>
        <a:defRPr sz="414" kern="1200">
          <a:solidFill>
            <a:schemeClr val="tx1"/>
          </a:solidFill>
          <a:latin typeface="+mn-lt"/>
          <a:ea typeface="+mn-ea"/>
          <a:cs typeface="+mn-cs"/>
        </a:defRPr>
      </a:lvl3pPr>
      <a:lvl4pPr marL="275874" indent="-39411" algn="l" defTabSz="78821" rtl="0" eaLnBrk="1" latinLnBrk="0" hangingPunct="1">
        <a:spcBef>
          <a:spcPct val="20000"/>
        </a:spcBef>
        <a:buFont typeface="Arial"/>
        <a:buChar char="–"/>
        <a:defRPr sz="345" kern="1200">
          <a:solidFill>
            <a:schemeClr val="tx1"/>
          </a:solidFill>
          <a:latin typeface="+mn-lt"/>
          <a:ea typeface="+mn-ea"/>
          <a:cs typeface="+mn-cs"/>
        </a:defRPr>
      </a:lvl4pPr>
      <a:lvl5pPr marL="354696" indent="-39411" algn="l" defTabSz="78821" rtl="0" eaLnBrk="1" latinLnBrk="0" hangingPunct="1">
        <a:spcBef>
          <a:spcPct val="20000"/>
        </a:spcBef>
        <a:buFont typeface="Arial"/>
        <a:buChar char="»"/>
        <a:defRPr sz="345" kern="1200">
          <a:solidFill>
            <a:schemeClr val="tx1"/>
          </a:solidFill>
          <a:latin typeface="+mn-lt"/>
          <a:ea typeface="+mn-ea"/>
          <a:cs typeface="+mn-cs"/>
        </a:defRPr>
      </a:lvl5pPr>
      <a:lvl6pPr marL="433517" indent="-39411" algn="l" defTabSz="78821" rtl="0" eaLnBrk="1" latinLnBrk="0" hangingPunct="1">
        <a:spcBef>
          <a:spcPct val="20000"/>
        </a:spcBef>
        <a:buFont typeface="Arial"/>
        <a:buChar char="•"/>
        <a:defRPr sz="345" kern="1200">
          <a:solidFill>
            <a:schemeClr val="tx1"/>
          </a:solidFill>
          <a:latin typeface="+mn-lt"/>
          <a:ea typeface="+mn-ea"/>
          <a:cs typeface="+mn-cs"/>
        </a:defRPr>
      </a:lvl6pPr>
      <a:lvl7pPr marL="512338" indent="-39411" algn="l" defTabSz="78821" rtl="0" eaLnBrk="1" latinLnBrk="0" hangingPunct="1">
        <a:spcBef>
          <a:spcPct val="20000"/>
        </a:spcBef>
        <a:buFont typeface="Arial"/>
        <a:buChar char="•"/>
        <a:defRPr sz="345" kern="1200">
          <a:solidFill>
            <a:schemeClr val="tx1"/>
          </a:solidFill>
          <a:latin typeface="+mn-lt"/>
          <a:ea typeface="+mn-ea"/>
          <a:cs typeface="+mn-cs"/>
        </a:defRPr>
      </a:lvl7pPr>
      <a:lvl8pPr marL="591160" indent="-39411" algn="l" defTabSz="78821" rtl="0" eaLnBrk="1" latinLnBrk="0" hangingPunct="1">
        <a:spcBef>
          <a:spcPct val="20000"/>
        </a:spcBef>
        <a:buFont typeface="Arial"/>
        <a:buChar char="•"/>
        <a:defRPr sz="345" kern="1200">
          <a:solidFill>
            <a:schemeClr val="tx1"/>
          </a:solidFill>
          <a:latin typeface="+mn-lt"/>
          <a:ea typeface="+mn-ea"/>
          <a:cs typeface="+mn-cs"/>
        </a:defRPr>
      </a:lvl8pPr>
      <a:lvl9pPr marL="669981" indent="-39411" algn="l" defTabSz="78821" rtl="0" eaLnBrk="1" latinLnBrk="0" hangingPunct="1">
        <a:spcBef>
          <a:spcPct val="20000"/>
        </a:spcBef>
        <a:buFont typeface="Arial"/>
        <a:buChar char="•"/>
        <a:defRPr sz="345" kern="1200">
          <a:solidFill>
            <a:schemeClr val="tx1"/>
          </a:solidFill>
          <a:latin typeface="+mn-lt"/>
          <a:ea typeface="+mn-ea"/>
          <a:cs typeface="+mn-cs"/>
        </a:defRPr>
      </a:lvl9pPr>
    </p:bodyStyle>
    <p:otherStyle>
      <a:defPPr>
        <a:defRPr lang="en-US"/>
      </a:defPPr>
      <a:lvl1pPr marL="0" algn="l" defTabSz="78821" rtl="0" eaLnBrk="1" latinLnBrk="0" hangingPunct="1">
        <a:defRPr sz="310" kern="1200">
          <a:solidFill>
            <a:schemeClr val="tx1"/>
          </a:solidFill>
          <a:latin typeface="+mn-lt"/>
          <a:ea typeface="+mn-ea"/>
          <a:cs typeface="+mn-cs"/>
        </a:defRPr>
      </a:lvl1pPr>
      <a:lvl2pPr marL="78821" algn="l" defTabSz="78821" rtl="0" eaLnBrk="1" latinLnBrk="0" hangingPunct="1">
        <a:defRPr sz="310" kern="1200">
          <a:solidFill>
            <a:schemeClr val="tx1"/>
          </a:solidFill>
          <a:latin typeface="+mn-lt"/>
          <a:ea typeface="+mn-ea"/>
          <a:cs typeface="+mn-cs"/>
        </a:defRPr>
      </a:lvl2pPr>
      <a:lvl3pPr marL="157643" algn="l" defTabSz="78821" rtl="0" eaLnBrk="1" latinLnBrk="0" hangingPunct="1">
        <a:defRPr sz="310" kern="1200">
          <a:solidFill>
            <a:schemeClr val="tx1"/>
          </a:solidFill>
          <a:latin typeface="+mn-lt"/>
          <a:ea typeface="+mn-ea"/>
          <a:cs typeface="+mn-cs"/>
        </a:defRPr>
      </a:lvl3pPr>
      <a:lvl4pPr marL="236464" algn="l" defTabSz="78821" rtl="0" eaLnBrk="1" latinLnBrk="0" hangingPunct="1">
        <a:defRPr sz="310" kern="1200">
          <a:solidFill>
            <a:schemeClr val="tx1"/>
          </a:solidFill>
          <a:latin typeface="+mn-lt"/>
          <a:ea typeface="+mn-ea"/>
          <a:cs typeface="+mn-cs"/>
        </a:defRPr>
      </a:lvl4pPr>
      <a:lvl5pPr marL="315285" algn="l" defTabSz="78821" rtl="0" eaLnBrk="1" latinLnBrk="0" hangingPunct="1">
        <a:defRPr sz="310" kern="1200">
          <a:solidFill>
            <a:schemeClr val="tx1"/>
          </a:solidFill>
          <a:latin typeface="+mn-lt"/>
          <a:ea typeface="+mn-ea"/>
          <a:cs typeface="+mn-cs"/>
        </a:defRPr>
      </a:lvl5pPr>
      <a:lvl6pPr marL="394106" algn="l" defTabSz="78821" rtl="0" eaLnBrk="1" latinLnBrk="0" hangingPunct="1">
        <a:defRPr sz="310" kern="1200">
          <a:solidFill>
            <a:schemeClr val="tx1"/>
          </a:solidFill>
          <a:latin typeface="+mn-lt"/>
          <a:ea typeface="+mn-ea"/>
          <a:cs typeface="+mn-cs"/>
        </a:defRPr>
      </a:lvl6pPr>
      <a:lvl7pPr marL="472928" algn="l" defTabSz="78821" rtl="0" eaLnBrk="1" latinLnBrk="0" hangingPunct="1">
        <a:defRPr sz="310" kern="1200">
          <a:solidFill>
            <a:schemeClr val="tx1"/>
          </a:solidFill>
          <a:latin typeface="+mn-lt"/>
          <a:ea typeface="+mn-ea"/>
          <a:cs typeface="+mn-cs"/>
        </a:defRPr>
      </a:lvl7pPr>
      <a:lvl8pPr marL="551749" algn="l" defTabSz="78821" rtl="0" eaLnBrk="1" latinLnBrk="0" hangingPunct="1">
        <a:defRPr sz="310" kern="1200">
          <a:solidFill>
            <a:schemeClr val="tx1"/>
          </a:solidFill>
          <a:latin typeface="+mn-lt"/>
          <a:ea typeface="+mn-ea"/>
          <a:cs typeface="+mn-cs"/>
        </a:defRPr>
      </a:lvl8pPr>
      <a:lvl9pPr marL="630570" algn="l" defTabSz="78821" rtl="0" eaLnBrk="1" latinLnBrk="0" hangingPunct="1">
        <a:defRPr sz="31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321BC90-4067-F345-B093-99640CCBBAAF}" type="datetimeFigureOut">
              <a:rPr lang="en-US" smtClean="0"/>
              <a:t>11/26/2021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BD14868-7ADD-FF46-A5A9-08543AC9D289}" type="slidenum">
              <a:rPr lang="en-US" smtClean="0"/>
              <a:t>‹#›</a:t>
            </a:fld>
            <a:endParaRPr lang="en-US"/>
          </a:p>
        </p:txBody>
      </p:sp>
    </p:spTree>
    <p:extLst>
      <p:ext uri="{BB962C8B-B14F-4D97-AF65-F5344CB8AC3E}">
        <p14:creationId xmlns:p14="http://schemas.microsoft.com/office/powerpoint/2010/main" val="256897913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4E5BE94-11B9-457E-8DD9-9FB6F353E836}"/>
              </a:ext>
            </a:extLst>
          </p:cNvPr>
          <p:cNvSpPr txBox="1">
            <a:spLocks/>
          </p:cNvSpPr>
          <p:nvPr/>
        </p:nvSpPr>
        <p:spPr>
          <a:xfrm>
            <a:off x="161891" y="938745"/>
            <a:ext cx="2049602" cy="5104065"/>
          </a:xfrm>
          <a:prstGeom prst="rect">
            <a:avLst/>
          </a:prstGeom>
          <a:solidFill>
            <a:schemeClr val="bg1">
              <a:lumMod val="20000"/>
              <a:lumOff val="80000"/>
            </a:schemeClr>
          </a:solidFill>
          <a:ln>
            <a:solidFill>
              <a:schemeClr val="bg1">
                <a:lumMod val="75000"/>
              </a:schemeClr>
            </a:solidFill>
          </a:ln>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800000"/>
                </a:solidFill>
              </a:rPr>
              <a:t>Executive Summary and Objectives</a:t>
            </a:r>
          </a:p>
          <a:p>
            <a:pPr marL="0" indent="0">
              <a:buNone/>
            </a:pPr>
            <a:endParaRPr lang="en-US" sz="759" dirty="0">
              <a:solidFill>
                <a:srgbClr val="800000"/>
              </a:solidFill>
            </a:endParaRPr>
          </a:p>
          <a:p>
            <a:pPr>
              <a:buFont typeface="Courier New" panose="02070309020205020404" pitchFamily="49" charset="0"/>
              <a:buChar char="o"/>
            </a:pPr>
            <a:r>
              <a:rPr lang="en-US" sz="759" dirty="0">
                <a:solidFill>
                  <a:srgbClr val="800000"/>
                </a:solidFill>
              </a:rPr>
              <a:t>Over the last 10000 years, we have lost one-third of the world's forest cover, half of which happened in the last 100 years. However, not all kind of economic advancements may be linked with degradation of Forest covers.</a:t>
            </a:r>
            <a:br>
              <a:rPr lang="en-US" sz="759" dirty="0">
                <a:solidFill>
                  <a:srgbClr val="800000"/>
                </a:solidFill>
              </a:rPr>
            </a:br>
            <a:endParaRPr lang="en-US" sz="759" dirty="0">
              <a:solidFill>
                <a:srgbClr val="800000"/>
              </a:solidFill>
            </a:endParaRPr>
          </a:p>
          <a:p>
            <a:pPr>
              <a:buFont typeface="Courier New" panose="02070309020205020404" pitchFamily="49" charset="0"/>
              <a:buChar char="o"/>
            </a:pPr>
            <a:r>
              <a:rPr lang="en-US" sz="759" dirty="0">
                <a:solidFill>
                  <a:srgbClr val="800000"/>
                </a:solidFill>
              </a:rPr>
              <a:t>Our objective is to determine what correlations exist between Forest cover changes and socio-economic factors like per capita GDP, Unemployment, Human Development Index etc.</a:t>
            </a:r>
            <a:br>
              <a:rPr lang="en-US" sz="759" dirty="0">
                <a:solidFill>
                  <a:srgbClr val="800000"/>
                </a:solidFill>
              </a:rPr>
            </a:br>
            <a:endParaRPr lang="en-US" sz="759" dirty="0">
              <a:solidFill>
                <a:srgbClr val="800000"/>
              </a:solidFill>
            </a:endParaRPr>
          </a:p>
          <a:p>
            <a:pPr>
              <a:buFont typeface="Courier New" panose="02070309020205020404" pitchFamily="49" charset="0"/>
              <a:buChar char="o"/>
            </a:pPr>
            <a:r>
              <a:rPr lang="en-US" sz="759" dirty="0">
                <a:solidFill>
                  <a:srgbClr val="800000"/>
                </a:solidFill>
              </a:rPr>
              <a:t>By bringing multiple such factors together, we can do meaningful analysis of the net effect of these factors on Forest land across countries / continents.</a:t>
            </a:r>
            <a:br>
              <a:rPr lang="en-US" sz="759" dirty="0">
                <a:solidFill>
                  <a:srgbClr val="800000"/>
                </a:solidFill>
              </a:rPr>
            </a:br>
            <a:endParaRPr lang="en-US" sz="759" dirty="0">
              <a:solidFill>
                <a:srgbClr val="800000"/>
              </a:solidFill>
            </a:endParaRPr>
          </a:p>
          <a:p>
            <a:pPr>
              <a:buFont typeface="Courier New" panose="02070309020205020404" pitchFamily="49" charset="0"/>
              <a:buChar char="o"/>
            </a:pPr>
            <a:r>
              <a:rPr lang="en-US" sz="759" dirty="0">
                <a:solidFill>
                  <a:srgbClr val="800000"/>
                </a:solidFill>
              </a:rPr>
              <a:t>Most of the current studies are based on a single factor and have not been inclusive of other factors.</a:t>
            </a:r>
            <a:br>
              <a:rPr lang="en-US" sz="759" dirty="0">
                <a:solidFill>
                  <a:srgbClr val="800000"/>
                </a:solidFill>
              </a:rPr>
            </a:br>
            <a:endParaRPr lang="en-US" sz="759" dirty="0">
              <a:solidFill>
                <a:srgbClr val="800000"/>
              </a:solidFill>
            </a:endParaRPr>
          </a:p>
          <a:p>
            <a:pPr>
              <a:buFont typeface="Courier New" panose="02070309020205020404" pitchFamily="49" charset="0"/>
              <a:buChar char="o"/>
            </a:pPr>
            <a:r>
              <a:rPr lang="en-US" sz="759" dirty="0">
                <a:solidFill>
                  <a:srgbClr val="800000"/>
                </a:solidFill>
              </a:rPr>
              <a:t>We have created a unique and creative platform to analyze and identify the socio-economic factors that are most relevant to the changes to  rate globally / country / region.</a:t>
            </a:r>
            <a:br>
              <a:rPr lang="en-US" sz="759" dirty="0">
                <a:solidFill>
                  <a:srgbClr val="800000"/>
                </a:solidFill>
              </a:rPr>
            </a:br>
            <a:endParaRPr lang="en-US" sz="759" dirty="0">
              <a:solidFill>
                <a:srgbClr val="800000"/>
              </a:solidFill>
            </a:endParaRPr>
          </a:p>
          <a:p>
            <a:pPr>
              <a:buFont typeface="Courier New" panose="02070309020205020404" pitchFamily="49" charset="0"/>
              <a:buChar char="o"/>
            </a:pPr>
            <a:r>
              <a:rPr lang="en-US" sz="759" dirty="0">
                <a:solidFill>
                  <a:srgbClr val="800000"/>
                </a:solidFill>
              </a:rPr>
              <a:t>Our project can be utilized by government agencies and independent researchers to derive policy decisions.</a:t>
            </a:r>
            <a:br>
              <a:rPr lang="en-US" sz="759" dirty="0">
                <a:solidFill>
                  <a:srgbClr val="800000"/>
                </a:solidFill>
              </a:rPr>
            </a:br>
            <a:endParaRPr lang="en-US" sz="759" dirty="0">
              <a:solidFill>
                <a:srgbClr val="800000"/>
              </a:solidFill>
            </a:endParaRPr>
          </a:p>
          <a:p>
            <a:pPr>
              <a:buFont typeface="Courier New" panose="02070309020205020404" pitchFamily="49" charset="0"/>
              <a:buChar char="o"/>
            </a:pPr>
            <a:r>
              <a:rPr lang="en-US" sz="759" dirty="0">
                <a:solidFill>
                  <a:srgbClr val="800000"/>
                </a:solidFill>
              </a:rPr>
              <a:t>In the short to mid-term, we are measuring the relevance and relationship of the factors with deforestation rate. In the long term, we hope these results would help in conducting deeper studies on the higher ranked factors.</a:t>
            </a:r>
          </a:p>
          <a:p>
            <a:pPr marL="0" indent="0">
              <a:buNone/>
            </a:pPr>
            <a:endParaRPr lang="en-US" sz="759" dirty="0"/>
          </a:p>
        </p:txBody>
      </p:sp>
      <p:sp>
        <p:nvSpPr>
          <p:cNvPr id="4" name="Text Placeholder 1">
            <a:extLst>
              <a:ext uri="{FF2B5EF4-FFF2-40B4-BE49-F238E27FC236}">
                <a16:creationId xmlns:a16="http://schemas.microsoft.com/office/drawing/2014/main" id="{FE58BAAE-497A-4C2E-8DDC-5B840D27B0EC}"/>
              </a:ext>
            </a:extLst>
          </p:cNvPr>
          <p:cNvSpPr txBox="1">
            <a:spLocks/>
          </p:cNvSpPr>
          <p:nvPr/>
        </p:nvSpPr>
        <p:spPr>
          <a:xfrm>
            <a:off x="2333972" y="938745"/>
            <a:ext cx="4309266" cy="1606492"/>
          </a:xfrm>
          <a:prstGeom prst="rect">
            <a:avLst/>
          </a:prstGeom>
          <a:solidFill>
            <a:schemeClr val="bg1">
              <a:lumMod val="20000"/>
              <a:lumOff val="80000"/>
            </a:schemeClr>
          </a:solidFill>
          <a:ln>
            <a:solidFill>
              <a:schemeClr val="bg1">
                <a:lumMod val="75000"/>
              </a:schemeClr>
            </a:solidFill>
          </a:ln>
        </p:spPr>
        <p:txBody>
          <a:bodyPr>
            <a:normAutofit/>
          </a:bodyPr>
          <a:lstStyle>
            <a:defPPr>
              <a:defRPr lang="en-US"/>
            </a:defPPr>
            <a:lvl1pPr indent="0" defTabSz="457200">
              <a:spcBef>
                <a:spcPct val="20000"/>
              </a:spcBef>
              <a:buFont typeface="Arial"/>
              <a:buNone/>
              <a:defRPr sz="4400">
                <a:solidFill>
                  <a:srgbClr val="800000"/>
                </a:solidFill>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sz="900" dirty="0"/>
              <a:t>Outcomes</a:t>
            </a:r>
          </a:p>
          <a:p>
            <a:pPr marL="171450" indent="-171450">
              <a:buFont typeface="Courier New" panose="02070309020205020404" pitchFamily="49" charset="0"/>
              <a:buChar char="o"/>
            </a:pPr>
            <a:r>
              <a:rPr lang="en-US" sz="759" dirty="0"/>
              <a:t>Forest cover degradation is a complex topic and there could be many localized factors at play. Factors relevant for one country may not be applicable to another.</a:t>
            </a:r>
          </a:p>
          <a:p>
            <a:pPr marL="171450" indent="-171450">
              <a:buFont typeface="Courier New" panose="02070309020205020404" pitchFamily="49" charset="0"/>
              <a:buChar char="o"/>
            </a:pPr>
            <a:r>
              <a:rPr lang="en-US" sz="759" dirty="0"/>
              <a:t>We’ve applied various concepts learnt in the Georgia Tech’s CSE6242 to analyze and portray the world Forest cover trends for the </a:t>
            </a:r>
            <a:r>
              <a:rPr lang="en-US" sz="759"/>
              <a:t>past 30 years.</a:t>
            </a:r>
            <a:endParaRPr lang="en-US" sz="759" dirty="0"/>
          </a:p>
          <a:p>
            <a:pPr marL="171450" indent="-171450">
              <a:buFont typeface="Courier New" panose="02070309020205020404" pitchFamily="49" charset="0"/>
              <a:buChar char="o"/>
            </a:pPr>
            <a:r>
              <a:rPr lang="en-US" sz="759" dirty="0"/>
              <a:t>Our project aims to address the issue in an innovative and visual way. We worked towards:</a:t>
            </a:r>
          </a:p>
          <a:p>
            <a:pPr marL="914400" lvl="1" indent="-171450">
              <a:buFont typeface="Courier New" panose="02070309020205020404" pitchFamily="49" charset="0"/>
              <a:buChar char="o"/>
            </a:pPr>
            <a:r>
              <a:rPr lang="en-US" sz="759" dirty="0">
                <a:solidFill>
                  <a:srgbClr val="800000"/>
                </a:solidFill>
              </a:rPr>
              <a:t>Analyzing each of these factors against Forest cover data.</a:t>
            </a:r>
          </a:p>
          <a:p>
            <a:pPr marL="914400" lvl="1" indent="-171450">
              <a:buFont typeface="Courier New" panose="02070309020205020404" pitchFamily="49" charset="0"/>
              <a:buChar char="o"/>
            </a:pPr>
            <a:r>
              <a:rPr lang="en-US" sz="759" dirty="0">
                <a:solidFill>
                  <a:srgbClr val="800000"/>
                </a:solidFill>
              </a:rPr>
              <a:t>Identify the most relevant factors by ranking them by correlation score.</a:t>
            </a:r>
          </a:p>
          <a:p>
            <a:pPr marL="914400" lvl="1" indent="-171450">
              <a:buFont typeface="Courier New" panose="02070309020205020404" pitchFamily="49" charset="0"/>
              <a:buChar char="o"/>
            </a:pPr>
            <a:r>
              <a:rPr lang="en-US" sz="759" dirty="0">
                <a:solidFill>
                  <a:srgbClr val="800000"/>
                </a:solidFill>
              </a:rPr>
              <a:t>Predict future ranges for Forest land cover rate for a country / region.</a:t>
            </a:r>
          </a:p>
          <a:p>
            <a:pPr marL="914400" lvl="1" indent="-171450">
              <a:buFont typeface="Courier New" panose="02070309020205020404" pitchFamily="49" charset="0"/>
              <a:buChar char="o"/>
            </a:pPr>
            <a:r>
              <a:rPr lang="en-US" sz="759" dirty="0">
                <a:solidFill>
                  <a:srgbClr val="800000"/>
                </a:solidFill>
              </a:rPr>
              <a:t>Identify cluster of countries based on all relevant data points.</a:t>
            </a:r>
          </a:p>
          <a:p>
            <a:pPr marL="914400" lvl="1" indent="-171450">
              <a:buFont typeface="Courier New" panose="02070309020205020404" pitchFamily="49" charset="0"/>
              <a:buChar char="o"/>
            </a:pPr>
            <a:r>
              <a:rPr lang="en-US" sz="759" dirty="0">
                <a:solidFill>
                  <a:srgbClr val="800000"/>
                </a:solidFill>
              </a:rPr>
              <a:t>Creative and interactive visualization  published over Public Tableau projects.</a:t>
            </a:r>
          </a:p>
          <a:p>
            <a:pPr marL="914400" lvl="1" indent="-171450">
              <a:buFont typeface="Courier New" panose="02070309020205020404" pitchFamily="49" charset="0"/>
              <a:buChar char="o"/>
            </a:pPr>
            <a:endParaRPr lang="en-US" sz="100" dirty="0"/>
          </a:p>
          <a:p>
            <a:pPr marL="914400" lvl="1" indent="-171450">
              <a:buFont typeface="Courier New" panose="02070309020205020404" pitchFamily="49" charset="0"/>
              <a:buChar char="o"/>
            </a:pPr>
            <a:endParaRPr lang="en-US" sz="100" dirty="0"/>
          </a:p>
        </p:txBody>
      </p:sp>
      <p:sp>
        <p:nvSpPr>
          <p:cNvPr id="5" name="Text Placeholder 1">
            <a:extLst>
              <a:ext uri="{FF2B5EF4-FFF2-40B4-BE49-F238E27FC236}">
                <a16:creationId xmlns:a16="http://schemas.microsoft.com/office/drawing/2014/main" id="{CBAAD2B6-7127-46B2-88C2-89FE0CECFA3A}"/>
              </a:ext>
            </a:extLst>
          </p:cNvPr>
          <p:cNvSpPr txBox="1">
            <a:spLocks/>
          </p:cNvSpPr>
          <p:nvPr/>
        </p:nvSpPr>
        <p:spPr>
          <a:xfrm>
            <a:off x="2333972" y="2655950"/>
            <a:ext cx="4301968" cy="3386859"/>
          </a:xfrm>
          <a:prstGeom prst="rect">
            <a:avLst/>
          </a:prstGeom>
          <a:solidFill>
            <a:schemeClr val="bg1">
              <a:lumMod val="20000"/>
              <a:lumOff val="80000"/>
            </a:schemeClr>
          </a:solidFill>
          <a:ln>
            <a:solidFill>
              <a:schemeClr val="bg1">
                <a:lumMod val="75000"/>
              </a:schemeClr>
            </a:solidFill>
          </a:ln>
        </p:spPr>
        <p:txBody>
          <a:bodyPr>
            <a:normAutofit/>
          </a:bodyPr>
          <a:lstStyle>
            <a:defPPr>
              <a:defRPr lang="en-US"/>
            </a:defPPr>
            <a:lvl1pPr indent="0" defTabSz="457200">
              <a:spcBef>
                <a:spcPct val="20000"/>
              </a:spcBef>
              <a:buFont typeface="Arial"/>
              <a:buNone/>
              <a:defRPr sz="4400">
                <a:solidFill>
                  <a:srgbClr val="800000"/>
                </a:solidFill>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sz="900" dirty="0"/>
              <a:t>Pictures and Diagrams</a:t>
            </a:r>
          </a:p>
          <a:p>
            <a:endParaRPr lang="en-US" sz="759" dirty="0"/>
          </a:p>
          <a:p>
            <a:endParaRPr lang="en-US" sz="759" dirty="0"/>
          </a:p>
          <a:p>
            <a:endParaRPr lang="en-US" sz="759" dirty="0"/>
          </a:p>
        </p:txBody>
      </p:sp>
      <p:sp>
        <p:nvSpPr>
          <p:cNvPr id="6" name="Text Placeholder 1">
            <a:extLst>
              <a:ext uri="{FF2B5EF4-FFF2-40B4-BE49-F238E27FC236}">
                <a16:creationId xmlns:a16="http://schemas.microsoft.com/office/drawing/2014/main" id="{4FED111B-9E3B-440A-9906-1D10CC76C664}"/>
              </a:ext>
            </a:extLst>
          </p:cNvPr>
          <p:cNvSpPr txBox="1">
            <a:spLocks/>
          </p:cNvSpPr>
          <p:nvPr/>
        </p:nvSpPr>
        <p:spPr>
          <a:xfrm>
            <a:off x="4593636" y="6125969"/>
            <a:ext cx="2049602" cy="3515369"/>
          </a:xfrm>
          <a:prstGeom prst="rect">
            <a:avLst/>
          </a:prstGeom>
          <a:solidFill>
            <a:schemeClr val="bg1">
              <a:lumMod val="20000"/>
              <a:lumOff val="80000"/>
            </a:schemeClr>
          </a:solidFill>
          <a:ln>
            <a:solidFill>
              <a:schemeClr val="bg1">
                <a:lumMod val="75000"/>
              </a:schemeClr>
            </a:solidFill>
          </a:ln>
        </p:spPr>
        <p:txBody>
          <a:bodyPr>
            <a:normAutofit/>
          </a:bodyPr>
          <a:lstStyle>
            <a:defPPr>
              <a:defRPr lang="en-US"/>
            </a:defPPr>
            <a:lvl1pPr indent="0" defTabSz="457200">
              <a:spcBef>
                <a:spcPct val="20000"/>
              </a:spcBef>
              <a:buFont typeface="Arial"/>
              <a:buNone/>
              <a:defRPr sz="4400">
                <a:solidFill>
                  <a:srgbClr val="800000"/>
                </a:solidFill>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sz="759" dirty="0"/>
              <a:t>References</a:t>
            </a:r>
          </a:p>
        </p:txBody>
      </p:sp>
      <p:sp>
        <p:nvSpPr>
          <p:cNvPr id="7" name="Text Placeholder 1">
            <a:extLst>
              <a:ext uri="{FF2B5EF4-FFF2-40B4-BE49-F238E27FC236}">
                <a16:creationId xmlns:a16="http://schemas.microsoft.com/office/drawing/2014/main" id="{56ACB7D6-48CA-4396-AC65-45FFF7E3B973}"/>
              </a:ext>
            </a:extLst>
          </p:cNvPr>
          <p:cNvSpPr txBox="1">
            <a:spLocks/>
          </p:cNvSpPr>
          <p:nvPr/>
        </p:nvSpPr>
        <p:spPr>
          <a:xfrm>
            <a:off x="161891" y="6125969"/>
            <a:ext cx="4357023" cy="3539685"/>
          </a:xfrm>
          <a:prstGeom prst="rect">
            <a:avLst/>
          </a:prstGeom>
          <a:solidFill>
            <a:schemeClr val="bg1">
              <a:lumMod val="20000"/>
              <a:lumOff val="80000"/>
            </a:schemeClr>
          </a:solidFill>
          <a:ln>
            <a:solidFill>
              <a:schemeClr val="bg1">
                <a:lumMod val="75000"/>
              </a:schemeClr>
            </a:solidFill>
          </a:ln>
        </p:spPr>
        <p:txBody>
          <a:bodyPr>
            <a:normAutofit/>
          </a:bodyPr>
          <a:lstStyle>
            <a:defPPr>
              <a:defRPr lang="en-US"/>
            </a:defPPr>
            <a:lvl1pPr indent="0" defTabSz="457200">
              <a:spcBef>
                <a:spcPct val="20000"/>
              </a:spcBef>
              <a:buFont typeface="Arial"/>
              <a:buNone/>
              <a:defRPr sz="4400">
                <a:solidFill>
                  <a:srgbClr val="800000"/>
                </a:solidFill>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sz="759" dirty="0"/>
              <a:t>Concept(s) and Working Principle(s)</a:t>
            </a:r>
          </a:p>
          <a:p>
            <a:r>
              <a:rPr lang="en-US" sz="759" dirty="0"/>
              <a:t>- </a:t>
            </a:r>
          </a:p>
          <a:p>
            <a:endParaRPr lang="en-US" sz="759" dirty="0"/>
          </a:p>
          <a:p>
            <a:endParaRPr lang="en-US" sz="759" dirty="0"/>
          </a:p>
        </p:txBody>
      </p:sp>
      <p:sp>
        <p:nvSpPr>
          <p:cNvPr id="8" name="Rectangle 7">
            <a:extLst>
              <a:ext uri="{FF2B5EF4-FFF2-40B4-BE49-F238E27FC236}">
                <a16:creationId xmlns:a16="http://schemas.microsoft.com/office/drawing/2014/main" id="{73908B6F-AA6F-4725-8E70-78AC92D0BB04}"/>
              </a:ext>
            </a:extLst>
          </p:cNvPr>
          <p:cNvSpPr/>
          <p:nvPr/>
        </p:nvSpPr>
        <p:spPr>
          <a:xfrm>
            <a:off x="5525550" y="260546"/>
            <a:ext cx="1110390" cy="567485"/>
          </a:xfrm>
          <a:prstGeom prst="rect">
            <a:avLst/>
          </a:prstGeom>
          <a:solidFill>
            <a:schemeClr val="bg1">
              <a:lumMod val="20000"/>
              <a:lumOff val="80000"/>
            </a:schemeClr>
          </a:solidFill>
          <a:ln>
            <a:solidFill>
              <a:schemeClr val="bg1">
                <a:lumMod val="75000"/>
              </a:schemeClr>
            </a:solidFill>
          </a:ln>
        </p:spPr>
        <p:txBody>
          <a:bodyPr>
            <a:normAutofit fontScale="85000" lnSpcReduction="10000"/>
          </a:bodyPr>
          <a:lstStyle/>
          <a:p>
            <a:pPr defTabSz="457200">
              <a:spcBef>
                <a:spcPct val="20000"/>
              </a:spcBef>
            </a:pPr>
            <a:r>
              <a:rPr lang="en-US" sz="500" dirty="0"/>
              <a:t>Team:</a:t>
            </a:r>
          </a:p>
          <a:p>
            <a:pPr defTabSz="457200">
              <a:spcBef>
                <a:spcPct val="20000"/>
              </a:spcBef>
            </a:pPr>
            <a:r>
              <a:rPr lang="en-US" sz="500" dirty="0"/>
              <a:t>Subhabrata Chaudhuri</a:t>
            </a:r>
          </a:p>
          <a:p>
            <a:pPr defTabSz="457200">
              <a:spcBef>
                <a:spcPct val="20000"/>
              </a:spcBef>
            </a:pPr>
            <a:r>
              <a:rPr lang="en-US" sz="500" dirty="0"/>
              <a:t>Saurabh Sinha</a:t>
            </a:r>
          </a:p>
          <a:p>
            <a:pPr defTabSz="457200">
              <a:spcBef>
                <a:spcPct val="20000"/>
              </a:spcBef>
            </a:pPr>
            <a:r>
              <a:rPr lang="en-US" sz="500" dirty="0"/>
              <a:t>Sahil Poonatar</a:t>
            </a:r>
          </a:p>
          <a:p>
            <a:pPr defTabSz="457200">
              <a:spcBef>
                <a:spcPct val="20000"/>
              </a:spcBef>
            </a:pPr>
            <a:r>
              <a:rPr lang="en-US" sz="500" dirty="0"/>
              <a:t>Piyush Jain</a:t>
            </a:r>
          </a:p>
          <a:p>
            <a:pPr defTabSz="457200">
              <a:spcBef>
                <a:spcPct val="20000"/>
              </a:spcBef>
            </a:pPr>
            <a:r>
              <a:rPr lang="en-US" sz="500" dirty="0"/>
              <a:t>Suneet Taparia</a:t>
            </a:r>
          </a:p>
          <a:p>
            <a:pPr defTabSz="457200">
              <a:spcBef>
                <a:spcPct val="20000"/>
              </a:spcBef>
            </a:pPr>
            <a:r>
              <a:rPr lang="en-US" sz="500" dirty="0"/>
              <a:t>Sanjay Naik</a:t>
            </a:r>
          </a:p>
        </p:txBody>
      </p:sp>
      <p:sp>
        <p:nvSpPr>
          <p:cNvPr id="16" name="TextBox 15">
            <a:extLst>
              <a:ext uri="{FF2B5EF4-FFF2-40B4-BE49-F238E27FC236}">
                <a16:creationId xmlns:a16="http://schemas.microsoft.com/office/drawing/2014/main" id="{BA4D8175-5669-4D99-AEF3-3A9D2D78200F}"/>
              </a:ext>
            </a:extLst>
          </p:cNvPr>
          <p:cNvSpPr txBox="1"/>
          <p:nvPr/>
        </p:nvSpPr>
        <p:spPr>
          <a:xfrm>
            <a:off x="1612156" y="323776"/>
            <a:ext cx="3620230" cy="487378"/>
          </a:xfrm>
          <a:prstGeom prst="rect">
            <a:avLst/>
          </a:prstGeom>
          <a:noFill/>
        </p:spPr>
        <p:txBody>
          <a:bodyPr wrap="square" rtlCol="0">
            <a:spAutoFit/>
          </a:bodyPr>
          <a:lstStyle/>
          <a:p>
            <a:pPr algn="ctr"/>
            <a:r>
              <a:rPr lang="en-US" sz="1517" b="1" dirty="0">
                <a:solidFill>
                  <a:srgbClr val="00B050"/>
                </a:solidFill>
                <a:latin typeface="Arial" pitchFamily="34" charset="0"/>
                <a:cs typeface="Arial" pitchFamily="34" charset="0"/>
              </a:rPr>
              <a:t>Green Analytics</a:t>
            </a:r>
          </a:p>
          <a:p>
            <a:pPr algn="ctr"/>
            <a:r>
              <a:rPr lang="en-US" sz="1000" b="1" dirty="0">
                <a:solidFill>
                  <a:srgbClr val="00B050"/>
                </a:solidFill>
                <a:latin typeface="Arial" pitchFamily="34" charset="0"/>
                <a:cs typeface="Arial" pitchFamily="34" charset="0"/>
              </a:rPr>
              <a:t>CSE6242 – Fall 2021</a:t>
            </a:r>
          </a:p>
        </p:txBody>
      </p:sp>
      <p:pic>
        <p:nvPicPr>
          <p:cNvPr id="1026" name="Picture 2" descr="Logos | Brand Guide">
            <a:extLst>
              <a:ext uri="{FF2B5EF4-FFF2-40B4-BE49-F238E27FC236}">
                <a16:creationId xmlns:a16="http://schemas.microsoft.com/office/drawing/2014/main" id="{AC2C3DCE-96DA-495C-BA72-04CD29096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17" y="334903"/>
            <a:ext cx="1182414" cy="41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761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latform xmlns="82a5dab7-98f7-4d54-a5ab-12ffa87021b1">unknown</Platform>
    <Document_x0020_Category xmlns="4a023eaa-c610-43c6-a846-0f4e8a062693" xsi:nil="true"/>
    <Send_x0020_Email xmlns="e9f83c3f-a56c-4bf3-8706-ffcb82093659" xsi:nil="true"/>
    <Description0 xmlns="4a023eaa-c610-43c6-a846-0f4e8a062693" xsi:nil="true"/>
    <Grouping xmlns="4a023eaa-c610-43c6-a846-0f4e8a062693" xsi:nil="true"/>
    <Message xmlns="e9f83c3f-a56c-4bf3-8706-ffcb82093659" xsi:nil="true"/>
    <CC xmlns="e9f83c3f-a56c-4bf3-8706-ffcb82093659">
      <UserInfo>
        <DisplayName/>
        <AccountId xsi:nil="true"/>
        <AccountType/>
      </UserInfo>
    </CC>
    <Program_x0020_Status xmlns="82a5dab7-98f7-4d54-a5ab-12ffa87021b1">Current Production</Program_x0020_Status>
    <Owner xmlns="4a023eaa-c610-43c6-a846-0f4e8a062693">
      <UserInfo>
        <DisplayName/>
        <AccountId xsi:nil="true"/>
        <AccountType/>
      </UserInfo>
    </Owner>
    <Content1 xmlns="82a5dab7-98f7-4d54-a5ab-12ffa87021b1">unknown</Content1>
    <Assigned_x0020_to0 xmlns="e9f83c3f-a56c-4bf3-8706-ffcb82093659">
      <UserInfo>
        <DisplayName/>
        <AccountId xsi:nil="true"/>
        <AccountType/>
      </UserInfo>
    </Assigned_x0020_to0>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9CD2A18730FB4CAC871976883C2694" ma:contentTypeVersion="9" ma:contentTypeDescription="Create a new document." ma:contentTypeScope="" ma:versionID="0a7325a1cfa591b4f8354417cb9d7592">
  <xsd:schema xmlns:xsd="http://www.w3.org/2001/XMLSchema" xmlns:xs="http://www.w3.org/2001/XMLSchema" xmlns:p="http://schemas.microsoft.com/office/2006/metadata/properties" xmlns:ns2="4a023eaa-c610-43c6-a846-0f4e8a062693" xmlns:ns3="e9f83c3f-a56c-4bf3-8706-ffcb82093659" xmlns:ns4="82a5dab7-98f7-4d54-a5ab-12ffa87021b1" targetNamespace="http://schemas.microsoft.com/office/2006/metadata/properties" ma:root="true" ma:fieldsID="f4b2497a0c460dd83af2d77871fdb23f" ns2:_="" ns3:_="" ns4:_="">
    <xsd:import namespace="4a023eaa-c610-43c6-a846-0f4e8a062693"/>
    <xsd:import namespace="e9f83c3f-a56c-4bf3-8706-ffcb82093659"/>
    <xsd:import namespace="82a5dab7-98f7-4d54-a5ab-12ffa87021b1"/>
    <xsd:element name="properties">
      <xsd:complexType>
        <xsd:sequence>
          <xsd:element name="documentManagement">
            <xsd:complexType>
              <xsd:all>
                <xsd:element ref="ns2:Description0" minOccurs="0"/>
                <xsd:element ref="ns2:Document_x0020_Category" minOccurs="0"/>
                <xsd:element ref="ns2:Grouping" minOccurs="0"/>
                <xsd:element ref="ns2:Owner" minOccurs="0"/>
                <xsd:element ref="ns3:Send_x0020_Email" minOccurs="0"/>
                <xsd:element ref="ns3:Assigned_x0020_to0" minOccurs="0"/>
                <xsd:element ref="ns3:CC" minOccurs="0"/>
                <xsd:element ref="ns3:Message" minOccurs="0"/>
                <xsd:element ref="ns4:Content1" minOccurs="0"/>
                <xsd:element ref="ns4:Platform" minOccurs="0"/>
                <xsd:element ref="ns4:Program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023eaa-c610-43c6-a846-0f4e8a062693"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Document_x0020_Category" ma:index="9" nillable="true" ma:displayName="Document Category" ma:internalName="Document_x0020_Category">
      <xsd:simpleType>
        <xsd:restriction base="dms:Text">
          <xsd:maxLength value="255"/>
        </xsd:restriction>
      </xsd:simpleType>
    </xsd:element>
    <xsd:element name="Grouping" ma:index="10" nillable="true" ma:displayName="Grouping" ma:default="" ma:format="Dropdown" ma:internalName="Grouping">
      <xsd:simpleType>
        <xsd:union memberTypes="dms:Text">
          <xsd:simpleType>
            <xsd:restriction base="dms:Choice">
              <xsd:enumeration value="Miscellaneous"/>
            </xsd:restriction>
          </xsd:simpleType>
        </xsd:union>
      </xsd:simpleType>
    </xsd:element>
    <xsd:element name="Owner" ma:index="11" nillable="true" ma:displayName="Owner" ma:list="UserInfo"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9f83c3f-a56c-4bf3-8706-ffcb82093659" elementFormDefault="qualified">
    <xsd:import namespace="http://schemas.microsoft.com/office/2006/documentManagement/types"/>
    <xsd:import namespace="http://schemas.microsoft.com/office/infopath/2007/PartnerControls"/>
    <xsd:element name="Send_x0020_Email" ma:index="12" nillable="true" ma:displayName="Send Email" ma:default="" ma:format="Dropdown" ma:internalName="Send_x0020_Email">
      <xsd:simpleType>
        <xsd:restriction base="dms:Choice">
          <xsd:enumeration value="Yes"/>
          <xsd:enumeration value="No"/>
        </xsd:restriction>
      </xsd:simpleType>
    </xsd:element>
    <xsd:element name="Assigned_x0020_to0" ma:index="13" nillable="true" ma:displayName="Assigned to" ma:list="UserInfo" ma:SearchPeopleOnly="false" ma:SharePointGroup="0" ma:internalName="Assigned_x0020_to0"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C" ma:index="14" nillable="true" ma:displayName="CC" ma:list="UserInfo" ma:SearchPeopleOnly="false" ma:SharePointGroup="0" ma:internalName="CC"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ssage" ma:index="15" nillable="true" ma:displayName="Message" ma:internalName="Messag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a5dab7-98f7-4d54-a5ab-12ffa87021b1" elementFormDefault="qualified">
    <xsd:import namespace="http://schemas.microsoft.com/office/2006/documentManagement/types"/>
    <xsd:import namespace="http://schemas.microsoft.com/office/infopath/2007/PartnerControls"/>
    <xsd:element name="Content1" ma:index="16" nillable="true" ma:displayName="Content" ma:default="unknown" ma:format="Dropdown" ma:internalName="Content1">
      <xsd:simpleType>
        <xsd:restriction base="dms:Choice">
          <xsd:enumeration value="Harness"/>
          <xsd:enumeration value="Diagnostics"/>
          <xsd:enumeration value="Software"/>
          <xsd:enumeration value="unknown"/>
        </xsd:restriction>
      </xsd:simpleType>
    </xsd:element>
    <xsd:element name="Platform" ma:index="17" nillable="true" ma:displayName="Platform" ma:default="unknown" ma:format="Dropdown" ma:internalName="Platform">
      <xsd:simpleType>
        <xsd:union memberTypes="dms:Text">
          <xsd:simpleType>
            <xsd:restriction base="dms:Choice">
              <xsd:enumeration value="1 Series"/>
              <xsd:enumeration value="2 Series"/>
              <xsd:enumeration value="3E"/>
              <xsd:enumeration value="3R"/>
              <xsd:enumeration value="4 Series"/>
              <xsd:enumeration value="unknown"/>
            </xsd:restriction>
          </xsd:simpleType>
        </xsd:union>
      </xsd:simpleType>
    </xsd:element>
    <xsd:element name="Program_x0020_Status" ma:index="18" nillable="true" ma:displayName="Program Status" ma:default="Current Production" ma:format="Dropdown" ma:internalName="Program_x0020_Status">
      <xsd:simpleType>
        <xsd:restriction base="dms:Choice">
          <xsd:enumeration value="Current Production"/>
          <xsd:enumeration value="PDP"/>
          <xsd:enumeration value="Legac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8FE13-EFF8-4479-AE38-A82B4CC79B17}">
  <ds:schemaRefs>
    <ds:schemaRef ds:uri="http://schemas.microsoft.com/office/2006/metadata/properties"/>
    <ds:schemaRef ds:uri="http://schemas.microsoft.com/office/infopath/2007/PartnerControls"/>
    <ds:schemaRef ds:uri="82a5dab7-98f7-4d54-a5ab-12ffa87021b1"/>
    <ds:schemaRef ds:uri="4a023eaa-c610-43c6-a846-0f4e8a062693"/>
    <ds:schemaRef ds:uri="e9f83c3f-a56c-4bf3-8706-ffcb82093659"/>
  </ds:schemaRefs>
</ds:datastoreItem>
</file>

<file path=customXml/itemProps2.xml><?xml version="1.0" encoding="utf-8"?>
<ds:datastoreItem xmlns:ds="http://schemas.openxmlformats.org/officeDocument/2006/customXml" ds:itemID="{800A7622-9630-49E5-ACF3-1B24F40A1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023eaa-c610-43c6-a846-0f4e8a062693"/>
    <ds:schemaRef ds:uri="e9f83c3f-a56c-4bf3-8706-ffcb82093659"/>
    <ds:schemaRef ds:uri="82a5dab7-98f7-4d54-a5ab-12ffa87021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8F291A-962D-4AD0-B719-CCD16E9749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PATsdm_9-26-12_template.potx</Template>
  <TotalTime>2710</TotalTime>
  <Words>379</Words>
  <Application>Microsoft Office PowerPoint</Application>
  <PresentationFormat>A4 Paper (210x297 mm)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Courier New</vt:lpstr>
      <vt:lpstr>Custom Design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Atweeshtwo</dc:creator>
  <cp:lastModifiedBy>Suneet Taparia</cp:lastModifiedBy>
  <cp:revision>94</cp:revision>
  <dcterms:created xsi:type="dcterms:W3CDTF">2012-10-03T15:39:43Z</dcterms:created>
  <dcterms:modified xsi:type="dcterms:W3CDTF">2021-11-26T12:45:20Z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0x010100C09CD2A18730FB4CAC871976883C2694</vt:lpwstr>
  </property>
</Properties>
</file>