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6" r:id="rId4"/>
    <p:sldMasterId id="2147483736" r:id="rId5"/>
  </p:sldMasterIdLst>
  <p:notesMasterIdLst>
    <p:notesMasterId r:id="rId7"/>
  </p:notesMasterIdLst>
  <p:sldIdLst>
    <p:sldId id="265" r:id="rId6"/>
  </p:sldIdLst>
  <p:sldSz cx="27432000" cy="36576000"/>
  <p:notesSz cx="6858000" cy="9144000"/>
  <p:defaultTextStyle>
    <a:defPPr>
      <a:defRPr lang="en-US"/>
    </a:defPPr>
    <a:lvl1pPr marL="0" algn="l" defTabSz="3656423" rtl="0" eaLnBrk="1" latinLnBrk="0" hangingPunct="1">
      <a:defRPr sz="7193" kern="1200">
        <a:solidFill>
          <a:schemeClr val="tx1"/>
        </a:solidFill>
        <a:latin typeface="+mn-lt"/>
        <a:ea typeface="+mn-ea"/>
        <a:cs typeface="+mn-cs"/>
      </a:defRPr>
    </a:lvl1pPr>
    <a:lvl2pPr marL="1828209" algn="l" defTabSz="3656423" rtl="0" eaLnBrk="1" latinLnBrk="0" hangingPunct="1">
      <a:defRPr sz="7193" kern="1200">
        <a:solidFill>
          <a:schemeClr val="tx1"/>
        </a:solidFill>
        <a:latin typeface="+mn-lt"/>
        <a:ea typeface="+mn-ea"/>
        <a:cs typeface="+mn-cs"/>
      </a:defRPr>
    </a:lvl2pPr>
    <a:lvl3pPr marL="3656423" algn="l" defTabSz="3656423" rtl="0" eaLnBrk="1" latinLnBrk="0" hangingPunct="1">
      <a:defRPr sz="7193" kern="1200">
        <a:solidFill>
          <a:schemeClr val="tx1"/>
        </a:solidFill>
        <a:latin typeface="+mn-lt"/>
        <a:ea typeface="+mn-ea"/>
        <a:cs typeface="+mn-cs"/>
      </a:defRPr>
    </a:lvl3pPr>
    <a:lvl4pPr marL="5484632" algn="l" defTabSz="3656423" rtl="0" eaLnBrk="1" latinLnBrk="0" hangingPunct="1">
      <a:defRPr sz="7193" kern="1200">
        <a:solidFill>
          <a:schemeClr val="tx1"/>
        </a:solidFill>
        <a:latin typeface="+mn-lt"/>
        <a:ea typeface="+mn-ea"/>
        <a:cs typeface="+mn-cs"/>
      </a:defRPr>
    </a:lvl4pPr>
    <a:lvl5pPr marL="7312841" algn="l" defTabSz="3656423" rtl="0" eaLnBrk="1" latinLnBrk="0" hangingPunct="1">
      <a:defRPr sz="7193" kern="1200">
        <a:solidFill>
          <a:schemeClr val="tx1"/>
        </a:solidFill>
        <a:latin typeface="+mn-lt"/>
        <a:ea typeface="+mn-ea"/>
        <a:cs typeface="+mn-cs"/>
      </a:defRPr>
    </a:lvl5pPr>
    <a:lvl6pPr marL="9141051" algn="l" defTabSz="3656423" rtl="0" eaLnBrk="1" latinLnBrk="0" hangingPunct="1">
      <a:defRPr sz="7193" kern="1200">
        <a:solidFill>
          <a:schemeClr val="tx1"/>
        </a:solidFill>
        <a:latin typeface="+mn-lt"/>
        <a:ea typeface="+mn-ea"/>
        <a:cs typeface="+mn-cs"/>
      </a:defRPr>
    </a:lvl6pPr>
    <a:lvl7pPr marL="10969268" algn="l" defTabSz="3656423" rtl="0" eaLnBrk="1" latinLnBrk="0" hangingPunct="1">
      <a:defRPr sz="7193" kern="1200">
        <a:solidFill>
          <a:schemeClr val="tx1"/>
        </a:solidFill>
        <a:latin typeface="+mn-lt"/>
        <a:ea typeface="+mn-ea"/>
        <a:cs typeface="+mn-cs"/>
      </a:defRPr>
    </a:lvl7pPr>
    <a:lvl8pPr marL="12797477" algn="l" defTabSz="3656423" rtl="0" eaLnBrk="1" latinLnBrk="0" hangingPunct="1">
      <a:defRPr sz="7193" kern="1200">
        <a:solidFill>
          <a:schemeClr val="tx1"/>
        </a:solidFill>
        <a:latin typeface="+mn-lt"/>
        <a:ea typeface="+mn-ea"/>
        <a:cs typeface="+mn-cs"/>
      </a:defRPr>
    </a:lvl8pPr>
    <a:lvl9pPr marL="14625686" algn="l" defTabSz="3656423" rtl="0" eaLnBrk="1" latinLnBrk="0" hangingPunct="1">
      <a:defRPr sz="719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userDrawn="1">
          <p15:clr>
            <a:srgbClr val="A4A3A4"/>
          </p15:clr>
        </p15:guide>
        <p15:guide id="2" orient="horz" pos="22224" userDrawn="1">
          <p15:clr>
            <a:srgbClr val="A4A3A4"/>
          </p15:clr>
        </p15:guide>
        <p15:guide id="3" pos="8640" userDrawn="1">
          <p15:clr>
            <a:srgbClr val="A4A3A4"/>
          </p15:clr>
        </p15:guide>
        <p15:guide id="4" pos="460" userDrawn="1">
          <p15:clr>
            <a:srgbClr val="A4A3A4"/>
          </p15:clr>
        </p15:guide>
        <p15:guide id="5" pos="16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99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F0AC2-9B3F-4E46-A672-3D72916F274E}" v="28" dt="2021-12-02T10:38:08.569"/>
    <p1510:client id="{A6BA47F1-7CEF-4A21-8E06-9A2AC6C52499}" v="92" dt="2021-12-02T05:34:02.1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62" autoAdjust="0"/>
    <p:restoredTop sz="95220" autoAdjust="0"/>
  </p:normalViewPr>
  <p:slideViewPr>
    <p:cSldViewPr snapToGrid="0" showGuides="1">
      <p:cViewPr>
        <p:scale>
          <a:sx n="30" d="100"/>
          <a:sy n="30" d="100"/>
        </p:scale>
        <p:origin x="920" y="-3932"/>
      </p:cViewPr>
      <p:guideLst>
        <p:guide orient="horz" pos="11520"/>
        <p:guide orient="horz" pos="22224"/>
        <p:guide pos="8640"/>
        <p:guide pos="460"/>
        <p:guide pos="168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ha Saurabh INPU" userId="58f228dc-b4bb-4fe0-8ae1-b11ca6f47f77" providerId="ADAL" clId="{A6BA47F1-7CEF-4A21-8E06-9A2AC6C52499}"/>
    <pc:docChg chg="undo redo custSel modSld">
      <pc:chgData name="Sinha Saurabh INPU" userId="58f228dc-b4bb-4fe0-8ae1-b11ca6f47f77" providerId="ADAL" clId="{A6BA47F1-7CEF-4A21-8E06-9A2AC6C52499}" dt="2021-12-02T05:35:42.010" v="7043" actId="1038"/>
      <pc:docMkLst>
        <pc:docMk/>
      </pc:docMkLst>
      <pc:sldChg chg="addSp delSp modSp mod">
        <pc:chgData name="Sinha Saurabh INPU" userId="58f228dc-b4bb-4fe0-8ae1-b11ca6f47f77" providerId="ADAL" clId="{A6BA47F1-7CEF-4A21-8E06-9A2AC6C52499}" dt="2021-12-02T05:35:42.010" v="7043" actId="1038"/>
        <pc:sldMkLst>
          <pc:docMk/>
          <pc:sldMk cId="1091576148" sldId="265"/>
        </pc:sldMkLst>
        <pc:spChg chg="mod">
          <ac:chgData name="Sinha Saurabh INPU" userId="58f228dc-b4bb-4fe0-8ae1-b11ca6f47f77" providerId="ADAL" clId="{A6BA47F1-7CEF-4A21-8E06-9A2AC6C52499}" dt="2021-12-02T05:31:23.256" v="6910" actId="1035"/>
          <ac:spMkLst>
            <pc:docMk/>
            <pc:sldMk cId="1091576148" sldId="265"/>
            <ac:spMk id="2" creationId="{00000000-0000-0000-0000-000000000000}"/>
          </ac:spMkLst>
        </pc:spChg>
        <pc:spChg chg="mod">
          <ac:chgData name="Sinha Saurabh INPU" userId="58f228dc-b4bb-4fe0-8ae1-b11ca6f47f77" providerId="ADAL" clId="{A6BA47F1-7CEF-4A21-8E06-9A2AC6C52499}" dt="2021-12-02T05:31:23.256" v="6910" actId="1035"/>
          <ac:spMkLst>
            <pc:docMk/>
            <pc:sldMk cId="1091576148" sldId="265"/>
            <ac:spMk id="3" creationId="{34E5BE94-11B9-457E-8DD9-9FB6F353E836}"/>
          </ac:spMkLst>
        </pc:spChg>
        <pc:spChg chg="mod">
          <ac:chgData name="Sinha Saurabh INPU" userId="58f228dc-b4bb-4fe0-8ae1-b11ca6f47f77" providerId="ADAL" clId="{A6BA47F1-7CEF-4A21-8E06-9A2AC6C52499}" dt="2021-12-02T05:31:23.256" v="6910" actId="1035"/>
          <ac:spMkLst>
            <pc:docMk/>
            <pc:sldMk cId="1091576148" sldId="265"/>
            <ac:spMk id="5" creationId="{CBAAD2B6-7127-46B2-88C2-89FE0CECFA3A}"/>
          </ac:spMkLst>
        </pc:spChg>
        <pc:spChg chg="del">
          <ac:chgData name="Sinha Saurabh INPU" userId="58f228dc-b4bb-4fe0-8ae1-b11ca6f47f77" providerId="ADAL" clId="{A6BA47F1-7CEF-4A21-8E06-9A2AC6C52499}" dt="2021-12-02T05:32:18.664" v="6935"/>
          <ac:spMkLst>
            <pc:docMk/>
            <pc:sldMk cId="1091576148" sldId="265"/>
            <ac:spMk id="8" creationId="{0CDF9BBA-CE72-4E36-86A7-696D0A859A50}"/>
          </ac:spMkLst>
        </pc:spChg>
        <pc:spChg chg="mod">
          <ac:chgData name="Sinha Saurabh INPU" userId="58f228dc-b4bb-4fe0-8ae1-b11ca6f47f77" providerId="ADAL" clId="{A6BA47F1-7CEF-4A21-8E06-9A2AC6C52499}" dt="2021-12-02T05:35:22.141" v="7030" actId="20577"/>
          <ac:spMkLst>
            <pc:docMk/>
            <pc:sldMk cId="1091576148" sldId="265"/>
            <ac:spMk id="9" creationId="{4F1BF271-377F-4D0E-855F-F91D80E65569}"/>
          </ac:spMkLst>
        </pc:spChg>
        <pc:spChg chg="mod">
          <ac:chgData name="Sinha Saurabh INPU" userId="58f228dc-b4bb-4fe0-8ae1-b11ca6f47f77" providerId="ADAL" clId="{A6BA47F1-7CEF-4A21-8E06-9A2AC6C52499}" dt="2021-12-02T05:31:35.091" v="6920" actId="1036"/>
          <ac:spMkLst>
            <pc:docMk/>
            <pc:sldMk cId="1091576148" sldId="265"/>
            <ac:spMk id="16" creationId="{BA4D8175-5669-4D99-AEF3-3A9D2D78200F}"/>
          </ac:spMkLst>
        </pc:spChg>
        <pc:graphicFrameChg chg="add mod modGraphic">
          <ac:chgData name="Sinha Saurabh INPU" userId="58f228dc-b4bb-4fe0-8ae1-b11ca6f47f77" providerId="ADAL" clId="{A6BA47F1-7CEF-4A21-8E06-9A2AC6C52499}" dt="2021-12-02T05:31:23.256" v="6910" actId="1035"/>
          <ac:graphicFrameMkLst>
            <pc:docMk/>
            <pc:sldMk cId="1091576148" sldId="265"/>
            <ac:graphicFrameMk id="4" creationId="{F3347822-FDCA-48DD-AC58-DED3B537F046}"/>
          </ac:graphicFrameMkLst>
        </pc:graphicFrameChg>
        <pc:graphicFrameChg chg="mod modGraphic">
          <ac:chgData name="Sinha Saurabh INPU" userId="58f228dc-b4bb-4fe0-8ae1-b11ca6f47f77" providerId="ADAL" clId="{A6BA47F1-7CEF-4A21-8E06-9A2AC6C52499}" dt="2021-12-02T05:31:23.256" v="6910" actId="1035"/>
          <ac:graphicFrameMkLst>
            <pc:docMk/>
            <pc:sldMk cId="1091576148" sldId="265"/>
            <ac:graphicFrameMk id="7" creationId="{F4C5237B-B2FC-44A4-BF9F-C896CC97140B}"/>
          </ac:graphicFrameMkLst>
        </pc:graphicFrameChg>
        <pc:picChg chg="mod">
          <ac:chgData name="Sinha Saurabh INPU" userId="58f228dc-b4bb-4fe0-8ae1-b11ca6f47f77" providerId="ADAL" clId="{A6BA47F1-7CEF-4A21-8E06-9A2AC6C52499}" dt="2021-12-02T05:35:42.010" v="7043" actId="1038"/>
          <ac:picMkLst>
            <pc:docMk/>
            <pc:sldMk cId="1091576148" sldId="265"/>
            <ac:picMk id="6" creationId="{E8BE0829-BA69-4038-80EC-A85F06E14E52}"/>
          </ac:picMkLst>
        </pc:picChg>
        <pc:picChg chg="del mod">
          <ac:chgData name="Sinha Saurabh INPU" userId="58f228dc-b4bb-4fe0-8ae1-b11ca6f47f77" providerId="ADAL" clId="{A6BA47F1-7CEF-4A21-8E06-9A2AC6C52499}" dt="2021-12-01T08:59:34.510" v="688" actId="478"/>
          <ac:picMkLst>
            <pc:docMk/>
            <pc:sldMk cId="1091576148" sldId="265"/>
            <ac:picMk id="8" creationId="{00000000-0000-0000-0000-000000000000}"/>
          </ac:picMkLst>
        </pc:picChg>
        <pc:picChg chg="add del mod">
          <ac:chgData name="Sinha Saurabh INPU" userId="58f228dc-b4bb-4fe0-8ae1-b11ca6f47f77" providerId="ADAL" clId="{A6BA47F1-7CEF-4A21-8E06-9A2AC6C52499}" dt="2021-12-02T05:27:57.287" v="6877" actId="478"/>
          <ac:picMkLst>
            <pc:docMk/>
            <pc:sldMk cId="1091576148" sldId="265"/>
            <ac:picMk id="9" creationId="{8C6B56BC-0E32-449F-B049-A00DC6D53656}"/>
          </ac:picMkLst>
        </pc:picChg>
        <pc:picChg chg="add mod">
          <ac:chgData name="Sinha Saurabh INPU" userId="58f228dc-b4bb-4fe0-8ae1-b11ca6f47f77" providerId="ADAL" clId="{A6BA47F1-7CEF-4A21-8E06-9A2AC6C52499}" dt="2021-12-02T05:31:23.256" v="6910" actId="1035"/>
          <ac:picMkLst>
            <pc:docMk/>
            <pc:sldMk cId="1091576148" sldId="265"/>
            <ac:picMk id="10" creationId="{38A9293B-9E0F-4D3B-A174-1ACE6D869D19}"/>
          </ac:picMkLst>
        </pc:picChg>
        <pc:picChg chg="add del mod">
          <ac:chgData name="Sinha Saurabh INPU" userId="58f228dc-b4bb-4fe0-8ae1-b11ca6f47f77" providerId="ADAL" clId="{A6BA47F1-7CEF-4A21-8E06-9A2AC6C52499}" dt="2021-12-01T11:02:14.952" v="2099" actId="478"/>
          <ac:picMkLst>
            <pc:docMk/>
            <pc:sldMk cId="1091576148" sldId="265"/>
            <ac:picMk id="11" creationId="{637CBAEE-E961-4713-B809-B51D86470FCC}"/>
          </ac:picMkLst>
        </pc:picChg>
        <pc:picChg chg="add mod">
          <ac:chgData name="Sinha Saurabh INPU" userId="58f228dc-b4bb-4fe0-8ae1-b11ca6f47f77" providerId="ADAL" clId="{A6BA47F1-7CEF-4A21-8E06-9A2AC6C52499}" dt="2021-12-02T05:31:23.256" v="6910" actId="1035"/>
          <ac:picMkLst>
            <pc:docMk/>
            <pc:sldMk cId="1091576148" sldId="265"/>
            <ac:picMk id="13" creationId="{FF7755D4-A130-4F8A-BFA0-556067D37F8E}"/>
          </ac:picMkLst>
        </pc:picChg>
        <pc:picChg chg="del mod">
          <ac:chgData name="Sinha Saurabh INPU" userId="58f228dc-b4bb-4fe0-8ae1-b11ca6f47f77" providerId="ADAL" clId="{A6BA47F1-7CEF-4A21-8E06-9A2AC6C52499}" dt="2021-12-01T08:57:19.261" v="669" actId="478"/>
          <ac:picMkLst>
            <pc:docMk/>
            <pc:sldMk cId="1091576148" sldId="265"/>
            <ac:picMk id="15" creationId="{00000000-0000-0000-0000-000000000000}"/>
          </ac:picMkLst>
        </pc:picChg>
        <pc:picChg chg="del mod">
          <ac:chgData name="Sinha Saurabh INPU" userId="58f228dc-b4bb-4fe0-8ae1-b11ca6f47f77" providerId="ADAL" clId="{A6BA47F1-7CEF-4A21-8E06-9A2AC6C52499}" dt="2021-12-01T11:00:55.290" v="2090" actId="478"/>
          <ac:picMkLst>
            <pc:docMk/>
            <pc:sldMk cId="1091576148" sldId="265"/>
            <ac:picMk id="17" creationId="{00000000-0000-0000-0000-000000000000}"/>
          </ac:picMkLst>
        </pc:picChg>
        <pc:picChg chg="del mod">
          <ac:chgData name="Sinha Saurabh INPU" userId="58f228dc-b4bb-4fe0-8ae1-b11ca6f47f77" providerId="ADAL" clId="{A6BA47F1-7CEF-4A21-8E06-9A2AC6C52499}" dt="2021-12-01T11:04:28.389" v="2173" actId="478"/>
          <ac:picMkLst>
            <pc:docMk/>
            <pc:sldMk cId="1091576148" sldId="265"/>
            <ac:picMk id="18" creationId="{00000000-0000-0000-0000-000000000000}"/>
          </ac:picMkLst>
        </pc:picChg>
        <pc:picChg chg="add del mod">
          <ac:chgData name="Sinha Saurabh INPU" userId="58f228dc-b4bb-4fe0-8ae1-b11ca6f47f77" providerId="ADAL" clId="{A6BA47F1-7CEF-4A21-8E06-9A2AC6C52499}" dt="2021-12-01T11:17:07.423" v="2302" actId="478"/>
          <ac:picMkLst>
            <pc:docMk/>
            <pc:sldMk cId="1091576148" sldId="265"/>
            <ac:picMk id="19" creationId="{37EC5088-9B99-4F70-BB4C-587CB4017944}"/>
          </ac:picMkLst>
        </pc:picChg>
        <pc:picChg chg="add del mod">
          <ac:chgData name="Sinha Saurabh INPU" userId="58f228dc-b4bb-4fe0-8ae1-b11ca6f47f77" providerId="ADAL" clId="{A6BA47F1-7CEF-4A21-8E06-9A2AC6C52499}" dt="2021-12-01T14:09:11.544" v="3993" actId="478"/>
          <ac:picMkLst>
            <pc:docMk/>
            <pc:sldMk cId="1091576148" sldId="265"/>
            <ac:picMk id="20" creationId="{6049C6E8-AA30-40D5-BB04-89BAC53A778C}"/>
          </ac:picMkLst>
        </pc:picChg>
        <pc:picChg chg="add mod">
          <ac:chgData name="Sinha Saurabh INPU" userId="58f228dc-b4bb-4fe0-8ae1-b11ca6f47f77" providerId="ADAL" clId="{A6BA47F1-7CEF-4A21-8E06-9A2AC6C52499}" dt="2021-12-02T05:31:23.256" v="6910" actId="1035"/>
          <ac:picMkLst>
            <pc:docMk/>
            <pc:sldMk cId="1091576148" sldId="265"/>
            <ac:picMk id="21" creationId="{E4931277-EBE9-4E98-B653-AC3F8755B59E}"/>
          </ac:picMkLst>
        </pc:picChg>
        <pc:picChg chg="add del mod">
          <ac:chgData name="Sinha Saurabh INPU" userId="58f228dc-b4bb-4fe0-8ae1-b11ca6f47f77" providerId="ADAL" clId="{A6BA47F1-7CEF-4A21-8E06-9A2AC6C52499}" dt="2021-12-01T13:42:02.701" v="3464" actId="478"/>
          <ac:picMkLst>
            <pc:docMk/>
            <pc:sldMk cId="1091576148" sldId="265"/>
            <ac:picMk id="23" creationId="{6113B135-90C7-4B3C-BDF0-8412C23D5B6C}"/>
          </ac:picMkLst>
        </pc:picChg>
        <pc:picChg chg="add del">
          <ac:chgData name="Sinha Saurabh INPU" userId="58f228dc-b4bb-4fe0-8ae1-b11ca6f47f77" providerId="ADAL" clId="{A6BA47F1-7CEF-4A21-8E06-9A2AC6C52499}" dt="2021-12-01T11:21:39.601" v="2391" actId="22"/>
          <ac:picMkLst>
            <pc:docMk/>
            <pc:sldMk cId="1091576148" sldId="265"/>
            <ac:picMk id="25" creationId="{9C14E2AD-3306-4ED3-8267-29E32C73C054}"/>
          </ac:picMkLst>
        </pc:picChg>
        <pc:picChg chg="add del mod">
          <ac:chgData name="Sinha Saurabh INPU" userId="58f228dc-b4bb-4fe0-8ae1-b11ca6f47f77" providerId="ADAL" clId="{A6BA47F1-7CEF-4A21-8E06-9A2AC6C52499}" dt="2021-12-02T05:27:51.014" v="6875"/>
          <ac:picMkLst>
            <pc:docMk/>
            <pc:sldMk cId="1091576148" sldId="265"/>
            <ac:picMk id="1026" creationId="{CF41E65E-4CBF-46B1-84A9-38BCF5278182}"/>
          </ac:picMkLst>
        </pc:picChg>
        <pc:picChg chg="add mod">
          <ac:chgData name="Sinha Saurabh INPU" userId="58f228dc-b4bb-4fe0-8ae1-b11ca6f47f77" providerId="ADAL" clId="{A6BA47F1-7CEF-4A21-8E06-9A2AC6C52499}" dt="2021-12-02T05:31:23.256" v="6910" actId="1035"/>
          <ac:picMkLst>
            <pc:docMk/>
            <pc:sldMk cId="1091576148" sldId="265"/>
            <ac:picMk id="1028" creationId="{34B5E997-0EF0-4B44-94C5-2442AEAF9B94}"/>
          </ac:picMkLst>
        </pc:picChg>
      </pc:sldChg>
    </pc:docChg>
  </pc:docChgLst>
  <pc:docChgLst>
    <pc:chgData name="Sinha Saurabh INPU" userId="58f228dc-b4bb-4fe0-8ae1-b11ca6f47f77" providerId="ADAL" clId="{366F0AC2-9B3F-4E46-A672-3D72916F274E}"/>
    <pc:docChg chg="undo custSel modSld">
      <pc:chgData name="Sinha Saurabh INPU" userId="58f228dc-b4bb-4fe0-8ae1-b11ca6f47f77" providerId="ADAL" clId="{366F0AC2-9B3F-4E46-A672-3D72916F274E}" dt="2021-12-02T10:58:36.300" v="348" actId="20577"/>
      <pc:docMkLst>
        <pc:docMk/>
      </pc:docMkLst>
      <pc:sldChg chg="addSp delSp modSp mod">
        <pc:chgData name="Sinha Saurabh INPU" userId="58f228dc-b4bb-4fe0-8ae1-b11ca6f47f77" providerId="ADAL" clId="{366F0AC2-9B3F-4E46-A672-3D72916F274E}" dt="2021-12-02T10:58:36.300" v="348" actId="20577"/>
        <pc:sldMkLst>
          <pc:docMk/>
          <pc:sldMk cId="1091576148" sldId="265"/>
        </pc:sldMkLst>
        <pc:spChg chg="mod">
          <ac:chgData name="Sinha Saurabh INPU" userId="58f228dc-b4bb-4fe0-8ae1-b11ca6f47f77" providerId="ADAL" clId="{366F0AC2-9B3F-4E46-A672-3D72916F274E}" dt="2021-12-02T10:58:36.300" v="348" actId="20577"/>
          <ac:spMkLst>
            <pc:docMk/>
            <pc:sldMk cId="1091576148" sldId="265"/>
            <ac:spMk id="2" creationId="{00000000-0000-0000-0000-000000000000}"/>
          </ac:spMkLst>
        </pc:spChg>
        <pc:spChg chg="mod">
          <ac:chgData name="Sinha Saurabh INPU" userId="58f228dc-b4bb-4fe0-8ae1-b11ca6f47f77" providerId="ADAL" clId="{366F0AC2-9B3F-4E46-A672-3D72916F274E}" dt="2021-12-02T10:51:37.428" v="307" actId="20577"/>
          <ac:spMkLst>
            <pc:docMk/>
            <pc:sldMk cId="1091576148" sldId="265"/>
            <ac:spMk id="3" creationId="{34E5BE94-11B9-457E-8DD9-9FB6F353E836}"/>
          </ac:spMkLst>
        </pc:spChg>
        <pc:spChg chg="mod">
          <ac:chgData name="Sinha Saurabh INPU" userId="58f228dc-b4bb-4fe0-8ae1-b11ca6f47f77" providerId="ADAL" clId="{366F0AC2-9B3F-4E46-A672-3D72916F274E}" dt="2021-12-02T10:53:12.136" v="320" actId="20577"/>
          <ac:spMkLst>
            <pc:docMk/>
            <pc:sldMk cId="1091576148" sldId="265"/>
            <ac:spMk id="5" creationId="{CBAAD2B6-7127-46B2-88C2-89FE0CECFA3A}"/>
          </ac:spMkLst>
        </pc:spChg>
        <pc:spChg chg="mod">
          <ac:chgData name="Sinha Saurabh INPU" userId="58f228dc-b4bb-4fe0-8ae1-b11ca6f47f77" providerId="ADAL" clId="{366F0AC2-9B3F-4E46-A672-3D72916F274E}" dt="2021-12-02T05:42:20.056" v="87" actId="207"/>
          <ac:spMkLst>
            <pc:docMk/>
            <pc:sldMk cId="1091576148" sldId="265"/>
            <ac:spMk id="9" creationId="{4F1BF271-377F-4D0E-855F-F91D80E65569}"/>
          </ac:spMkLst>
        </pc:spChg>
        <pc:graphicFrameChg chg="mod modGraphic">
          <ac:chgData name="Sinha Saurabh INPU" userId="58f228dc-b4bb-4fe0-8ae1-b11ca6f47f77" providerId="ADAL" clId="{366F0AC2-9B3F-4E46-A672-3D72916F274E}" dt="2021-12-02T06:54:07.130" v="179" actId="14734"/>
          <ac:graphicFrameMkLst>
            <pc:docMk/>
            <pc:sldMk cId="1091576148" sldId="265"/>
            <ac:graphicFrameMk id="4" creationId="{F3347822-FDCA-48DD-AC58-DED3B537F046}"/>
          </ac:graphicFrameMkLst>
        </pc:graphicFrameChg>
        <pc:picChg chg="mod">
          <ac:chgData name="Sinha Saurabh INPU" userId="58f228dc-b4bb-4fe0-8ae1-b11ca6f47f77" providerId="ADAL" clId="{366F0AC2-9B3F-4E46-A672-3D72916F274E}" dt="2021-12-02T10:52:45.255" v="317" actId="1076"/>
          <ac:picMkLst>
            <pc:docMk/>
            <pc:sldMk cId="1091576148" sldId="265"/>
            <ac:picMk id="13" creationId="{FF7755D4-A130-4F8A-BFA0-556067D37F8E}"/>
          </ac:picMkLst>
        </pc:picChg>
        <pc:picChg chg="add mod">
          <ac:chgData name="Sinha Saurabh INPU" userId="58f228dc-b4bb-4fe0-8ae1-b11ca6f47f77" providerId="ADAL" clId="{366F0AC2-9B3F-4E46-A672-3D72916F274E}" dt="2021-12-02T10:38:08.568" v="185" actId="1076"/>
          <ac:picMkLst>
            <pc:docMk/>
            <pc:sldMk cId="1091576148" sldId="265"/>
            <ac:picMk id="1026" creationId="{3D39F8C1-C731-4E23-999E-8E5A4F1C195F}"/>
          </ac:picMkLst>
        </pc:picChg>
        <pc:picChg chg="del mod">
          <ac:chgData name="Sinha Saurabh INPU" userId="58f228dc-b4bb-4fe0-8ae1-b11ca6f47f77" providerId="ADAL" clId="{366F0AC2-9B3F-4E46-A672-3D72916F274E}" dt="2021-12-02T10:37:43.281" v="181" actId="478"/>
          <ac:picMkLst>
            <pc:docMk/>
            <pc:sldMk cId="1091576148" sldId="265"/>
            <ac:picMk id="1028" creationId="{34B5E997-0EF0-4B44-94C5-2442AEAF9B9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B57BE1-A51F-4B82-B49A-451C10A5FE51}" type="datetimeFigureOut">
              <a:rPr lang="en-US" smtClean="0"/>
              <a:pPr/>
              <a:t>12/2/2021</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E98E56-AFDC-44F6-AE73-00C671B634D8}" type="slidenum">
              <a:rPr lang="en-US" smtClean="0"/>
              <a:pPr/>
              <a:t>‹#›</a:t>
            </a:fld>
            <a:endParaRPr lang="en-US" dirty="0"/>
          </a:p>
        </p:txBody>
      </p:sp>
    </p:spTree>
    <p:extLst>
      <p:ext uri="{BB962C8B-B14F-4D97-AF65-F5344CB8AC3E}">
        <p14:creationId xmlns:p14="http://schemas.microsoft.com/office/powerpoint/2010/main" val="457743545"/>
      </p:ext>
    </p:extLst>
  </p:cSld>
  <p:clrMap bg1="lt1" tx1="dk1" bg2="lt2" tx2="dk2" accent1="accent1" accent2="accent2" accent3="accent3" accent4="accent4" accent5="accent5" accent6="accent6" hlink="hlink" folHlink="folHlink"/>
  <p:notesStyle>
    <a:lvl1pPr marL="0" algn="l" defTabSz="3656423" rtl="0" eaLnBrk="1" latinLnBrk="0" hangingPunct="1">
      <a:defRPr sz="4830" kern="1200">
        <a:solidFill>
          <a:schemeClr val="tx1"/>
        </a:solidFill>
        <a:latin typeface="+mn-lt"/>
        <a:ea typeface="+mn-ea"/>
        <a:cs typeface="+mn-cs"/>
      </a:defRPr>
    </a:lvl1pPr>
    <a:lvl2pPr marL="1828209" algn="l" defTabSz="3656423" rtl="0" eaLnBrk="1" latinLnBrk="0" hangingPunct="1">
      <a:defRPr sz="4830" kern="1200">
        <a:solidFill>
          <a:schemeClr val="tx1"/>
        </a:solidFill>
        <a:latin typeface="+mn-lt"/>
        <a:ea typeface="+mn-ea"/>
        <a:cs typeface="+mn-cs"/>
      </a:defRPr>
    </a:lvl2pPr>
    <a:lvl3pPr marL="3656423" algn="l" defTabSz="3656423" rtl="0" eaLnBrk="1" latinLnBrk="0" hangingPunct="1">
      <a:defRPr sz="4830" kern="1200">
        <a:solidFill>
          <a:schemeClr val="tx1"/>
        </a:solidFill>
        <a:latin typeface="+mn-lt"/>
        <a:ea typeface="+mn-ea"/>
        <a:cs typeface="+mn-cs"/>
      </a:defRPr>
    </a:lvl3pPr>
    <a:lvl4pPr marL="5484632" algn="l" defTabSz="3656423" rtl="0" eaLnBrk="1" latinLnBrk="0" hangingPunct="1">
      <a:defRPr sz="4830" kern="1200">
        <a:solidFill>
          <a:schemeClr val="tx1"/>
        </a:solidFill>
        <a:latin typeface="+mn-lt"/>
        <a:ea typeface="+mn-ea"/>
        <a:cs typeface="+mn-cs"/>
      </a:defRPr>
    </a:lvl4pPr>
    <a:lvl5pPr marL="7312841" algn="l" defTabSz="3656423" rtl="0" eaLnBrk="1" latinLnBrk="0" hangingPunct="1">
      <a:defRPr sz="4830" kern="1200">
        <a:solidFill>
          <a:schemeClr val="tx1"/>
        </a:solidFill>
        <a:latin typeface="+mn-lt"/>
        <a:ea typeface="+mn-ea"/>
        <a:cs typeface="+mn-cs"/>
      </a:defRPr>
    </a:lvl5pPr>
    <a:lvl6pPr marL="9141051" algn="l" defTabSz="3656423" rtl="0" eaLnBrk="1" latinLnBrk="0" hangingPunct="1">
      <a:defRPr sz="4830" kern="1200">
        <a:solidFill>
          <a:schemeClr val="tx1"/>
        </a:solidFill>
        <a:latin typeface="+mn-lt"/>
        <a:ea typeface="+mn-ea"/>
        <a:cs typeface="+mn-cs"/>
      </a:defRPr>
    </a:lvl6pPr>
    <a:lvl7pPr marL="10969268" algn="l" defTabSz="3656423" rtl="0" eaLnBrk="1" latinLnBrk="0" hangingPunct="1">
      <a:defRPr sz="4830" kern="1200">
        <a:solidFill>
          <a:schemeClr val="tx1"/>
        </a:solidFill>
        <a:latin typeface="+mn-lt"/>
        <a:ea typeface="+mn-ea"/>
        <a:cs typeface="+mn-cs"/>
      </a:defRPr>
    </a:lvl7pPr>
    <a:lvl8pPr marL="12797477" algn="l" defTabSz="3656423" rtl="0" eaLnBrk="1" latinLnBrk="0" hangingPunct="1">
      <a:defRPr sz="4830" kern="1200">
        <a:solidFill>
          <a:schemeClr val="tx1"/>
        </a:solidFill>
        <a:latin typeface="+mn-lt"/>
        <a:ea typeface="+mn-ea"/>
        <a:cs typeface="+mn-cs"/>
      </a:defRPr>
    </a:lvl8pPr>
    <a:lvl9pPr marL="14625686" algn="l" defTabSz="3656423" rtl="0" eaLnBrk="1" latinLnBrk="0" hangingPunct="1">
      <a:defRPr sz="483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190" y="11362564"/>
            <a:ext cx="23317636" cy="7839190"/>
          </a:xfrm>
        </p:spPr>
        <p:txBody>
          <a:bodyPr/>
          <a:lstStyle/>
          <a:p>
            <a:r>
              <a:rPr lang="en-US"/>
              <a:t>Click to edit Master title style</a:t>
            </a:r>
          </a:p>
        </p:txBody>
      </p:sp>
      <p:sp>
        <p:nvSpPr>
          <p:cNvPr id="3" name="Subtitle 2"/>
          <p:cNvSpPr>
            <a:spLocks noGrp="1"/>
          </p:cNvSpPr>
          <p:nvPr>
            <p:ph type="subTitle" idx="1"/>
          </p:nvPr>
        </p:nvSpPr>
        <p:spPr>
          <a:xfrm>
            <a:off x="4114370" y="20727261"/>
            <a:ext cx="19203276" cy="9346626"/>
          </a:xfrm>
        </p:spPr>
        <p:txBody>
          <a:bodyPr/>
          <a:lstStyle>
            <a:lvl1pPr marL="0" indent="0" algn="ctr">
              <a:buNone/>
              <a:defRPr>
                <a:solidFill>
                  <a:schemeClr val="tx1">
                    <a:tint val="75000"/>
                  </a:schemeClr>
                </a:solidFill>
              </a:defRPr>
            </a:lvl1pPr>
            <a:lvl2pPr marL="78821" indent="0" algn="ctr">
              <a:buNone/>
              <a:defRPr>
                <a:solidFill>
                  <a:schemeClr val="tx1">
                    <a:tint val="75000"/>
                  </a:schemeClr>
                </a:solidFill>
              </a:defRPr>
            </a:lvl2pPr>
            <a:lvl3pPr marL="157643" indent="0" algn="ctr">
              <a:buNone/>
              <a:defRPr>
                <a:solidFill>
                  <a:schemeClr val="tx1">
                    <a:tint val="75000"/>
                  </a:schemeClr>
                </a:solidFill>
              </a:defRPr>
            </a:lvl3pPr>
            <a:lvl4pPr marL="236464" indent="0" algn="ctr">
              <a:buNone/>
              <a:defRPr>
                <a:solidFill>
                  <a:schemeClr val="tx1">
                    <a:tint val="75000"/>
                  </a:schemeClr>
                </a:solidFill>
              </a:defRPr>
            </a:lvl4pPr>
            <a:lvl5pPr marL="315285" indent="0" algn="ctr">
              <a:buNone/>
              <a:defRPr>
                <a:solidFill>
                  <a:schemeClr val="tx1">
                    <a:tint val="75000"/>
                  </a:schemeClr>
                </a:solidFill>
              </a:defRPr>
            </a:lvl5pPr>
            <a:lvl6pPr marL="394106" indent="0" algn="ctr">
              <a:buNone/>
              <a:defRPr>
                <a:solidFill>
                  <a:schemeClr val="tx1">
                    <a:tint val="75000"/>
                  </a:schemeClr>
                </a:solidFill>
              </a:defRPr>
            </a:lvl6pPr>
            <a:lvl7pPr marL="472928" indent="0" algn="ctr">
              <a:buNone/>
              <a:defRPr>
                <a:solidFill>
                  <a:schemeClr val="tx1">
                    <a:tint val="75000"/>
                  </a:schemeClr>
                </a:solidFill>
              </a:defRPr>
            </a:lvl7pPr>
            <a:lvl8pPr marL="551749" indent="0" algn="ctr">
              <a:buNone/>
              <a:defRPr>
                <a:solidFill>
                  <a:schemeClr val="tx1">
                    <a:tint val="75000"/>
                  </a:schemeClr>
                </a:solidFill>
              </a:defRPr>
            </a:lvl8pPr>
            <a:lvl9pPr marL="63057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100583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358635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636" y="1463562"/>
            <a:ext cx="6171544" cy="312096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826" y="1463562"/>
            <a:ext cx="18411716" cy="312096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4291887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170033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3573187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1031132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3531859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3145474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3799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21511747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115949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3662637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dirty="0"/>
              <a:t>Click icon to add picture</a:t>
            </a:r>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3259811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18932894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115197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670" y="23504662"/>
            <a:ext cx="23317636" cy="7263574"/>
          </a:xfrm>
        </p:spPr>
        <p:txBody>
          <a:bodyPr anchor="t"/>
          <a:lstStyle>
            <a:lvl1pPr algn="l">
              <a:defRPr sz="690" b="1" cap="all"/>
            </a:lvl1pPr>
          </a:lstStyle>
          <a:p>
            <a:r>
              <a:rPr lang="en-US"/>
              <a:t>Click to edit Master title style</a:t>
            </a:r>
          </a:p>
        </p:txBody>
      </p:sp>
      <p:sp>
        <p:nvSpPr>
          <p:cNvPr id="3" name="Text Placeholder 2"/>
          <p:cNvSpPr>
            <a:spLocks noGrp="1"/>
          </p:cNvSpPr>
          <p:nvPr>
            <p:ph type="body" idx="1"/>
          </p:nvPr>
        </p:nvSpPr>
        <p:spPr>
          <a:xfrm>
            <a:off x="2166670" y="15502855"/>
            <a:ext cx="23317636" cy="8001807"/>
          </a:xfrm>
        </p:spPr>
        <p:txBody>
          <a:bodyPr anchor="b"/>
          <a:lstStyle>
            <a:lvl1pPr marL="0" indent="0">
              <a:buNone/>
              <a:defRPr sz="345">
                <a:solidFill>
                  <a:schemeClr val="tx1">
                    <a:tint val="75000"/>
                  </a:schemeClr>
                </a:solidFill>
              </a:defRPr>
            </a:lvl1pPr>
            <a:lvl2pPr marL="78821" indent="0">
              <a:buNone/>
              <a:defRPr sz="310">
                <a:solidFill>
                  <a:schemeClr val="tx1">
                    <a:tint val="75000"/>
                  </a:schemeClr>
                </a:solidFill>
              </a:defRPr>
            </a:lvl2pPr>
            <a:lvl3pPr marL="157643" indent="0">
              <a:buNone/>
              <a:defRPr sz="276">
                <a:solidFill>
                  <a:schemeClr val="tx1">
                    <a:tint val="75000"/>
                  </a:schemeClr>
                </a:solidFill>
              </a:defRPr>
            </a:lvl3pPr>
            <a:lvl4pPr marL="236464" indent="0">
              <a:buNone/>
              <a:defRPr sz="241">
                <a:solidFill>
                  <a:schemeClr val="tx1">
                    <a:tint val="75000"/>
                  </a:schemeClr>
                </a:solidFill>
              </a:defRPr>
            </a:lvl4pPr>
            <a:lvl5pPr marL="315285" indent="0">
              <a:buNone/>
              <a:defRPr sz="241">
                <a:solidFill>
                  <a:schemeClr val="tx1">
                    <a:tint val="75000"/>
                  </a:schemeClr>
                </a:solidFill>
              </a:defRPr>
            </a:lvl5pPr>
            <a:lvl6pPr marL="394106" indent="0">
              <a:buNone/>
              <a:defRPr sz="241">
                <a:solidFill>
                  <a:schemeClr val="tx1">
                    <a:tint val="75000"/>
                  </a:schemeClr>
                </a:solidFill>
              </a:defRPr>
            </a:lvl6pPr>
            <a:lvl7pPr marL="472928" indent="0">
              <a:buNone/>
              <a:defRPr sz="241">
                <a:solidFill>
                  <a:schemeClr val="tx1">
                    <a:tint val="75000"/>
                  </a:schemeClr>
                </a:solidFill>
              </a:defRPr>
            </a:lvl7pPr>
            <a:lvl8pPr marL="551749" indent="0">
              <a:buNone/>
              <a:defRPr sz="241">
                <a:solidFill>
                  <a:schemeClr val="tx1">
                    <a:tint val="75000"/>
                  </a:schemeClr>
                </a:solidFill>
              </a:defRPr>
            </a:lvl8pPr>
            <a:lvl9pPr marL="630570" indent="0">
              <a:buNone/>
              <a:defRPr sz="24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334581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826" y="8533540"/>
            <a:ext cx="12291628" cy="24139643"/>
          </a:xfrm>
        </p:spPr>
        <p:txBody>
          <a:bodyPr/>
          <a:lstStyle>
            <a:lvl1pPr>
              <a:defRPr sz="483"/>
            </a:lvl1pPr>
            <a:lvl2pPr>
              <a:defRPr sz="414"/>
            </a:lvl2pPr>
            <a:lvl3pPr>
              <a:defRPr sz="345"/>
            </a:lvl3pPr>
            <a:lvl4pPr>
              <a:defRPr sz="310"/>
            </a:lvl4pPr>
            <a:lvl5pPr>
              <a:defRPr sz="310"/>
            </a:lvl5pPr>
            <a:lvl6pPr>
              <a:defRPr sz="310"/>
            </a:lvl6pPr>
            <a:lvl7pPr>
              <a:defRPr sz="310"/>
            </a:lvl7pPr>
            <a:lvl8pPr>
              <a:defRPr sz="310"/>
            </a:lvl8pPr>
            <a:lvl9pPr>
              <a:defRPr sz="3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768558" y="8533540"/>
            <a:ext cx="12291628" cy="24139643"/>
          </a:xfrm>
        </p:spPr>
        <p:txBody>
          <a:bodyPr/>
          <a:lstStyle>
            <a:lvl1pPr>
              <a:defRPr sz="483"/>
            </a:lvl1pPr>
            <a:lvl2pPr>
              <a:defRPr sz="414"/>
            </a:lvl2pPr>
            <a:lvl3pPr>
              <a:defRPr sz="345"/>
            </a:lvl3pPr>
            <a:lvl4pPr>
              <a:defRPr sz="310"/>
            </a:lvl4pPr>
            <a:lvl5pPr>
              <a:defRPr sz="310"/>
            </a:lvl5pPr>
            <a:lvl6pPr>
              <a:defRPr sz="310"/>
            </a:lvl6pPr>
            <a:lvl7pPr>
              <a:defRPr sz="310"/>
            </a:lvl7pPr>
            <a:lvl8pPr>
              <a:defRPr sz="310"/>
            </a:lvl8pPr>
            <a:lvl9pPr>
              <a:defRPr sz="3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3301917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826" y="8187661"/>
            <a:ext cx="12120836" cy="3412383"/>
          </a:xfrm>
        </p:spPr>
        <p:txBody>
          <a:bodyPr anchor="b"/>
          <a:lstStyle>
            <a:lvl1pPr marL="0" indent="0">
              <a:buNone/>
              <a:defRPr sz="414" b="1"/>
            </a:lvl1pPr>
            <a:lvl2pPr marL="78821" indent="0">
              <a:buNone/>
              <a:defRPr sz="345" b="1"/>
            </a:lvl2pPr>
            <a:lvl3pPr marL="157643" indent="0">
              <a:buNone/>
              <a:defRPr sz="310" b="1"/>
            </a:lvl3pPr>
            <a:lvl4pPr marL="236464" indent="0">
              <a:buNone/>
              <a:defRPr sz="276" b="1"/>
            </a:lvl4pPr>
            <a:lvl5pPr marL="315285" indent="0">
              <a:buNone/>
              <a:defRPr sz="276" b="1"/>
            </a:lvl5pPr>
            <a:lvl6pPr marL="394106" indent="0">
              <a:buNone/>
              <a:defRPr sz="276" b="1"/>
            </a:lvl6pPr>
            <a:lvl7pPr marL="472928" indent="0">
              <a:buNone/>
              <a:defRPr sz="276" b="1"/>
            </a:lvl7pPr>
            <a:lvl8pPr marL="551749" indent="0">
              <a:buNone/>
              <a:defRPr sz="276" b="1"/>
            </a:lvl8pPr>
            <a:lvl9pPr marL="630570" indent="0">
              <a:buNone/>
              <a:defRPr sz="276" b="1"/>
            </a:lvl9pPr>
          </a:lstStyle>
          <a:p>
            <a:pPr lvl="0"/>
            <a:r>
              <a:rPr lang="en-US"/>
              <a:t>Click to edit Master text styles</a:t>
            </a:r>
          </a:p>
        </p:txBody>
      </p:sp>
      <p:sp>
        <p:nvSpPr>
          <p:cNvPr id="4" name="Content Placeholder 3"/>
          <p:cNvSpPr>
            <a:spLocks noGrp="1"/>
          </p:cNvSpPr>
          <p:nvPr>
            <p:ph sz="half" idx="2"/>
          </p:nvPr>
        </p:nvSpPr>
        <p:spPr>
          <a:xfrm>
            <a:off x="1371826" y="11600038"/>
            <a:ext cx="12120836" cy="21073145"/>
          </a:xfrm>
        </p:spPr>
        <p:txBody>
          <a:bodyPr/>
          <a:lstStyle>
            <a:lvl1pPr>
              <a:defRPr sz="414"/>
            </a:lvl1pPr>
            <a:lvl2pPr>
              <a:defRPr sz="345"/>
            </a:lvl2pPr>
            <a:lvl3pPr>
              <a:defRPr sz="310"/>
            </a:lvl3pPr>
            <a:lvl4pPr>
              <a:defRPr sz="276"/>
            </a:lvl4pPr>
            <a:lvl5pPr>
              <a:defRPr sz="276"/>
            </a:lvl5pPr>
            <a:lvl6pPr>
              <a:defRPr sz="276"/>
            </a:lvl6pPr>
            <a:lvl7pPr>
              <a:defRPr sz="276"/>
            </a:lvl7pPr>
            <a:lvl8pPr>
              <a:defRPr sz="276"/>
            </a:lvl8pPr>
            <a:lvl9pPr>
              <a:defRPr sz="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4964" y="8187661"/>
            <a:ext cx="12125216" cy="3412383"/>
          </a:xfrm>
        </p:spPr>
        <p:txBody>
          <a:bodyPr anchor="b"/>
          <a:lstStyle>
            <a:lvl1pPr marL="0" indent="0">
              <a:buNone/>
              <a:defRPr sz="414" b="1"/>
            </a:lvl1pPr>
            <a:lvl2pPr marL="78821" indent="0">
              <a:buNone/>
              <a:defRPr sz="345" b="1"/>
            </a:lvl2pPr>
            <a:lvl3pPr marL="157643" indent="0">
              <a:buNone/>
              <a:defRPr sz="310" b="1"/>
            </a:lvl3pPr>
            <a:lvl4pPr marL="236464" indent="0">
              <a:buNone/>
              <a:defRPr sz="276" b="1"/>
            </a:lvl4pPr>
            <a:lvl5pPr marL="315285" indent="0">
              <a:buNone/>
              <a:defRPr sz="276" b="1"/>
            </a:lvl5pPr>
            <a:lvl6pPr marL="394106" indent="0">
              <a:buNone/>
              <a:defRPr sz="276" b="1"/>
            </a:lvl6pPr>
            <a:lvl7pPr marL="472928" indent="0">
              <a:buNone/>
              <a:defRPr sz="276" b="1"/>
            </a:lvl7pPr>
            <a:lvl8pPr marL="551749" indent="0">
              <a:buNone/>
              <a:defRPr sz="276" b="1"/>
            </a:lvl8pPr>
            <a:lvl9pPr marL="630570" indent="0">
              <a:buNone/>
              <a:defRPr sz="276" b="1"/>
            </a:lvl9pPr>
          </a:lstStyle>
          <a:p>
            <a:pPr lvl="0"/>
            <a:r>
              <a:rPr lang="en-US"/>
              <a:t>Click to edit Master text styles</a:t>
            </a:r>
          </a:p>
        </p:txBody>
      </p:sp>
      <p:sp>
        <p:nvSpPr>
          <p:cNvPr id="6" name="Content Placeholder 5"/>
          <p:cNvSpPr>
            <a:spLocks noGrp="1"/>
          </p:cNvSpPr>
          <p:nvPr>
            <p:ph sz="quarter" idx="4"/>
          </p:nvPr>
        </p:nvSpPr>
        <p:spPr>
          <a:xfrm>
            <a:off x="13934964" y="11600038"/>
            <a:ext cx="12125216" cy="21073145"/>
          </a:xfrm>
        </p:spPr>
        <p:txBody>
          <a:bodyPr/>
          <a:lstStyle>
            <a:lvl1pPr>
              <a:defRPr sz="414"/>
            </a:lvl1pPr>
            <a:lvl2pPr>
              <a:defRPr sz="345"/>
            </a:lvl2pPr>
            <a:lvl3pPr>
              <a:defRPr sz="310"/>
            </a:lvl3pPr>
            <a:lvl4pPr>
              <a:defRPr sz="276"/>
            </a:lvl4pPr>
            <a:lvl5pPr>
              <a:defRPr sz="276"/>
            </a:lvl5pPr>
            <a:lvl6pPr>
              <a:defRPr sz="276"/>
            </a:lvl6pPr>
            <a:lvl7pPr>
              <a:defRPr sz="276"/>
            </a:lvl7pPr>
            <a:lvl8pPr>
              <a:defRPr sz="276"/>
            </a:lvl8pPr>
            <a:lvl9pPr>
              <a:defRPr sz="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2345543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301536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170745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820" y="1455820"/>
            <a:ext cx="9024664" cy="6197527"/>
          </a:xfrm>
        </p:spPr>
        <p:txBody>
          <a:bodyPr anchor="b"/>
          <a:lstStyle>
            <a:lvl1pPr algn="l">
              <a:defRPr sz="345" b="1"/>
            </a:lvl1pPr>
          </a:lstStyle>
          <a:p>
            <a:r>
              <a:rPr lang="en-US"/>
              <a:t>Click to edit Master title style</a:t>
            </a:r>
          </a:p>
        </p:txBody>
      </p:sp>
      <p:sp>
        <p:nvSpPr>
          <p:cNvPr id="3" name="Content Placeholder 2"/>
          <p:cNvSpPr>
            <a:spLocks noGrp="1"/>
          </p:cNvSpPr>
          <p:nvPr>
            <p:ph idx="1"/>
          </p:nvPr>
        </p:nvSpPr>
        <p:spPr>
          <a:xfrm>
            <a:off x="10724938" y="1455816"/>
            <a:ext cx="15335252" cy="31217372"/>
          </a:xfrm>
        </p:spPr>
        <p:txBody>
          <a:bodyPr/>
          <a:lstStyle>
            <a:lvl1pPr>
              <a:defRPr sz="552"/>
            </a:lvl1pPr>
            <a:lvl2pPr>
              <a:defRPr sz="483"/>
            </a:lvl2pPr>
            <a:lvl3pPr>
              <a:defRPr sz="414"/>
            </a:lvl3pPr>
            <a:lvl4pPr>
              <a:defRPr sz="345"/>
            </a:lvl4pPr>
            <a:lvl5pPr>
              <a:defRPr sz="345"/>
            </a:lvl5pPr>
            <a:lvl6pPr>
              <a:defRPr sz="345"/>
            </a:lvl6pPr>
            <a:lvl7pPr>
              <a:defRPr sz="345"/>
            </a:lvl7pPr>
            <a:lvl8pPr>
              <a:defRPr sz="345"/>
            </a:lvl8pPr>
            <a:lvl9pPr>
              <a:defRPr sz="3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820" y="7653347"/>
            <a:ext cx="9024664" cy="25019841"/>
          </a:xfrm>
        </p:spPr>
        <p:txBody>
          <a:bodyPr/>
          <a:lstStyle>
            <a:lvl1pPr marL="0" indent="0">
              <a:buNone/>
              <a:defRPr sz="241"/>
            </a:lvl1pPr>
            <a:lvl2pPr marL="78821" indent="0">
              <a:buNone/>
              <a:defRPr sz="207"/>
            </a:lvl2pPr>
            <a:lvl3pPr marL="157643" indent="0">
              <a:buNone/>
              <a:defRPr sz="172"/>
            </a:lvl3pPr>
            <a:lvl4pPr marL="236464" indent="0">
              <a:buNone/>
              <a:defRPr sz="155"/>
            </a:lvl4pPr>
            <a:lvl5pPr marL="315285" indent="0">
              <a:buNone/>
              <a:defRPr sz="155"/>
            </a:lvl5pPr>
            <a:lvl6pPr marL="394106" indent="0">
              <a:buNone/>
              <a:defRPr sz="155"/>
            </a:lvl6pPr>
            <a:lvl7pPr marL="472928" indent="0">
              <a:buNone/>
              <a:defRPr sz="155"/>
            </a:lvl7pPr>
            <a:lvl8pPr marL="551749" indent="0">
              <a:buNone/>
              <a:defRPr sz="155"/>
            </a:lvl8pPr>
            <a:lvl9pPr marL="630570" indent="0">
              <a:buNone/>
              <a:defRPr sz="155"/>
            </a:lvl9pPr>
          </a:lstStyle>
          <a:p>
            <a:pPr lvl="0"/>
            <a:r>
              <a:rPr lang="en-US"/>
              <a:t>Click to edit Master text styles</a:t>
            </a:r>
          </a:p>
        </p:txBody>
      </p:sp>
      <p:sp>
        <p:nvSpPr>
          <p:cNvPr id="5" name="Date Placeholder 4"/>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361310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706" y="25603206"/>
            <a:ext cx="16459636" cy="3022615"/>
          </a:xfrm>
        </p:spPr>
        <p:txBody>
          <a:bodyPr anchor="b"/>
          <a:lstStyle>
            <a:lvl1pPr algn="l">
              <a:defRPr sz="345" b="1"/>
            </a:lvl1pPr>
          </a:lstStyle>
          <a:p>
            <a:r>
              <a:rPr lang="en-US"/>
              <a:t>Click to edit Master title style</a:t>
            </a:r>
          </a:p>
        </p:txBody>
      </p:sp>
      <p:sp>
        <p:nvSpPr>
          <p:cNvPr id="3" name="Picture Placeholder 2"/>
          <p:cNvSpPr>
            <a:spLocks noGrp="1"/>
          </p:cNvSpPr>
          <p:nvPr>
            <p:ph type="pic" idx="1"/>
          </p:nvPr>
        </p:nvSpPr>
        <p:spPr>
          <a:xfrm>
            <a:off x="5376706" y="3267836"/>
            <a:ext cx="16459636" cy="21945600"/>
          </a:xfrm>
        </p:spPr>
        <p:txBody>
          <a:bodyPr/>
          <a:lstStyle>
            <a:lvl1pPr marL="0" indent="0">
              <a:buNone/>
              <a:defRPr sz="552"/>
            </a:lvl1pPr>
            <a:lvl2pPr marL="78821" indent="0">
              <a:buNone/>
              <a:defRPr sz="483"/>
            </a:lvl2pPr>
            <a:lvl3pPr marL="157643" indent="0">
              <a:buNone/>
              <a:defRPr sz="414"/>
            </a:lvl3pPr>
            <a:lvl4pPr marL="236464" indent="0">
              <a:buNone/>
              <a:defRPr sz="345"/>
            </a:lvl4pPr>
            <a:lvl5pPr marL="315285" indent="0">
              <a:buNone/>
              <a:defRPr sz="345"/>
            </a:lvl5pPr>
            <a:lvl6pPr marL="394106" indent="0">
              <a:buNone/>
              <a:defRPr sz="345"/>
            </a:lvl6pPr>
            <a:lvl7pPr marL="472928" indent="0">
              <a:buNone/>
              <a:defRPr sz="345"/>
            </a:lvl7pPr>
            <a:lvl8pPr marL="551749" indent="0">
              <a:buNone/>
              <a:defRPr sz="345"/>
            </a:lvl8pPr>
            <a:lvl9pPr marL="630570" indent="0">
              <a:buNone/>
              <a:defRPr sz="345"/>
            </a:lvl9pPr>
          </a:lstStyle>
          <a:p>
            <a:endParaRPr lang="en-US" dirty="0"/>
          </a:p>
        </p:txBody>
      </p:sp>
      <p:sp>
        <p:nvSpPr>
          <p:cNvPr id="4" name="Text Placeholder 3"/>
          <p:cNvSpPr>
            <a:spLocks noGrp="1"/>
          </p:cNvSpPr>
          <p:nvPr>
            <p:ph type="body" sz="half" idx="2"/>
          </p:nvPr>
        </p:nvSpPr>
        <p:spPr>
          <a:xfrm>
            <a:off x="5376706" y="28625824"/>
            <a:ext cx="16459636" cy="4292585"/>
          </a:xfrm>
        </p:spPr>
        <p:txBody>
          <a:bodyPr/>
          <a:lstStyle>
            <a:lvl1pPr marL="0" indent="0">
              <a:buNone/>
              <a:defRPr sz="241"/>
            </a:lvl1pPr>
            <a:lvl2pPr marL="78821" indent="0">
              <a:buNone/>
              <a:defRPr sz="207"/>
            </a:lvl2pPr>
            <a:lvl3pPr marL="157643" indent="0">
              <a:buNone/>
              <a:defRPr sz="172"/>
            </a:lvl3pPr>
            <a:lvl4pPr marL="236464" indent="0">
              <a:buNone/>
              <a:defRPr sz="155"/>
            </a:lvl4pPr>
            <a:lvl5pPr marL="315285" indent="0">
              <a:buNone/>
              <a:defRPr sz="155"/>
            </a:lvl5pPr>
            <a:lvl6pPr marL="394106" indent="0">
              <a:buNone/>
              <a:defRPr sz="155"/>
            </a:lvl6pPr>
            <a:lvl7pPr marL="472928" indent="0">
              <a:buNone/>
              <a:defRPr sz="155"/>
            </a:lvl7pPr>
            <a:lvl8pPr marL="551749" indent="0">
              <a:buNone/>
              <a:defRPr sz="155"/>
            </a:lvl8pPr>
            <a:lvl9pPr marL="630570" indent="0">
              <a:buNone/>
              <a:defRPr sz="155"/>
            </a:lvl9pPr>
          </a:lstStyle>
          <a:p>
            <a:pPr lvl="0"/>
            <a:r>
              <a:rPr lang="en-US"/>
              <a:t>Click to edit Master text styles</a:t>
            </a:r>
          </a:p>
        </p:txBody>
      </p:sp>
      <p:sp>
        <p:nvSpPr>
          <p:cNvPr id="5" name="Date Placeholder 4"/>
          <p:cNvSpPr>
            <a:spLocks noGrp="1"/>
          </p:cNvSpPr>
          <p:nvPr>
            <p:ph type="dt" sz="half" idx="10"/>
          </p:nvPr>
        </p:nvSpPr>
        <p:spPr/>
        <p:txBody>
          <a:bodyPr/>
          <a:lstStyle/>
          <a:p>
            <a:fld id="{5321BC90-4067-F345-B093-99640CCBBAAF}"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D14868-7ADD-FF46-A5A9-08543AC9D289}" type="slidenum">
              <a:rPr lang="en-US" smtClean="0"/>
              <a:t>‹#›</a:t>
            </a:fld>
            <a:endParaRPr lang="en-US" dirty="0"/>
          </a:p>
        </p:txBody>
      </p:sp>
    </p:spTree>
    <p:extLst>
      <p:ext uri="{BB962C8B-B14F-4D97-AF65-F5344CB8AC3E}">
        <p14:creationId xmlns:p14="http://schemas.microsoft.com/office/powerpoint/2010/main" val="432404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826" y="1463563"/>
            <a:ext cx="24688364" cy="60968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371826" y="8533540"/>
            <a:ext cx="24688364" cy="241396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826" y="33899274"/>
            <a:ext cx="6400364" cy="1948826"/>
          </a:xfrm>
          <a:prstGeom prst="rect">
            <a:avLst/>
          </a:prstGeom>
        </p:spPr>
        <p:txBody>
          <a:bodyPr vert="horz" lIns="91440" tIns="45720" rIns="91440" bIns="45720" rtlCol="0" anchor="ctr"/>
          <a:lstStyle>
            <a:lvl1pPr algn="l">
              <a:defRPr sz="207">
                <a:solidFill>
                  <a:schemeClr val="tx1">
                    <a:tint val="75000"/>
                  </a:schemeClr>
                </a:solidFill>
              </a:defRPr>
            </a:lvl1pPr>
          </a:lstStyle>
          <a:p>
            <a:fld id="{5321BC90-4067-F345-B093-99640CCBBAAF}" type="datetimeFigureOut">
              <a:rPr lang="en-US" smtClean="0"/>
              <a:t>12/2/2021</a:t>
            </a:fld>
            <a:endParaRPr lang="en-US" dirty="0"/>
          </a:p>
        </p:txBody>
      </p:sp>
      <p:sp>
        <p:nvSpPr>
          <p:cNvPr id="5" name="Footer Placeholder 4"/>
          <p:cNvSpPr>
            <a:spLocks noGrp="1"/>
          </p:cNvSpPr>
          <p:nvPr>
            <p:ph type="ftr" sz="quarter" idx="3"/>
          </p:nvPr>
        </p:nvSpPr>
        <p:spPr>
          <a:xfrm>
            <a:off x="9372826" y="33899274"/>
            <a:ext cx="8686364" cy="1948826"/>
          </a:xfrm>
          <a:prstGeom prst="rect">
            <a:avLst/>
          </a:prstGeom>
        </p:spPr>
        <p:txBody>
          <a:bodyPr vert="horz" lIns="91440" tIns="45720" rIns="91440" bIns="45720" rtlCol="0" anchor="ctr"/>
          <a:lstStyle>
            <a:lvl1pPr algn="ctr">
              <a:defRPr sz="20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659826" y="33899274"/>
            <a:ext cx="6400364" cy="1948826"/>
          </a:xfrm>
          <a:prstGeom prst="rect">
            <a:avLst/>
          </a:prstGeom>
        </p:spPr>
        <p:txBody>
          <a:bodyPr vert="horz" lIns="91440" tIns="45720" rIns="91440" bIns="45720" rtlCol="0" anchor="ctr"/>
          <a:lstStyle>
            <a:lvl1pPr algn="r">
              <a:defRPr sz="207">
                <a:solidFill>
                  <a:schemeClr val="tx1">
                    <a:tint val="75000"/>
                  </a:schemeClr>
                </a:solidFill>
              </a:defRPr>
            </a:lvl1pPr>
          </a:lstStyle>
          <a:p>
            <a:fld id="{CBD14868-7ADD-FF46-A5A9-08543AC9D289}" type="slidenum">
              <a:rPr lang="en-US" smtClean="0"/>
              <a:t>‹#›</a:t>
            </a:fld>
            <a:endParaRPr lang="en-US" dirty="0"/>
          </a:p>
        </p:txBody>
      </p:sp>
    </p:spTree>
    <p:extLst>
      <p:ext uri="{BB962C8B-B14F-4D97-AF65-F5344CB8AC3E}">
        <p14:creationId xmlns:p14="http://schemas.microsoft.com/office/powerpoint/2010/main" val="386905040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defTabSz="78821" rtl="0" eaLnBrk="1" latinLnBrk="0" hangingPunct="1">
        <a:spcBef>
          <a:spcPct val="0"/>
        </a:spcBef>
        <a:buNone/>
        <a:defRPr sz="759" kern="1200">
          <a:solidFill>
            <a:schemeClr val="tx1"/>
          </a:solidFill>
          <a:latin typeface="+mj-lt"/>
          <a:ea typeface="+mj-ea"/>
          <a:cs typeface="+mj-cs"/>
        </a:defRPr>
      </a:lvl1pPr>
    </p:titleStyle>
    <p:bodyStyle>
      <a:lvl1pPr marL="59116" indent="-59116" algn="l" defTabSz="78821" rtl="0" eaLnBrk="1" latinLnBrk="0" hangingPunct="1">
        <a:spcBef>
          <a:spcPct val="20000"/>
        </a:spcBef>
        <a:buFont typeface="Arial"/>
        <a:buChar char="•"/>
        <a:defRPr sz="552" kern="1200">
          <a:solidFill>
            <a:schemeClr val="tx1"/>
          </a:solidFill>
          <a:latin typeface="+mn-lt"/>
          <a:ea typeface="+mn-ea"/>
          <a:cs typeface="+mn-cs"/>
        </a:defRPr>
      </a:lvl1pPr>
      <a:lvl2pPr marL="128085" indent="-49263" algn="l" defTabSz="78821" rtl="0" eaLnBrk="1" latinLnBrk="0" hangingPunct="1">
        <a:spcBef>
          <a:spcPct val="20000"/>
        </a:spcBef>
        <a:buFont typeface="Arial"/>
        <a:buChar char="–"/>
        <a:defRPr sz="483" kern="1200">
          <a:solidFill>
            <a:schemeClr val="tx1"/>
          </a:solidFill>
          <a:latin typeface="+mn-lt"/>
          <a:ea typeface="+mn-ea"/>
          <a:cs typeface="+mn-cs"/>
        </a:defRPr>
      </a:lvl2pPr>
      <a:lvl3pPr marL="197053" indent="-39411" algn="l" defTabSz="78821" rtl="0" eaLnBrk="1" latinLnBrk="0" hangingPunct="1">
        <a:spcBef>
          <a:spcPct val="20000"/>
        </a:spcBef>
        <a:buFont typeface="Arial"/>
        <a:buChar char="•"/>
        <a:defRPr sz="414" kern="1200">
          <a:solidFill>
            <a:schemeClr val="tx1"/>
          </a:solidFill>
          <a:latin typeface="+mn-lt"/>
          <a:ea typeface="+mn-ea"/>
          <a:cs typeface="+mn-cs"/>
        </a:defRPr>
      </a:lvl3pPr>
      <a:lvl4pPr marL="275874" indent="-39411" algn="l" defTabSz="78821" rtl="0" eaLnBrk="1" latinLnBrk="0" hangingPunct="1">
        <a:spcBef>
          <a:spcPct val="20000"/>
        </a:spcBef>
        <a:buFont typeface="Arial"/>
        <a:buChar char="–"/>
        <a:defRPr sz="345" kern="1200">
          <a:solidFill>
            <a:schemeClr val="tx1"/>
          </a:solidFill>
          <a:latin typeface="+mn-lt"/>
          <a:ea typeface="+mn-ea"/>
          <a:cs typeface="+mn-cs"/>
        </a:defRPr>
      </a:lvl4pPr>
      <a:lvl5pPr marL="354696" indent="-39411" algn="l" defTabSz="78821" rtl="0" eaLnBrk="1" latinLnBrk="0" hangingPunct="1">
        <a:spcBef>
          <a:spcPct val="20000"/>
        </a:spcBef>
        <a:buFont typeface="Arial"/>
        <a:buChar char="»"/>
        <a:defRPr sz="345" kern="1200">
          <a:solidFill>
            <a:schemeClr val="tx1"/>
          </a:solidFill>
          <a:latin typeface="+mn-lt"/>
          <a:ea typeface="+mn-ea"/>
          <a:cs typeface="+mn-cs"/>
        </a:defRPr>
      </a:lvl5pPr>
      <a:lvl6pPr marL="433517" indent="-39411" algn="l" defTabSz="78821" rtl="0" eaLnBrk="1" latinLnBrk="0" hangingPunct="1">
        <a:spcBef>
          <a:spcPct val="20000"/>
        </a:spcBef>
        <a:buFont typeface="Arial"/>
        <a:buChar char="•"/>
        <a:defRPr sz="345" kern="1200">
          <a:solidFill>
            <a:schemeClr val="tx1"/>
          </a:solidFill>
          <a:latin typeface="+mn-lt"/>
          <a:ea typeface="+mn-ea"/>
          <a:cs typeface="+mn-cs"/>
        </a:defRPr>
      </a:lvl6pPr>
      <a:lvl7pPr marL="512338" indent="-39411" algn="l" defTabSz="78821" rtl="0" eaLnBrk="1" latinLnBrk="0" hangingPunct="1">
        <a:spcBef>
          <a:spcPct val="20000"/>
        </a:spcBef>
        <a:buFont typeface="Arial"/>
        <a:buChar char="•"/>
        <a:defRPr sz="345" kern="1200">
          <a:solidFill>
            <a:schemeClr val="tx1"/>
          </a:solidFill>
          <a:latin typeface="+mn-lt"/>
          <a:ea typeface="+mn-ea"/>
          <a:cs typeface="+mn-cs"/>
        </a:defRPr>
      </a:lvl7pPr>
      <a:lvl8pPr marL="591160" indent="-39411" algn="l" defTabSz="78821" rtl="0" eaLnBrk="1" latinLnBrk="0" hangingPunct="1">
        <a:spcBef>
          <a:spcPct val="20000"/>
        </a:spcBef>
        <a:buFont typeface="Arial"/>
        <a:buChar char="•"/>
        <a:defRPr sz="345" kern="1200">
          <a:solidFill>
            <a:schemeClr val="tx1"/>
          </a:solidFill>
          <a:latin typeface="+mn-lt"/>
          <a:ea typeface="+mn-ea"/>
          <a:cs typeface="+mn-cs"/>
        </a:defRPr>
      </a:lvl8pPr>
      <a:lvl9pPr marL="669981" indent="-39411" algn="l" defTabSz="78821" rtl="0" eaLnBrk="1" latinLnBrk="0" hangingPunct="1">
        <a:spcBef>
          <a:spcPct val="20000"/>
        </a:spcBef>
        <a:buFont typeface="Arial"/>
        <a:buChar char="•"/>
        <a:defRPr sz="345" kern="1200">
          <a:solidFill>
            <a:schemeClr val="tx1"/>
          </a:solidFill>
          <a:latin typeface="+mn-lt"/>
          <a:ea typeface="+mn-ea"/>
          <a:cs typeface="+mn-cs"/>
        </a:defRPr>
      </a:lvl9pPr>
    </p:bodyStyle>
    <p:otherStyle>
      <a:defPPr>
        <a:defRPr lang="en-US"/>
      </a:defPPr>
      <a:lvl1pPr marL="0" algn="l" defTabSz="78821" rtl="0" eaLnBrk="1" latinLnBrk="0" hangingPunct="1">
        <a:defRPr sz="310" kern="1200">
          <a:solidFill>
            <a:schemeClr val="tx1"/>
          </a:solidFill>
          <a:latin typeface="+mn-lt"/>
          <a:ea typeface="+mn-ea"/>
          <a:cs typeface="+mn-cs"/>
        </a:defRPr>
      </a:lvl1pPr>
      <a:lvl2pPr marL="78821" algn="l" defTabSz="78821" rtl="0" eaLnBrk="1" latinLnBrk="0" hangingPunct="1">
        <a:defRPr sz="310" kern="1200">
          <a:solidFill>
            <a:schemeClr val="tx1"/>
          </a:solidFill>
          <a:latin typeface="+mn-lt"/>
          <a:ea typeface="+mn-ea"/>
          <a:cs typeface="+mn-cs"/>
        </a:defRPr>
      </a:lvl2pPr>
      <a:lvl3pPr marL="157643" algn="l" defTabSz="78821" rtl="0" eaLnBrk="1" latinLnBrk="0" hangingPunct="1">
        <a:defRPr sz="310" kern="1200">
          <a:solidFill>
            <a:schemeClr val="tx1"/>
          </a:solidFill>
          <a:latin typeface="+mn-lt"/>
          <a:ea typeface="+mn-ea"/>
          <a:cs typeface="+mn-cs"/>
        </a:defRPr>
      </a:lvl3pPr>
      <a:lvl4pPr marL="236464" algn="l" defTabSz="78821" rtl="0" eaLnBrk="1" latinLnBrk="0" hangingPunct="1">
        <a:defRPr sz="310" kern="1200">
          <a:solidFill>
            <a:schemeClr val="tx1"/>
          </a:solidFill>
          <a:latin typeface="+mn-lt"/>
          <a:ea typeface="+mn-ea"/>
          <a:cs typeface="+mn-cs"/>
        </a:defRPr>
      </a:lvl4pPr>
      <a:lvl5pPr marL="315285" algn="l" defTabSz="78821" rtl="0" eaLnBrk="1" latinLnBrk="0" hangingPunct="1">
        <a:defRPr sz="310" kern="1200">
          <a:solidFill>
            <a:schemeClr val="tx1"/>
          </a:solidFill>
          <a:latin typeface="+mn-lt"/>
          <a:ea typeface="+mn-ea"/>
          <a:cs typeface="+mn-cs"/>
        </a:defRPr>
      </a:lvl5pPr>
      <a:lvl6pPr marL="394106" algn="l" defTabSz="78821" rtl="0" eaLnBrk="1" latinLnBrk="0" hangingPunct="1">
        <a:defRPr sz="310" kern="1200">
          <a:solidFill>
            <a:schemeClr val="tx1"/>
          </a:solidFill>
          <a:latin typeface="+mn-lt"/>
          <a:ea typeface="+mn-ea"/>
          <a:cs typeface="+mn-cs"/>
        </a:defRPr>
      </a:lvl6pPr>
      <a:lvl7pPr marL="472928" algn="l" defTabSz="78821" rtl="0" eaLnBrk="1" latinLnBrk="0" hangingPunct="1">
        <a:defRPr sz="310" kern="1200">
          <a:solidFill>
            <a:schemeClr val="tx1"/>
          </a:solidFill>
          <a:latin typeface="+mn-lt"/>
          <a:ea typeface="+mn-ea"/>
          <a:cs typeface="+mn-cs"/>
        </a:defRPr>
      </a:lvl7pPr>
      <a:lvl8pPr marL="551749" algn="l" defTabSz="78821" rtl="0" eaLnBrk="1" latinLnBrk="0" hangingPunct="1">
        <a:defRPr sz="310" kern="1200">
          <a:solidFill>
            <a:schemeClr val="tx1"/>
          </a:solidFill>
          <a:latin typeface="+mn-lt"/>
          <a:ea typeface="+mn-ea"/>
          <a:cs typeface="+mn-cs"/>
        </a:defRPr>
      </a:lvl8pPr>
      <a:lvl9pPr marL="630570" algn="l" defTabSz="78821" rtl="0" eaLnBrk="1" latinLnBrk="0" hangingPunct="1">
        <a:defRPr sz="31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5321BC90-4067-F345-B093-99640CCBBAAF}" type="datetimeFigureOut">
              <a:rPr lang="en-US" smtClean="0"/>
              <a:t>12/2/2021</a:t>
            </a:fld>
            <a:endParaRPr lang="en-US" dirty="0"/>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CBD14868-7ADD-FF46-A5A9-08543AC9D289}" type="slidenum">
              <a:rPr lang="en-US" smtClean="0"/>
              <a:t>‹#›</a:t>
            </a:fld>
            <a:endParaRPr lang="en-US" dirty="0"/>
          </a:p>
        </p:txBody>
      </p:sp>
    </p:spTree>
    <p:extLst>
      <p:ext uri="{BB962C8B-B14F-4D97-AF65-F5344CB8AC3E}">
        <p14:creationId xmlns:p14="http://schemas.microsoft.com/office/powerpoint/2010/main" val="333438328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hyperlink" Target="https://public.tableau.com/app/profile/subh6914/viz/GreenAnalytics_16375909366540/Dashboard1"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34E5BE94-11B9-457E-8DD9-9FB6F353E836}"/>
              </a:ext>
            </a:extLst>
          </p:cNvPr>
          <p:cNvSpPr txBox="1">
            <a:spLocks/>
          </p:cNvSpPr>
          <p:nvPr/>
        </p:nvSpPr>
        <p:spPr>
          <a:xfrm>
            <a:off x="875957" y="1802207"/>
            <a:ext cx="12629770" cy="31052402"/>
          </a:xfrm>
          <a:prstGeom prst="rect">
            <a:avLst/>
          </a:prstGeom>
          <a:solidFill>
            <a:schemeClr val="bg1">
              <a:lumMod val="20000"/>
              <a:lumOff val="80000"/>
            </a:schemeClr>
          </a:solidFill>
          <a:ln>
            <a:solidFill>
              <a:schemeClr val="bg1"/>
            </a:solidFill>
          </a:ln>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4400" b="1" dirty="0">
                <a:solidFill>
                  <a:srgbClr val="6D9933"/>
                </a:solidFill>
              </a:rPr>
              <a:t>Summary</a:t>
            </a:r>
          </a:p>
          <a:p>
            <a:pPr marL="0" indent="0" algn="just">
              <a:buNone/>
            </a:pPr>
            <a:r>
              <a:rPr lang="en-US" sz="2800" dirty="0"/>
              <a:t>Analysis of forest cover is a complex topic, and the causes of forest cover degradation are widely debated. Green Analytics is a unique, creative and interactive platform to analyze, visualize and identify the socio-economic factors that are most relevant to the changes of Forest cover rate. It is a user-friendly visual tool that determines correlations against Forest cover changes  and socio-economic factors, over the past 30 years.</a:t>
            </a:r>
          </a:p>
          <a:p>
            <a:pPr marL="0" indent="0" algn="just">
              <a:buNone/>
            </a:pPr>
            <a:r>
              <a:rPr lang="en-US" sz="4400" b="1" dirty="0">
                <a:solidFill>
                  <a:srgbClr val="6D9933"/>
                </a:solidFill>
              </a:rPr>
              <a:t>Significance</a:t>
            </a:r>
          </a:p>
          <a:p>
            <a:pPr marL="0" indent="0" algn="just">
              <a:buNone/>
            </a:pPr>
            <a:r>
              <a:rPr lang="en-US" sz="2800" dirty="0"/>
              <a:t>Most current studies are based on a single social or economic factor. Green Analytics brings multiple factors, together under one umbrella. Users can perform meaningful analysis of the net effect of these factors on forest cover. Analysis can be done based on time, geography and income classification. This can be utilized by non-profit organizations, government agencies and independent researchers to drive policy decisions.</a:t>
            </a:r>
          </a:p>
          <a:p>
            <a:pPr marL="0" indent="0" algn="just">
              <a:buNone/>
            </a:pPr>
            <a:r>
              <a:rPr lang="en-US" sz="4400" b="1" dirty="0">
                <a:solidFill>
                  <a:srgbClr val="6D9933"/>
                </a:solidFill>
              </a:rPr>
              <a:t>The Data</a:t>
            </a:r>
          </a:p>
          <a:p>
            <a:pPr marL="0" indent="0" algn="just">
              <a:buNone/>
            </a:pPr>
            <a:r>
              <a:rPr lang="en-US" sz="2800" dirty="0"/>
              <a:t>Green Analytics combines and standardizes data from multiple sources</a:t>
            </a:r>
          </a:p>
          <a:p>
            <a:pPr marL="0" indent="0" algn="just">
              <a:buNone/>
            </a:pPr>
            <a:endParaRPr lang="en-US" sz="2800" dirty="0"/>
          </a:p>
          <a:p>
            <a:pPr marL="0" indent="0" algn="just">
              <a:buNone/>
            </a:pPr>
            <a:endParaRPr lang="en-US" sz="2800"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sz="3600" dirty="0">
              <a:solidFill>
                <a:srgbClr val="800000"/>
              </a:solidFill>
            </a:endParaRPr>
          </a:p>
          <a:p>
            <a:pPr marL="0" indent="0" algn="just">
              <a:buNone/>
            </a:pPr>
            <a:endParaRPr lang="en-US" sz="3600" dirty="0">
              <a:solidFill>
                <a:srgbClr val="800000"/>
              </a:solidFill>
            </a:endParaRPr>
          </a:p>
          <a:p>
            <a:pPr marL="0" indent="0" algn="just">
              <a:buNone/>
            </a:pPr>
            <a:endParaRPr lang="en-US" sz="3600" dirty="0"/>
          </a:p>
          <a:p>
            <a:pPr marL="0" indent="0" algn="just">
              <a:buNone/>
            </a:pPr>
            <a:endParaRPr lang="en-US" sz="3600" dirty="0">
              <a:solidFill>
                <a:srgbClr val="800000"/>
              </a:solidFill>
            </a:endParaRPr>
          </a:p>
          <a:p>
            <a:pPr marL="0" indent="0" algn="just">
              <a:buNone/>
            </a:pPr>
            <a:endParaRPr lang="en-US" sz="3600" dirty="0"/>
          </a:p>
          <a:p>
            <a:pPr marL="0" indent="0" algn="just">
              <a:buNone/>
            </a:pPr>
            <a:endParaRPr lang="en-US" sz="3600" dirty="0"/>
          </a:p>
          <a:p>
            <a:pPr marL="0" indent="0" algn="just">
              <a:buNone/>
            </a:pPr>
            <a:endParaRPr lang="en-US" sz="3600" dirty="0"/>
          </a:p>
          <a:p>
            <a:pPr marL="0" indent="0" algn="just">
              <a:buNone/>
            </a:pPr>
            <a:endParaRPr lang="en-US" sz="3600" dirty="0"/>
          </a:p>
          <a:p>
            <a:pPr marL="0" indent="0" algn="just">
              <a:buNone/>
            </a:pPr>
            <a:endParaRPr lang="en-US" sz="3600" dirty="0"/>
          </a:p>
          <a:p>
            <a:pPr marL="0" indent="0" algn="just">
              <a:buNone/>
            </a:pPr>
            <a:endParaRPr lang="en-US" sz="3600" dirty="0"/>
          </a:p>
          <a:p>
            <a:pPr marL="0" indent="0" algn="just">
              <a:buNone/>
            </a:pPr>
            <a:endParaRPr lang="en-US" sz="4400" b="1" dirty="0">
              <a:solidFill>
                <a:srgbClr val="6D9933"/>
              </a:solidFill>
            </a:endParaRPr>
          </a:p>
          <a:p>
            <a:pPr marL="0" indent="0" algn="just">
              <a:buNone/>
            </a:pPr>
            <a:endParaRPr lang="en-US" sz="4400" b="1" dirty="0">
              <a:solidFill>
                <a:srgbClr val="6D9933"/>
              </a:solidFill>
            </a:endParaRPr>
          </a:p>
          <a:p>
            <a:pPr marL="0" indent="0" algn="just">
              <a:buNone/>
            </a:pPr>
            <a:endParaRPr lang="en-US" sz="4400" b="1" dirty="0">
              <a:solidFill>
                <a:srgbClr val="6D9933"/>
              </a:solidFill>
            </a:endParaRPr>
          </a:p>
          <a:p>
            <a:pPr marL="0" indent="0" algn="just">
              <a:buNone/>
            </a:pPr>
            <a:r>
              <a:rPr lang="en-US" sz="4400" b="1" dirty="0">
                <a:solidFill>
                  <a:srgbClr val="6D9933"/>
                </a:solidFill>
              </a:rPr>
              <a:t>The Approach</a:t>
            </a:r>
          </a:p>
          <a:p>
            <a:pPr marL="0" indent="0" algn="just">
              <a:buNone/>
            </a:pPr>
            <a:endParaRPr lang="en-US" sz="4400" b="1" dirty="0">
              <a:solidFill>
                <a:srgbClr val="6D9933"/>
              </a:solidFill>
            </a:endParaRPr>
          </a:p>
          <a:p>
            <a:pPr marL="0" indent="0" algn="just">
              <a:buNone/>
            </a:pPr>
            <a:endParaRPr lang="en-US" sz="4400" b="1" dirty="0">
              <a:solidFill>
                <a:srgbClr val="6D9933"/>
              </a:solidFill>
            </a:endParaRPr>
          </a:p>
          <a:p>
            <a:pPr marL="0" indent="0" algn="just">
              <a:buNone/>
            </a:pPr>
            <a:endParaRPr lang="en-US" sz="4400" b="1" dirty="0">
              <a:solidFill>
                <a:srgbClr val="6D9933"/>
              </a:solidFill>
            </a:endParaRPr>
          </a:p>
          <a:p>
            <a:pPr marL="0" indent="0" algn="just">
              <a:buNone/>
            </a:pPr>
            <a:endParaRPr lang="en-US" sz="4400" b="1" dirty="0">
              <a:solidFill>
                <a:srgbClr val="6D9933"/>
              </a:solidFill>
            </a:endParaRPr>
          </a:p>
          <a:p>
            <a:pPr marL="0" indent="0" algn="just">
              <a:buNone/>
            </a:pPr>
            <a:endParaRPr lang="en-US" sz="2800" dirty="0"/>
          </a:p>
          <a:p>
            <a:pPr marL="0" indent="0" algn="just">
              <a:buNone/>
            </a:pPr>
            <a:r>
              <a:rPr lang="en-US" sz="2800" dirty="0"/>
              <a:t>Data collection was done by downloading and web scraping. </a:t>
            </a:r>
          </a:p>
          <a:p>
            <a:pPr marL="0" indent="0" algn="just">
              <a:buNone/>
            </a:pPr>
            <a:r>
              <a:rPr lang="en-US" sz="2800" dirty="0"/>
              <a:t>Data cleaning and analysis was implemented using Python (pandas, </a:t>
            </a:r>
            <a:r>
              <a:rPr lang="en-US" sz="2800" dirty="0" err="1"/>
              <a:t>sklearn</a:t>
            </a:r>
            <a:r>
              <a:rPr lang="en-US" sz="2800" dirty="0"/>
              <a:t>, </a:t>
            </a:r>
            <a:r>
              <a:rPr lang="en-US" sz="2800" dirty="0" err="1"/>
              <a:t>statsmodels</a:t>
            </a:r>
            <a:r>
              <a:rPr lang="en-US" sz="2800" dirty="0"/>
              <a:t>, </a:t>
            </a:r>
            <a:r>
              <a:rPr lang="en-US" sz="2800" dirty="0" err="1"/>
              <a:t>urllib</a:t>
            </a:r>
            <a:r>
              <a:rPr lang="en-US" sz="2800" dirty="0"/>
              <a:t>, regex, matplotlib). Data cleaning involved eliminating countries where factor measurements were missing or the datapoints were outliers. Cleansed data was stored in csv files. </a:t>
            </a:r>
          </a:p>
          <a:p>
            <a:pPr marL="0" indent="0" algn="just">
              <a:buNone/>
            </a:pPr>
            <a:r>
              <a:rPr lang="en-US" sz="2800" dirty="0"/>
              <a:t>Data analysis involved - </a:t>
            </a:r>
          </a:p>
          <a:p>
            <a:pPr algn="just">
              <a:buFont typeface="Wingdings" panose="05000000000000000000" pitchFamily="2" charset="2"/>
              <a:buChar char="§"/>
            </a:pPr>
            <a:r>
              <a:rPr lang="en-US" sz="2800" dirty="0"/>
              <a:t>Calculation of correlation score between forest cover and factors using Pearson’s correlation coefficient.</a:t>
            </a:r>
          </a:p>
          <a:p>
            <a:pPr algn="just">
              <a:buFont typeface="Wingdings" panose="05000000000000000000" pitchFamily="2" charset="2"/>
              <a:buChar char="§"/>
            </a:pPr>
            <a:r>
              <a:rPr lang="en-US" sz="2800" dirty="0"/>
              <a:t>Identification of  top ranked factors using classification and ranking.</a:t>
            </a:r>
          </a:p>
          <a:p>
            <a:pPr algn="just">
              <a:buFont typeface="Wingdings" panose="05000000000000000000" pitchFamily="2" charset="2"/>
              <a:buChar char="§"/>
            </a:pPr>
            <a:r>
              <a:rPr lang="en-US" sz="2800" dirty="0"/>
              <a:t>Principal Component Analysis for dimensionality reduction and k-means clustering on the principal components. This was done to derive insights which would not have been available via classification. </a:t>
            </a:r>
          </a:p>
          <a:p>
            <a:pPr algn="just">
              <a:buFont typeface="Wingdings" panose="05000000000000000000" pitchFamily="2" charset="2"/>
              <a:buChar char="§"/>
            </a:pPr>
            <a:r>
              <a:rPr lang="en-US" sz="2800" dirty="0"/>
              <a:t>Prediction of Future Forest cover using Holt Winter method.</a:t>
            </a:r>
          </a:p>
          <a:p>
            <a:pPr marL="0" indent="0" algn="just">
              <a:buNone/>
            </a:pPr>
            <a:r>
              <a:rPr lang="en-US" sz="2800" dirty="0"/>
              <a:t>The output of this analysis is captured in multiple Tableau dashboards. </a:t>
            </a:r>
          </a:p>
          <a:p>
            <a:pPr marL="0" indent="0" algn="just">
              <a:buNone/>
            </a:pPr>
            <a:r>
              <a:rPr lang="en-US" sz="2800" i="1" dirty="0"/>
              <a:t>Uniqueness of our approach</a:t>
            </a:r>
          </a:p>
          <a:p>
            <a:pPr marL="0" indent="0" algn="just">
              <a:buNone/>
            </a:pPr>
            <a:r>
              <a:rPr lang="en-US" sz="2800" dirty="0"/>
              <a:t>By applying the above techniques, users can narrow down the potential causation factors of deforestation for a particular country or region. Knowing this would help countries strike the right balance between economic development and forest cover. </a:t>
            </a:r>
          </a:p>
          <a:p>
            <a:pPr marL="0" indent="0" algn="just">
              <a:buNone/>
            </a:pPr>
            <a:endParaRPr lang="en-US" dirty="0"/>
          </a:p>
          <a:p>
            <a:pPr marL="0" indent="0" algn="just">
              <a:buNone/>
            </a:pPr>
            <a:endParaRPr lang="en-US" sz="3600" dirty="0"/>
          </a:p>
          <a:p>
            <a:pPr marL="0" indent="0" algn="just">
              <a:buNone/>
            </a:pPr>
            <a:endParaRPr lang="en-US" sz="3600" dirty="0"/>
          </a:p>
          <a:p>
            <a:pPr marL="0" indent="0" algn="just">
              <a:buNone/>
            </a:pPr>
            <a:endParaRPr lang="en-US" sz="3600" dirty="0"/>
          </a:p>
        </p:txBody>
      </p:sp>
      <p:sp>
        <p:nvSpPr>
          <p:cNvPr id="5" name="Text Placeholder 1">
            <a:extLst>
              <a:ext uri="{FF2B5EF4-FFF2-40B4-BE49-F238E27FC236}">
                <a16:creationId xmlns:a16="http://schemas.microsoft.com/office/drawing/2014/main" id="{CBAAD2B6-7127-46B2-88C2-89FE0CECFA3A}"/>
              </a:ext>
            </a:extLst>
          </p:cNvPr>
          <p:cNvSpPr txBox="1">
            <a:spLocks/>
          </p:cNvSpPr>
          <p:nvPr/>
        </p:nvSpPr>
        <p:spPr>
          <a:xfrm>
            <a:off x="13926274" y="1802207"/>
            <a:ext cx="12868848" cy="24162504"/>
          </a:xfrm>
          <a:prstGeom prst="rect">
            <a:avLst/>
          </a:prstGeom>
          <a:solidFill>
            <a:schemeClr val="bg1">
              <a:lumMod val="20000"/>
              <a:lumOff val="80000"/>
            </a:schemeClr>
          </a:solidFill>
          <a:ln>
            <a:noFill/>
          </a:ln>
        </p:spPr>
        <p:txBody>
          <a:bodyPr>
            <a:normAutofit/>
          </a:bodyPr>
          <a:lstStyle>
            <a:defPPr>
              <a:defRPr lang="en-US"/>
            </a:defPPr>
            <a:lvl1pPr indent="0" defTabSz="457200">
              <a:spcBef>
                <a:spcPct val="20000"/>
              </a:spcBef>
              <a:buFont typeface="Arial"/>
              <a:buNone/>
              <a:defRPr sz="4400">
                <a:solidFill>
                  <a:srgbClr val="800000"/>
                </a:solidFill>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b="1" dirty="0">
                <a:solidFill>
                  <a:srgbClr val="6D9933"/>
                </a:solidFill>
              </a:rPr>
              <a:t>User Interfaces</a:t>
            </a:r>
          </a:p>
          <a:p>
            <a:r>
              <a:rPr lang="en-US" sz="2800" dirty="0">
                <a:solidFill>
                  <a:schemeClr val="tx1"/>
                </a:solidFill>
              </a:rPr>
              <a:t>The following dashboards in Tableau capture the output - </a:t>
            </a:r>
          </a:p>
          <a:p>
            <a:pPr marL="571500" indent="-571500">
              <a:buClr>
                <a:srgbClr val="6D9933"/>
              </a:buClr>
              <a:buFont typeface="+mj-lt"/>
              <a:buAutoNum type="arabicPeriod"/>
            </a:pPr>
            <a:r>
              <a:rPr lang="en-US" sz="2800" dirty="0">
                <a:solidFill>
                  <a:schemeClr val="tx1"/>
                </a:solidFill>
              </a:rPr>
              <a:t>Choropleth World Map for every factor along with trend. </a:t>
            </a:r>
          </a:p>
          <a:p>
            <a:pPr marL="571500" indent="-571500">
              <a:buClr>
                <a:srgbClr val="6D9933"/>
              </a:buClr>
              <a:buFont typeface="+mj-lt"/>
              <a:buAutoNum type="arabicPeriod"/>
            </a:pPr>
            <a:r>
              <a:rPr lang="en-US" sz="2800" dirty="0">
                <a:solidFill>
                  <a:schemeClr val="tx1"/>
                </a:solidFill>
              </a:rPr>
              <a:t>Choropleth World Map depicting strength of correlation for every factor.</a:t>
            </a:r>
          </a:p>
          <a:p>
            <a:pPr marL="571500" indent="-571500">
              <a:buClr>
                <a:srgbClr val="6D9933"/>
              </a:buClr>
              <a:buFont typeface="+mj-lt"/>
              <a:buAutoNum type="arabicPeriod"/>
            </a:pPr>
            <a:r>
              <a:rPr lang="en-US" sz="2800" dirty="0">
                <a:solidFill>
                  <a:schemeClr val="tx1"/>
                </a:solidFill>
              </a:rPr>
              <a:t>Identification of countries with positive and negative correlation with forest cover for every factor. </a:t>
            </a:r>
          </a:p>
          <a:p>
            <a:pPr marL="571500" indent="-571500">
              <a:buClr>
                <a:srgbClr val="6D9933"/>
              </a:buClr>
              <a:buFont typeface="+mj-lt"/>
              <a:buAutoNum type="arabicPeriod"/>
            </a:pPr>
            <a:r>
              <a:rPr lang="en-US" sz="2800" dirty="0">
                <a:solidFill>
                  <a:schemeClr val="tx1"/>
                </a:solidFill>
              </a:rPr>
              <a:t>Boxplot of factors and their correlation </a:t>
            </a:r>
          </a:p>
          <a:p>
            <a:pPr marL="571500" indent="-571500">
              <a:buClr>
                <a:srgbClr val="6D9933"/>
              </a:buClr>
              <a:buFont typeface="+mj-lt"/>
              <a:buAutoNum type="arabicPeriod"/>
            </a:pPr>
            <a:r>
              <a:rPr lang="en-US" sz="2800" dirty="0">
                <a:solidFill>
                  <a:schemeClr val="tx1"/>
                </a:solidFill>
              </a:rPr>
              <a:t>Choropleth World Map depicting the top ranked factor. </a:t>
            </a:r>
          </a:p>
          <a:p>
            <a:pPr marL="571500" indent="-571500">
              <a:buClr>
                <a:srgbClr val="6D9933"/>
              </a:buClr>
              <a:buFont typeface="+mj-lt"/>
              <a:buAutoNum type="arabicPeriod"/>
            </a:pPr>
            <a:r>
              <a:rPr lang="en-US" sz="2800" dirty="0">
                <a:solidFill>
                  <a:schemeClr val="tx1"/>
                </a:solidFill>
              </a:rPr>
              <a:t>Predicted forest cover in 2025.</a:t>
            </a:r>
          </a:p>
          <a:p>
            <a:pPr marL="571500" indent="-571500">
              <a:buClr>
                <a:srgbClr val="6D9933"/>
              </a:buClr>
              <a:buFont typeface="+mj-lt"/>
              <a:buAutoNum type="arabicPeriod"/>
            </a:pPr>
            <a:r>
              <a:rPr lang="en-US" sz="2800" dirty="0">
                <a:solidFill>
                  <a:schemeClr val="tx1"/>
                </a:solidFill>
              </a:rPr>
              <a:t>Unsupervised k-means clusters</a:t>
            </a:r>
          </a:p>
          <a:p>
            <a:pPr marL="571500" indent="-571500">
              <a:buClr>
                <a:srgbClr val="6D9933"/>
              </a:buClr>
              <a:buFont typeface="+mj-lt"/>
              <a:buAutoNum type="arabicPeriod"/>
            </a:pPr>
            <a:endParaRPr lang="en-US" sz="2800" dirty="0">
              <a:solidFill>
                <a:schemeClr val="tx1"/>
              </a:solidFill>
            </a:endParaRPr>
          </a:p>
          <a:p>
            <a:pPr marL="571500" indent="-571500">
              <a:buClr>
                <a:srgbClr val="6D9933"/>
              </a:buClr>
              <a:buFont typeface="+mj-lt"/>
              <a:buAutoNum type="arabicPeriod"/>
            </a:pPr>
            <a:endParaRPr lang="en-US" sz="2800" dirty="0">
              <a:solidFill>
                <a:schemeClr val="tx1"/>
              </a:solidFill>
            </a:endParaRPr>
          </a:p>
          <a:p>
            <a:pPr marL="571500" indent="-571500">
              <a:buClr>
                <a:srgbClr val="6D9933"/>
              </a:buClr>
              <a:buFont typeface="+mj-lt"/>
              <a:buAutoNum type="arabicPeriod"/>
            </a:pPr>
            <a:endParaRPr lang="en-US" sz="2800" dirty="0">
              <a:solidFill>
                <a:schemeClr val="tx1"/>
              </a:solidFill>
            </a:endParaRPr>
          </a:p>
          <a:p>
            <a:pPr marL="571500" indent="-571500">
              <a:buClr>
                <a:srgbClr val="6D9933"/>
              </a:buClr>
              <a:buFont typeface="+mj-lt"/>
              <a:buAutoNum type="arabicPeriod"/>
            </a:pPr>
            <a:endParaRPr lang="en-US" sz="2800" dirty="0">
              <a:solidFill>
                <a:schemeClr val="tx1"/>
              </a:solidFill>
            </a:endParaRPr>
          </a:p>
          <a:p>
            <a:pPr marL="571500" indent="-571500">
              <a:buClr>
                <a:srgbClr val="6D9933"/>
              </a:buClr>
              <a:buFont typeface="+mj-lt"/>
              <a:buAutoNum type="arabicPeriod"/>
            </a:pPr>
            <a:endParaRPr lang="en-US" sz="2800" dirty="0">
              <a:solidFill>
                <a:schemeClr val="tx1"/>
              </a:solidFill>
            </a:endParaRPr>
          </a:p>
          <a:p>
            <a:pPr marL="571500" indent="-571500">
              <a:buFont typeface="+mj-lt"/>
              <a:buAutoNum type="arabicPeriod"/>
            </a:pPr>
            <a:endParaRPr lang="en-US" sz="3200" dirty="0">
              <a:solidFill>
                <a:schemeClr val="tx1"/>
              </a:solidFill>
            </a:endParaRPr>
          </a:p>
          <a:p>
            <a:pPr marL="571500" indent="-571500">
              <a:buFont typeface="+mj-lt"/>
              <a:buAutoNum type="arabicPeriod"/>
            </a:pPr>
            <a:endParaRPr lang="en-US" sz="3200" dirty="0">
              <a:solidFill>
                <a:schemeClr val="tx1"/>
              </a:solidFill>
            </a:endParaRPr>
          </a:p>
          <a:p>
            <a:pPr marL="571500" indent="-571500">
              <a:buFont typeface="+mj-lt"/>
              <a:buAutoNum type="arabicPeriod"/>
            </a:pPr>
            <a:endParaRPr lang="en-US" sz="3200" dirty="0">
              <a:solidFill>
                <a:schemeClr val="tx1"/>
              </a:solidFill>
            </a:endParaRPr>
          </a:p>
          <a:p>
            <a:pPr marL="571500" indent="-571500">
              <a:buFont typeface="+mj-lt"/>
              <a:buAutoNum type="arabicPeriod"/>
            </a:pPr>
            <a:endParaRPr lang="en-US" sz="3200" dirty="0">
              <a:solidFill>
                <a:schemeClr val="tx1"/>
              </a:solidFill>
            </a:endParaRPr>
          </a:p>
          <a:p>
            <a:pPr marL="571500" indent="-571500">
              <a:buFont typeface="+mj-lt"/>
              <a:buAutoNum type="arabicPeriod"/>
            </a:pPr>
            <a:endParaRPr lang="en-US" sz="3200" dirty="0">
              <a:solidFill>
                <a:schemeClr val="tx1"/>
              </a:solidFill>
            </a:endParaRPr>
          </a:p>
          <a:p>
            <a:pPr algn="ctr"/>
            <a:r>
              <a:rPr lang="en-US" sz="3200" b="1" i="1" dirty="0">
                <a:solidFill>
                  <a:srgbClr val="6D9933"/>
                </a:solidFill>
              </a:rPr>
              <a:t>3</a:t>
            </a:r>
            <a:r>
              <a:rPr lang="en-US" sz="3200" i="1" dirty="0">
                <a:solidFill>
                  <a:srgbClr val="6D9933"/>
                </a:solidFill>
              </a:rPr>
              <a:t>.</a:t>
            </a:r>
            <a:r>
              <a:rPr lang="en-US" sz="3200" i="1" dirty="0">
                <a:solidFill>
                  <a:schemeClr val="tx1"/>
                </a:solidFill>
              </a:rPr>
              <a:t> </a:t>
            </a:r>
            <a:r>
              <a:rPr lang="en-US" sz="2800" i="1" dirty="0">
                <a:solidFill>
                  <a:schemeClr val="tx1"/>
                </a:solidFill>
              </a:rPr>
              <a:t>Positive and Negative Correlation</a:t>
            </a:r>
            <a:endParaRPr lang="en-US" sz="3200" i="1" dirty="0">
              <a:solidFill>
                <a:schemeClr val="tx1"/>
              </a:solidFill>
            </a:endParaRPr>
          </a:p>
          <a:p>
            <a:pPr algn="ctr"/>
            <a:endParaRPr lang="en-US" sz="3200" b="1" i="1" dirty="0">
              <a:solidFill>
                <a:schemeClr val="tx1"/>
              </a:solidFill>
            </a:endParaRPr>
          </a:p>
          <a:p>
            <a:pPr algn="ctr"/>
            <a:endParaRPr lang="en-US" sz="3200" b="1" i="1" dirty="0">
              <a:solidFill>
                <a:schemeClr val="tx1"/>
              </a:solidFill>
            </a:endParaRPr>
          </a:p>
          <a:p>
            <a:pPr algn="ctr"/>
            <a:endParaRPr lang="en-US" sz="3200" b="1" i="1" dirty="0">
              <a:solidFill>
                <a:schemeClr val="tx1"/>
              </a:solidFill>
            </a:endParaRPr>
          </a:p>
          <a:p>
            <a:pPr algn="ctr"/>
            <a:endParaRPr lang="en-US" sz="3200" b="1" i="1" dirty="0">
              <a:solidFill>
                <a:schemeClr val="tx1"/>
              </a:solidFill>
            </a:endParaRPr>
          </a:p>
          <a:p>
            <a:pPr algn="ctr"/>
            <a:endParaRPr lang="en-US" sz="3200" b="1" i="1" dirty="0">
              <a:solidFill>
                <a:schemeClr val="tx1"/>
              </a:solidFill>
            </a:endParaRPr>
          </a:p>
          <a:p>
            <a:pPr algn="ctr"/>
            <a:endParaRPr lang="en-US" sz="3200" b="1" i="1" dirty="0">
              <a:solidFill>
                <a:schemeClr val="tx1"/>
              </a:solidFill>
            </a:endParaRPr>
          </a:p>
          <a:p>
            <a:pPr algn="ctr"/>
            <a:endParaRPr lang="en-US" sz="3200" b="1" i="1" dirty="0">
              <a:solidFill>
                <a:schemeClr val="tx1"/>
              </a:solidFill>
            </a:endParaRPr>
          </a:p>
          <a:p>
            <a:pPr algn="ctr"/>
            <a:endParaRPr lang="en-US" sz="3200" b="1" i="1" dirty="0">
              <a:solidFill>
                <a:schemeClr val="tx1"/>
              </a:solidFill>
            </a:endParaRPr>
          </a:p>
          <a:p>
            <a:pPr algn="ctr"/>
            <a:endParaRPr lang="en-US" sz="3200" i="1" dirty="0">
              <a:solidFill>
                <a:srgbClr val="6D9933"/>
              </a:solidFill>
            </a:endParaRPr>
          </a:p>
          <a:p>
            <a:pPr algn="ctr"/>
            <a:r>
              <a:rPr lang="en-US" sz="3200" b="1" i="1" dirty="0">
                <a:solidFill>
                  <a:srgbClr val="6D9933"/>
                </a:solidFill>
              </a:rPr>
              <a:t>5</a:t>
            </a:r>
            <a:r>
              <a:rPr lang="en-US" sz="3200" i="1" dirty="0">
                <a:solidFill>
                  <a:schemeClr val="tx1"/>
                </a:solidFill>
              </a:rPr>
              <a:t>. </a:t>
            </a:r>
            <a:r>
              <a:rPr lang="en-US" sz="2800" i="1" dirty="0">
                <a:solidFill>
                  <a:schemeClr val="tx1"/>
                </a:solidFill>
              </a:rPr>
              <a:t>Top Socio-economic Factor impacting Forest cover</a:t>
            </a: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r>
              <a:rPr lang="en-US" sz="3200" b="1" i="1" dirty="0">
                <a:solidFill>
                  <a:srgbClr val="6D9933"/>
                </a:solidFill>
              </a:rPr>
              <a:t>7</a:t>
            </a:r>
            <a:r>
              <a:rPr lang="en-US" sz="3200" i="1" dirty="0">
                <a:solidFill>
                  <a:schemeClr val="tx1"/>
                </a:solidFill>
              </a:rPr>
              <a:t>. </a:t>
            </a:r>
            <a:r>
              <a:rPr lang="en-US" sz="2800" i="1" dirty="0">
                <a:solidFill>
                  <a:schemeClr val="tx1"/>
                </a:solidFill>
              </a:rPr>
              <a:t>Unsupervised k-means</a:t>
            </a:r>
            <a:endParaRPr lang="en-US" sz="2800" dirty="0"/>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i="1" dirty="0">
              <a:solidFill>
                <a:schemeClr val="tx1"/>
              </a:solidFill>
            </a:endParaRPr>
          </a:p>
          <a:p>
            <a:pPr algn="ctr"/>
            <a:endParaRPr lang="en-US" sz="2800" dirty="0"/>
          </a:p>
        </p:txBody>
      </p:sp>
      <p:sp>
        <p:nvSpPr>
          <p:cNvPr id="16" name="TextBox 15">
            <a:extLst>
              <a:ext uri="{FF2B5EF4-FFF2-40B4-BE49-F238E27FC236}">
                <a16:creationId xmlns:a16="http://schemas.microsoft.com/office/drawing/2014/main" id="{BA4D8175-5669-4D99-AEF3-3A9D2D78200F}"/>
              </a:ext>
            </a:extLst>
          </p:cNvPr>
          <p:cNvSpPr txBox="1"/>
          <p:nvPr/>
        </p:nvSpPr>
        <p:spPr>
          <a:xfrm>
            <a:off x="1525671" y="-39675"/>
            <a:ext cx="22538042" cy="2068259"/>
          </a:xfrm>
          <a:prstGeom prst="rect">
            <a:avLst/>
          </a:prstGeom>
          <a:noFill/>
        </p:spPr>
        <p:txBody>
          <a:bodyPr wrap="square" rtlCol="0">
            <a:spAutoFit/>
          </a:bodyPr>
          <a:lstStyle/>
          <a:p>
            <a:pPr algn="ctr"/>
            <a:r>
              <a:rPr lang="en-US" sz="6600" b="1" dirty="0">
                <a:solidFill>
                  <a:srgbClr val="6D9933"/>
                </a:solidFill>
                <a:cs typeface="Arial" pitchFamily="34" charset="0"/>
              </a:rPr>
              <a:t>Green Analytics</a:t>
            </a:r>
            <a:endParaRPr lang="en-US" sz="4400" b="1" dirty="0">
              <a:solidFill>
                <a:srgbClr val="6D9933"/>
              </a:solidFill>
              <a:cs typeface="Arial" pitchFamily="34" charset="0"/>
            </a:endParaRPr>
          </a:p>
          <a:p>
            <a:pPr algn="ctr" defTabSz="457200">
              <a:spcBef>
                <a:spcPct val="20000"/>
              </a:spcBef>
            </a:pPr>
            <a:r>
              <a:rPr lang="en-US" sz="2800" dirty="0"/>
              <a:t>Subhabrata Chaudhuri, Saurabh Sinha, Sahil Poonatar, Piyush Jain, Suneet Taparia, Sanjay Naik</a:t>
            </a:r>
          </a:p>
          <a:p>
            <a:pPr algn="ctr"/>
            <a:endParaRPr lang="en-US" sz="2400" b="1" dirty="0">
              <a:solidFill>
                <a:schemeClr val="accent2">
                  <a:lumMod val="50000"/>
                </a:schemeClr>
              </a:solidFill>
              <a:latin typeface="Arial" pitchFamily="34" charset="0"/>
              <a:cs typeface="Arial" pitchFamily="34" charset="0"/>
            </a:endParaRPr>
          </a:p>
        </p:txBody>
      </p:sp>
      <p:sp>
        <p:nvSpPr>
          <p:cNvPr id="2" name="TextBox 1"/>
          <p:cNvSpPr txBox="1"/>
          <p:nvPr/>
        </p:nvSpPr>
        <p:spPr>
          <a:xfrm flipH="1">
            <a:off x="14175435" y="25103019"/>
            <a:ext cx="12868848" cy="10495181"/>
          </a:xfrm>
          <a:prstGeom prst="rect">
            <a:avLst/>
          </a:prstGeom>
          <a:noFill/>
        </p:spPr>
        <p:txBody>
          <a:bodyPr wrap="square" rtlCol="0">
            <a:spAutoFit/>
          </a:bodyPr>
          <a:lstStyle/>
          <a:p>
            <a:r>
              <a:rPr lang="en-US" sz="4400" b="1" dirty="0">
                <a:solidFill>
                  <a:srgbClr val="6D9933"/>
                </a:solidFill>
              </a:rPr>
              <a:t>Experiments and Results</a:t>
            </a:r>
          </a:p>
          <a:p>
            <a:r>
              <a:rPr lang="en-US" sz="2800" dirty="0"/>
              <a:t>The dashboards help us answer the following questions - </a:t>
            </a:r>
          </a:p>
          <a:p>
            <a:pPr marL="514350" indent="-514350">
              <a:buFont typeface="+mj-lt"/>
              <a:buAutoNum type="arabicPeriod"/>
            </a:pPr>
            <a:r>
              <a:rPr lang="en-US" sz="2800" dirty="0"/>
              <a:t>Which socio-economic factor is ranked the highest overall, by continent? </a:t>
            </a:r>
            <a:r>
              <a:rPr lang="en-US" sz="2800" i="1" dirty="0"/>
              <a:t>For Africa, unemployment is the top factor correlating to forest cover change for 18 countries (Dashboard -5)</a:t>
            </a:r>
          </a:p>
          <a:p>
            <a:pPr marL="514350" indent="-514350">
              <a:buFont typeface="+mj-lt"/>
              <a:buAutoNum type="arabicPeriod"/>
            </a:pPr>
            <a:r>
              <a:rPr lang="en-US" sz="2800" dirty="0"/>
              <a:t>Which countries have performed better than their neighbors? </a:t>
            </a:r>
            <a:r>
              <a:rPr lang="en-US" sz="2800" i="1" dirty="0"/>
              <a:t>Amongst European countries, Malta has the highest correlation (0.9) of population with forest cover. This is contrary to popular belief. (Dashboard -3)</a:t>
            </a:r>
          </a:p>
          <a:p>
            <a:pPr marL="514350" indent="-514350">
              <a:buFont typeface="+mj-lt"/>
              <a:buAutoNum type="arabicPeriod"/>
            </a:pPr>
            <a:r>
              <a:rPr lang="en-US" sz="2800" dirty="0"/>
              <a:t>Which countries should be analyzed further to understand how deforestation can be slowed down without impacting the socio-economic factors? </a:t>
            </a:r>
            <a:r>
              <a:rPr lang="en-US" sz="2800" i="1" dirty="0"/>
              <a:t>Portugal has a mid linear correlation score between HDI and forest cover. This implies that the country has improved its HDI without compromising its forest cover. (Dashboard -3)</a:t>
            </a:r>
          </a:p>
          <a:p>
            <a:pPr marL="514350" indent="-514350">
              <a:buFont typeface="+mj-lt"/>
              <a:buAutoNum type="arabicPeriod"/>
            </a:pPr>
            <a:r>
              <a:rPr lang="en-US" sz="2800" dirty="0"/>
              <a:t>What is the predicted level of deforestation? </a:t>
            </a:r>
            <a:r>
              <a:rPr lang="en-US" sz="2800" i="1" dirty="0"/>
              <a:t>Amongst developed countries, the United States will increase its forest cover by 0.53% by 2025 (Dashboard -6)</a:t>
            </a:r>
          </a:p>
          <a:p>
            <a:r>
              <a:rPr lang="en-US" sz="2800" dirty="0"/>
              <a:t>Based on the inferences derived above, we can conclude that not all socio-economic factors have a negative impact on forest cover. </a:t>
            </a:r>
          </a:p>
          <a:p>
            <a:endParaRPr lang="en-US" sz="2800" dirty="0"/>
          </a:p>
          <a:p>
            <a:r>
              <a:rPr lang="en-US" sz="4400" b="1" dirty="0">
                <a:solidFill>
                  <a:srgbClr val="6D9933"/>
                </a:solidFill>
              </a:rPr>
              <a:t>Conclusion</a:t>
            </a:r>
            <a:endParaRPr lang="en-US" sz="3600" b="1" dirty="0">
              <a:solidFill>
                <a:srgbClr val="6D9933"/>
              </a:solidFill>
            </a:endParaRPr>
          </a:p>
          <a:p>
            <a:r>
              <a:rPr lang="en-US" sz="2800" dirty="0"/>
              <a:t>We have adopted a more holistic approach towards understanding the potential causes of change in forest cover. Based on the user’s choice of region or country, similar analysis can be performed to identify factors that are not impacting the forest cover. These countries can be studied in detail and their model can be replicated in other countries.</a:t>
            </a:r>
          </a:p>
        </p:txBody>
      </p:sp>
      <p:pic>
        <p:nvPicPr>
          <p:cNvPr id="6" name="Picture 5">
            <a:extLst>
              <a:ext uri="{FF2B5EF4-FFF2-40B4-BE49-F238E27FC236}">
                <a16:creationId xmlns:a16="http://schemas.microsoft.com/office/drawing/2014/main" id="{E8BE0829-BA69-4038-80EC-A85F06E14E52}"/>
              </a:ext>
            </a:extLst>
          </p:cNvPr>
          <p:cNvPicPr>
            <a:picLocks noChangeAspect="1"/>
          </p:cNvPicPr>
          <p:nvPr/>
        </p:nvPicPr>
        <p:blipFill>
          <a:blip r:embed="rId2"/>
          <a:stretch>
            <a:fillRect/>
          </a:stretch>
        </p:blipFill>
        <p:spPr>
          <a:xfrm>
            <a:off x="24382688" y="135064"/>
            <a:ext cx="2492330" cy="1610956"/>
          </a:xfrm>
          <a:prstGeom prst="rect">
            <a:avLst/>
          </a:prstGeom>
        </p:spPr>
      </p:pic>
      <p:graphicFrame>
        <p:nvGraphicFramePr>
          <p:cNvPr id="7" name="Table 8">
            <a:extLst>
              <a:ext uri="{FF2B5EF4-FFF2-40B4-BE49-F238E27FC236}">
                <a16:creationId xmlns:a16="http://schemas.microsoft.com/office/drawing/2014/main" id="{F4C5237B-B2FC-44A4-BF9F-C896CC97140B}"/>
              </a:ext>
            </a:extLst>
          </p:cNvPr>
          <p:cNvGraphicFramePr>
            <a:graphicFrameLocks noGrp="1"/>
          </p:cNvGraphicFramePr>
          <p:nvPr>
            <p:extLst>
              <p:ext uri="{D42A27DB-BD31-4B8C-83A1-F6EECF244321}">
                <p14:modId xmlns:p14="http://schemas.microsoft.com/office/powerpoint/2010/main" val="2707140203"/>
              </p:ext>
            </p:extLst>
          </p:nvPr>
        </p:nvGraphicFramePr>
        <p:xfrm>
          <a:off x="875957" y="10131460"/>
          <a:ext cx="12311886" cy="7422625"/>
        </p:xfrm>
        <a:graphic>
          <a:graphicData uri="http://schemas.openxmlformats.org/drawingml/2006/table">
            <a:tbl>
              <a:tblPr firstRow="1" bandRow="1">
                <a:tableStyleId>{2D5ABB26-0587-4C30-8999-92F81FD0307C}</a:tableStyleId>
              </a:tblPr>
              <a:tblGrid>
                <a:gridCol w="3856663">
                  <a:extLst>
                    <a:ext uri="{9D8B030D-6E8A-4147-A177-3AD203B41FA5}">
                      <a16:colId xmlns:a16="http://schemas.microsoft.com/office/drawing/2014/main" val="40002389"/>
                    </a:ext>
                  </a:extLst>
                </a:gridCol>
                <a:gridCol w="3266957">
                  <a:extLst>
                    <a:ext uri="{9D8B030D-6E8A-4147-A177-3AD203B41FA5}">
                      <a16:colId xmlns:a16="http://schemas.microsoft.com/office/drawing/2014/main" val="181136891"/>
                    </a:ext>
                  </a:extLst>
                </a:gridCol>
                <a:gridCol w="2546389">
                  <a:extLst>
                    <a:ext uri="{9D8B030D-6E8A-4147-A177-3AD203B41FA5}">
                      <a16:colId xmlns:a16="http://schemas.microsoft.com/office/drawing/2014/main" val="2273593058"/>
                    </a:ext>
                  </a:extLst>
                </a:gridCol>
                <a:gridCol w="2641877">
                  <a:extLst>
                    <a:ext uri="{9D8B030D-6E8A-4147-A177-3AD203B41FA5}">
                      <a16:colId xmlns:a16="http://schemas.microsoft.com/office/drawing/2014/main" val="1263790173"/>
                    </a:ext>
                  </a:extLst>
                </a:gridCol>
              </a:tblGrid>
              <a:tr h="616370">
                <a:tc>
                  <a:txBody>
                    <a:bodyPr/>
                    <a:lstStyle/>
                    <a:p>
                      <a:r>
                        <a:rPr lang="en-US" sz="2800" b="1" dirty="0">
                          <a:solidFill>
                            <a:srgbClr val="6D9933"/>
                          </a:solidFill>
                        </a:rPr>
                        <a:t>Input Data</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1" dirty="0">
                          <a:solidFill>
                            <a:srgbClr val="6D9933"/>
                          </a:solidFill>
                        </a:rPr>
                        <a:t>Source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1" dirty="0">
                          <a:solidFill>
                            <a:srgbClr val="6D9933"/>
                          </a:solidFill>
                        </a:rPr>
                        <a:t>Temporal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1" dirty="0">
                          <a:solidFill>
                            <a:srgbClr val="6D9933"/>
                          </a:solidFill>
                        </a:rPr>
                        <a:t>Approach</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9389549"/>
                  </a:ext>
                </a:extLst>
              </a:tr>
              <a:tr h="616370">
                <a:tc>
                  <a:txBody>
                    <a:bodyPr/>
                    <a:lstStyle/>
                    <a:p>
                      <a:r>
                        <a:rPr lang="en-US" sz="2800" dirty="0"/>
                        <a:t>Forest Area</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worldbank.org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Download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907407"/>
                  </a:ext>
                </a:extLst>
              </a:tr>
              <a:tr h="616370">
                <a:tc>
                  <a:txBody>
                    <a:bodyPr/>
                    <a:lstStyle/>
                    <a:p>
                      <a:r>
                        <a:rPr lang="en-US" sz="2800" dirty="0"/>
                        <a:t>GDP per Capita</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worldbank.org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Yes</a:t>
                      </a: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800" b="0" u="none" strike="noStrike" kern="1200" cap="none" spc="0" normalizeH="0" baseline="0" noProof="0" dirty="0">
                          <a:ln>
                            <a:noFill/>
                          </a:ln>
                          <a:solidFill>
                            <a:prstClr val="black"/>
                          </a:solidFill>
                          <a:effectLst/>
                          <a:uLnTx/>
                          <a:uFillTx/>
                        </a:rPr>
                        <a:t>Download</a:t>
                      </a:r>
                      <a:endParaRPr lang="en-US" sz="2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6690967"/>
                  </a:ext>
                </a:extLst>
              </a:tr>
              <a:tr h="616370">
                <a:tc>
                  <a:txBody>
                    <a:bodyPr/>
                    <a:lstStyle/>
                    <a:p>
                      <a:r>
                        <a:rPr lang="en-US" sz="2800" dirty="0"/>
                        <a:t>GNI per Capita</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worldbank.org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Yes</a:t>
                      </a: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800" b="0" u="none" strike="noStrike" kern="1200" cap="none" spc="0" normalizeH="0" baseline="0" noProof="0" dirty="0">
                          <a:ln>
                            <a:noFill/>
                          </a:ln>
                          <a:solidFill>
                            <a:prstClr val="black"/>
                          </a:solidFill>
                          <a:effectLst/>
                          <a:uLnTx/>
                          <a:uFillTx/>
                        </a:rPr>
                        <a:t>Download</a:t>
                      </a:r>
                      <a:endParaRPr lang="en-US" sz="2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401990"/>
                  </a:ext>
                </a:extLst>
              </a:tr>
              <a:tr h="616370">
                <a:tc>
                  <a:txBody>
                    <a:bodyPr/>
                    <a:lstStyle/>
                    <a:p>
                      <a:r>
                        <a:rPr lang="en-US" sz="2800" dirty="0"/>
                        <a:t>Inflation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worldbank.org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Yes</a:t>
                      </a: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800" b="0" u="none" strike="noStrike" kern="1200" cap="none" spc="0" normalizeH="0" baseline="0" noProof="0" dirty="0">
                          <a:ln>
                            <a:noFill/>
                          </a:ln>
                          <a:solidFill>
                            <a:prstClr val="black"/>
                          </a:solidFill>
                          <a:effectLst/>
                          <a:uLnTx/>
                          <a:uFillTx/>
                        </a:rPr>
                        <a:t>Download</a:t>
                      </a:r>
                      <a:endParaRPr lang="en-US" sz="2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6272398"/>
                  </a:ext>
                </a:extLst>
              </a:tr>
              <a:tr h="616370">
                <a:tc>
                  <a:txBody>
                    <a:bodyPr/>
                    <a:lstStyle/>
                    <a:p>
                      <a:r>
                        <a:rPr lang="en-US" sz="2800" dirty="0"/>
                        <a:t>Population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worldbank.org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Yes</a:t>
                      </a: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800" b="0" u="none" strike="noStrike" kern="1200" cap="none" spc="0" normalizeH="0" baseline="0" noProof="0" dirty="0">
                          <a:ln>
                            <a:noFill/>
                          </a:ln>
                          <a:solidFill>
                            <a:prstClr val="black"/>
                          </a:solidFill>
                          <a:effectLst/>
                          <a:uLnTx/>
                          <a:uFillTx/>
                        </a:rPr>
                        <a:t>Download</a:t>
                      </a:r>
                      <a:endParaRPr lang="en-US" sz="2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9222749"/>
                  </a:ext>
                </a:extLst>
              </a:tr>
              <a:tr h="1135419">
                <a:tc>
                  <a:txBody>
                    <a:bodyPr/>
                    <a:lstStyle/>
                    <a:p>
                      <a:r>
                        <a:rPr lang="en-US" sz="2800" dirty="0"/>
                        <a:t>Human Development Index</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undp.org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Yes</a:t>
                      </a: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800" b="0" u="none" strike="noStrike" kern="1200" cap="none" spc="0" normalizeH="0" baseline="0" noProof="0" dirty="0">
                          <a:ln>
                            <a:noFill/>
                          </a:ln>
                          <a:solidFill>
                            <a:prstClr val="black"/>
                          </a:solidFill>
                          <a:effectLst/>
                          <a:uLnTx/>
                          <a:uFillTx/>
                        </a:rPr>
                        <a:t>Download</a:t>
                      </a:r>
                      <a:endParaRPr lang="en-US" sz="2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4756714"/>
                  </a:ext>
                </a:extLst>
              </a:tr>
              <a:tr h="616370">
                <a:tc>
                  <a:txBody>
                    <a:bodyPr/>
                    <a:lstStyle/>
                    <a:p>
                      <a:r>
                        <a:rPr lang="en-US" sz="2800" dirty="0"/>
                        <a:t>Unemployment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worldbank.org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Yes</a:t>
                      </a: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800" b="0" u="none" strike="noStrike" kern="1200" cap="none" spc="0" normalizeH="0" baseline="0" noProof="0" dirty="0">
                          <a:ln>
                            <a:noFill/>
                          </a:ln>
                          <a:solidFill>
                            <a:prstClr val="black"/>
                          </a:solidFill>
                          <a:effectLst/>
                          <a:uLnTx/>
                          <a:uFillTx/>
                        </a:rPr>
                        <a:t>Download</a:t>
                      </a:r>
                      <a:endParaRPr lang="en-US" sz="2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4930469"/>
                  </a:ext>
                </a:extLst>
              </a:tr>
              <a:tr h="616370">
                <a:tc>
                  <a:txBody>
                    <a:bodyPr/>
                    <a:lstStyle/>
                    <a:p>
                      <a:r>
                        <a:rPr lang="en-US" sz="2800" dirty="0"/>
                        <a:t>Infant Mortality</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unicef.org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Yes</a:t>
                      </a:r>
                      <a:endParaRPr 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800" b="0" u="none" strike="noStrike" kern="1200" cap="none" spc="0" normalizeH="0" baseline="0" noProof="0" dirty="0">
                          <a:ln>
                            <a:noFill/>
                          </a:ln>
                          <a:solidFill>
                            <a:prstClr val="black"/>
                          </a:solidFill>
                          <a:effectLst/>
                          <a:uLnTx/>
                          <a:uFillTx/>
                        </a:rPr>
                        <a:t>Download</a:t>
                      </a:r>
                      <a:endParaRPr lang="en-US" sz="2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5966037"/>
                  </a:ext>
                </a:extLst>
              </a:tr>
              <a:tr h="678123">
                <a:tc>
                  <a:txBody>
                    <a:bodyPr/>
                    <a:lstStyle/>
                    <a:p>
                      <a:r>
                        <a:rPr lang="en-US" sz="2800" dirty="0"/>
                        <a:t>Income Classification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worldbank.org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800" b="0" u="none" strike="noStrike" kern="1200" cap="none" spc="0" normalizeH="0" baseline="0" noProof="0" dirty="0">
                          <a:ln>
                            <a:noFill/>
                          </a:ln>
                          <a:solidFill>
                            <a:prstClr val="black"/>
                          </a:solidFill>
                          <a:effectLst/>
                          <a:uLnTx/>
                          <a:uFillTx/>
                        </a:rPr>
                        <a:t>Web Scraping</a:t>
                      </a:r>
                      <a:endParaRPr lang="en-US" sz="2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63729454"/>
                  </a:ext>
                </a:extLst>
              </a:tr>
              <a:tr h="678123">
                <a:tc>
                  <a:txBody>
                    <a:bodyPr/>
                    <a:lstStyle/>
                    <a:p>
                      <a:r>
                        <a:rPr lang="en-US" sz="2800" dirty="0"/>
                        <a:t>Development Status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un.org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Download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3009932"/>
                  </a:ext>
                </a:extLst>
              </a:tr>
            </a:tbl>
          </a:graphicData>
        </a:graphic>
      </p:graphicFrame>
      <p:pic>
        <p:nvPicPr>
          <p:cNvPr id="13" name="Picture 12">
            <a:extLst>
              <a:ext uri="{FF2B5EF4-FFF2-40B4-BE49-F238E27FC236}">
                <a16:creationId xmlns:a16="http://schemas.microsoft.com/office/drawing/2014/main" id="{FF7755D4-A130-4F8A-BFA0-556067D37F8E}"/>
              </a:ext>
            </a:extLst>
          </p:cNvPr>
          <p:cNvPicPr>
            <a:picLocks noChangeAspect="1"/>
          </p:cNvPicPr>
          <p:nvPr/>
        </p:nvPicPr>
        <p:blipFill>
          <a:blip r:embed="rId3"/>
          <a:stretch>
            <a:fillRect/>
          </a:stretch>
        </p:blipFill>
        <p:spPr>
          <a:xfrm>
            <a:off x="14685797" y="7223901"/>
            <a:ext cx="10801595" cy="5257193"/>
          </a:xfrm>
          <a:prstGeom prst="rect">
            <a:avLst/>
          </a:prstGeom>
        </p:spPr>
      </p:pic>
      <p:pic>
        <p:nvPicPr>
          <p:cNvPr id="21" name="Picture 20">
            <a:extLst>
              <a:ext uri="{FF2B5EF4-FFF2-40B4-BE49-F238E27FC236}">
                <a16:creationId xmlns:a16="http://schemas.microsoft.com/office/drawing/2014/main" id="{E4931277-EBE9-4E98-B653-AC3F8755B59E}"/>
              </a:ext>
            </a:extLst>
          </p:cNvPr>
          <p:cNvPicPr>
            <a:picLocks noChangeAspect="1"/>
          </p:cNvPicPr>
          <p:nvPr/>
        </p:nvPicPr>
        <p:blipFill>
          <a:blip r:embed="rId4"/>
          <a:stretch>
            <a:fillRect/>
          </a:stretch>
        </p:blipFill>
        <p:spPr>
          <a:xfrm>
            <a:off x="14758109" y="13092450"/>
            <a:ext cx="11205178" cy="5449939"/>
          </a:xfrm>
          <a:prstGeom prst="rect">
            <a:avLst/>
          </a:prstGeom>
        </p:spPr>
      </p:pic>
      <p:graphicFrame>
        <p:nvGraphicFramePr>
          <p:cNvPr id="4" name="Table 7">
            <a:extLst>
              <a:ext uri="{FF2B5EF4-FFF2-40B4-BE49-F238E27FC236}">
                <a16:creationId xmlns:a16="http://schemas.microsoft.com/office/drawing/2014/main" id="{F3347822-FDCA-48DD-AC58-DED3B537F046}"/>
              </a:ext>
            </a:extLst>
          </p:cNvPr>
          <p:cNvGraphicFramePr>
            <a:graphicFrameLocks noGrp="1"/>
          </p:cNvGraphicFramePr>
          <p:nvPr>
            <p:extLst>
              <p:ext uri="{D42A27DB-BD31-4B8C-83A1-F6EECF244321}">
                <p14:modId xmlns:p14="http://schemas.microsoft.com/office/powerpoint/2010/main" val="4146697400"/>
              </p:ext>
            </p:extLst>
          </p:nvPr>
        </p:nvGraphicFramePr>
        <p:xfrm>
          <a:off x="893750" y="17767574"/>
          <a:ext cx="12311885" cy="3619988"/>
        </p:xfrm>
        <a:graphic>
          <a:graphicData uri="http://schemas.openxmlformats.org/drawingml/2006/table">
            <a:tbl>
              <a:tblPr firstRow="1" bandRow="1">
                <a:tableStyleId>{5C22544A-7EE6-4342-B048-85BDC9FD1C3A}</a:tableStyleId>
              </a:tblPr>
              <a:tblGrid>
                <a:gridCol w="3550659">
                  <a:extLst>
                    <a:ext uri="{9D8B030D-6E8A-4147-A177-3AD203B41FA5}">
                      <a16:colId xmlns:a16="http://schemas.microsoft.com/office/drawing/2014/main" val="3819360298"/>
                    </a:ext>
                  </a:extLst>
                </a:gridCol>
                <a:gridCol w="1658679">
                  <a:extLst>
                    <a:ext uri="{9D8B030D-6E8A-4147-A177-3AD203B41FA5}">
                      <a16:colId xmlns:a16="http://schemas.microsoft.com/office/drawing/2014/main" val="1412862238"/>
                    </a:ext>
                  </a:extLst>
                </a:gridCol>
                <a:gridCol w="7102547">
                  <a:extLst>
                    <a:ext uri="{9D8B030D-6E8A-4147-A177-3AD203B41FA5}">
                      <a16:colId xmlns:a16="http://schemas.microsoft.com/office/drawing/2014/main" val="1544302197"/>
                    </a:ext>
                  </a:extLst>
                </a:gridCol>
              </a:tblGrid>
              <a:tr h="503798">
                <a:tc>
                  <a:txBody>
                    <a:bodyPr/>
                    <a:lstStyle/>
                    <a:p>
                      <a:r>
                        <a:rPr lang="en-IN" sz="2800" dirty="0">
                          <a:solidFill>
                            <a:srgbClr val="6D9933"/>
                          </a:solidFill>
                        </a:rPr>
                        <a:t>Output Data</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800" dirty="0">
                          <a:solidFill>
                            <a:srgbClr val="6D9933"/>
                          </a:solidFill>
                        </a:rPr>
                        <a:t>Record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800" dirty="0">
                          <a:solidFill>
                            <a:srgbClr val="6D9933"/>
                          </a:solidFill>
                        </a:rPr>
                        <a:t>Purpose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24519"/>
                  </a:ext>
                </a:extLst>
              </a:tr>
              <a:tr h="662526">
                <a:tc>
                  <a:txBody>
                    <a:bodyPr/>
                    <a:lstStyle/>
                    <a:p>
                      <a:r>
                        <a:rPr lang="en-IN" sz="2800" dirty="0"/>
                        <a:t>Country</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800" dirty="0"/>
                        <a:t>207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800" dirty="0"/>
                        <a:t>Country name, continent, income status and development status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7488964"/>
                  </a:ext>
                </a:extLst>
              </a:tr>
              <a:tr h="659219">
                <a:tc>
                  <a:txBody>
                    <a:bodyPr/>
                    <a:lstStyle/>
                    <a:p>
                      <a:r>
                        <a:rPr lang="en-IN" sz="2800" dirty="0"/>
                        <a:t>Measurement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800" dirty="0"/>
                        <a:t>103291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800" dirty="0"/>
                        <a:t>Country id, Year, Factor measurements, Actual vs Predicted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4357360"/>
                  </a:ext>
                </a:extLst>
              </a:tr>
              <a:tr h="606034">
                <a:tc>
                  <a:txBody>
                    <a:bodyPr/>
                    <a:lstStyle/>
                    <a:p>
                      <a:r>
                        <a:rPr lang="en-IN" sz="2800" dirty="0"/>
                        <a:t>Relationship</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800" dirty="0"/>
                        <a:t>1449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800" dirty="0"/>
                        <a:t>Correlation measure &amp; classification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3539372"/>
                  </a:ext>
                </a:extLst>
              </a:tr>
              <a:tr h="606034">
                <a:tc>
                  <a:txBody>
                    <a:bodyPr/>
                    <a:lstStyle/>
                    <a:p>
                      <a:r>
                        <a:rPr lang="en-IN" sz="2800" dirty="0"/>
                        <a:t>Clustering</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800" dirty="0"/>
                        <a:t>217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800" dirty="0"/>
                        <a:t>Country id, Factor measurements and cluster id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3108256"/>
                  </a:ext>
                </a:extLst>
              </a:tr>
            </a:tbl>
          </a:graphicData>
        </a:graphic>
      </p:graphicFrame>
      <p:pic>
        <p:nvPicPr>
          <p:cNvPr id="10" name="Picture 9">
            <a:extLst>
              <a:ext uri="{FF2B5EF4-FFF2-40B4-BE49-F238E27FC236}">
                <a16:creationId xmlns:a16="http://schemas.microsoft.com/office/drawing/2014/main" id="{38A9293B-9E0F-4D3B-A174-1ACE6D869D19}"/>
              </a:ext>
            </a:extLst>
          </p:cNvPr>
          <p:cNvPicPr>
            <a:picLocks noChangeAspect="1"/>
          </p:cNvPicPr>
          <p:nvPr/>
        </p:nvPicPr>
        <p:blipFill>
          <a:blip r:embed="rId5"/>
          <a:stretch>
            <a:fillRect/>
          </a:stretch>
        </p:blipFill>
        <p:spPr>
          <a:xfrm>
            <a:off x="14758109" y="19076809"/>
            <a:ext cx="11369513" cy="5654749"/>
          </a:xfrm>
          <a:prstGeom prst="rect">
            <a:avLst/>
          </a:prstGeom>
        </p:spPr>
      </p:pic>
      <p:sp>
        <p:nvSpPr>
          <p:cNvPr id="9" name="Footer Placeholder 8">
            <a:extLst>
              <a:ext uri="{FF2B5EF4-FFF2-40B4-BE49-F238E27FC236}">
                <a16:creationId xmlns:a16="http://schemas.microsoft.com/office/drawing/2014/main" id="{4F1BF271-377F-4D0E-855F-F91D80E65569}"/>
              </a:ext>
            </a:extLst>
          </p:cNvPr>
          <p:cNvSpPr>
            <a:spLocks noGrp="1"/>
          </p:cNvSpPr>
          <p:nvPr>
            <p:ph type="ftr" sz="quarter" idx="11"/>
          </p:nvPr>
        </p:nvSpPr>
        <p:spPr>
          <a:xfrm>
            <a:off x="0" y="35538774"/>
            <a:ext cx="27432000" cy="1037226"/>
          </a:xfrm>
          <a:solidFill>
            <a:srgbClr val="6D9933"/>
          </a:solidFill>
        </p:spPr>
        <p:txBody>
          <a:bodyPr/>
          <a:lstStyle/>
          <a:p>
            <a:pPr algn="l"/>
            <a:r>
              <a:rPr lang="en-US" sz="2800" dirty="0">
                <a:solidFill>
                  <a:schemeClr val="bg1"/>
                </a:solidFill>
              </a:rPr>
              <a:t> CSE6242 – Team042 (Fall 2021)  		                  </a:t>
            </a:r>
            <a:r>
              <a:rPr lang="en-US" sz="2800" dirty="0">
                <a:solidFill>
                  <a:schemeClr val="bg1"/>
                </a:solidFill>
                <a:hlinkClick r:id="rId6">
                  <a:extLst>
                    <a:ext uri="{A12FA001-AC4F-418D-AE19-62706E023703}">
                      <ahyp:hlinkClr xmlns:ahyp="http://schemas.microsoft.com/office/drawing/2018/hyperlinkcolor" val="tx"/>
                    </a:ext>
                  </a:extLst>
                </a:hlinkClick>
              </a:rPr>
              <a:t>https://public.tableau.com/app/profile/subh6914/viz/GreenAnalytics_16375909366540/Dashboard1</a:t>
            </a:r>
            <a:endParaRPr lang="en-US" sz="2800" dirty="0">
              <a:solidFill>
                <a:schemeClr val="bg1"/>
              </a:solidFill>
            </a:endParaRPr>
          </a:p>
        </p:txBody>
      </p:sp>
      <p:pic>
        <p:nvPicPr>
          <p:cNvPr id="1026" name="Picture 2">
            <a:extLst>
              <a:ext uri="{FF2B5EF4-FFF2-40B4-BE49-F238E27FC236}">
                <a16:creationId xmlns:a16="http://schemas.microsoft.com/office/drawing/2014/main" id="{3D39F8C1-C731-4E23-999E-8E5A4F1C19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5957" y="22844168"/>
            <a:ext cx="12782079" cy="325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57614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9CD2A18730FB4CAC871976883C2694" ma:contentTypeVersion="9" ma:contentTypeDescription="Create a new document." ma:contentTypeScope="" ma:versionID="0a7325a1cfa591b4f8354417cb9d7592">
  <xsd:schema xmlns:xsd="http://www.w3.org/2001/XMLSchema" xmlns:xs="http://www.w3.org/2001/XMLSchema" xmlns:p="http://schemas.microsoft.com/office/2006/metadata/properties" xmlns:ns2="4a023eaa-c610-43c6-a846-0f4e8a062693" xmlns:ns3="e9f83c3f-a56c-4bf3-8706-ffcb82093659" xmlns:ns4="82a5dab7-98f7-4d54-a5ab-12ffa87021b1" targetNamespace="http://schemas.microsoft.com/office/2006/metadata/properties" ma:root="true" ma:fieldsID="f4b2497a0c460dd83af2d77871fdb23f" ns2:_="" ns3:_="" ns4:_="">
    <xsd:import namespace="4a023eaa-c610-43c6-a846-0f4e8a062693"/>
    <xsd:import namespace="e9f83c3f-a56c-4bf3-8706-ffcb82093659"/>
    <xsd:import namespace="82a5dab7-98f7-4d54-a5ab-12ffa87021b1"/>
    <xsd:element name="properties">
      <xsd:complexType>
        <xsd:sequence>
          <xsd:element name="documentManagement">
            <xsd:complexType>
              <xsd:all>
                <xsd:element ref="ns2:Description0" minOccurs="0"/>
                <xsd:element ref="ns2:Document_x0020_Category" minOccurs="0"/>
                <xsd:element ref="ns2:Grouping" minOccurs="0"/>
                <xsd:element ref="ns2:Owner" minOccurs="0"/>
                <xsd:element ref="ns3:Send_x0020_Email" minOccurs="0"/>
                <xsd:element ref="ns3:Assigned_x0020_to0" minOccurs="0"/>
                <xsd:element ref="ns3:CC" minOccurs="0"/>
                <xsd:element ref="ns3:Message" minOccurs="0"/>
                <xsd:element ref="ns4:Content1" minOccurs="0"/>
                <xsd:element ref="ns4:Platform" minOccurs="0"/>
                <xsd:element ref="ns4:Program_x0020_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023eaa-c610-43c6-a846-0f4e8a062693"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Text">
          <xsd:maxLength value="255"/>
        </xsd:restriction>
      </xsd:simpleType>
    </xsd:element>
    <xsd:element name="Document_x0020_Category" ma:index="9" nillable="true" ma:displayName="Document Category" ma:internalName="Document_x0020_Category">
      <xsd:simpleType>
        <xsd:restriction base="dms:Text">
          <xsd:maxLength value="255"/>
        </xsd:restriction>
      </xsd:simpleType>
    </xsd:element>
    <xsd:element name="Grouping" ma:index="10" nillable="true" ma:displayName="Grouping" ma:default="" ma:format="Dropdown" ma:internalName="Grouping">
      <xsd:simpleType>
        <xsd:union memberTypes="dms:Text">
          <xsd:simpleType>
            <xsd:restriction base="dms:Choice">
              <xsd:enumeration value="Miscellaneous"/>
            </xsd:restriction>
          </xsd:simpleType>
        </xsd:union>
      </xsd:simpleType>
    </xsd:element>
    <xsd:element name="Owner" ma:index="11" nillable="true" ma:displayName="Owner" ma:list="UserInfo"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9f83c3f-a56c-4bf3-8706-ffcb82093659" elementFormDefault="qualified">
    <xsd:import namespace="http://schemas.microsoft.com/office/2006/documentManagement/types"/>
    <xsd:import namespace="http://schemas.microsoft.com/office/infopath/2007/PartnerControls"/>
    <xsd:element name="Send_x0020_Email" ma:index="12" nillable="true" ma:displayName="Send Email" ma:default="" ma:format="Dropdown" ma:internalName="Send_x0020_Email">
      <xsd:simpleType>
        <xsd:restriction base="dms:Choice">
          <xsd:enumeration value="Yes"/>
          <xsd:enumeration value="No"/>
        </xsd:restriction>
      </xsd:simpleType>
    </xsd:element>
    <xsd:element name="Assigned_x0020_to0" ma:index="13" nillable="true" ma:displayName="Assigned to" ma:list="UserInfo" ma:SearchPeopleOnly="false" ma:SharePointGroup="0" ma:internalName="Assigned_x0020_to0"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C" ma:index="14" nillable="true" ma:displayName="CC" ma:list="UserInfo" ma:SearchPeopleOnly="false" ma:SharePointGroup="0" ma:internalName="CC"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ssage" ma:index="15" nillable="true" ma:displayName="Message" ma:internalName="Messag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2a5dab7-98f7-4d54-a5ab-12ffa87021b1" elementFormDefault="qualified">
    <xsd:import namespace="http://schemas.microsoft.com/office/2006/documentManagement/types"/>
    <xsd:import namespace="http://schemas.microsoft.com/office/infopath/2007/PartnerControls"/>
    <xsd:element name="Content1" ma:index="16" nillable="true" ma:displayName="Content" ma:default="unknown" ma:format="Dropdown" ma:internalName="Content1">
      <xsd:simpleType>
        <xsd:restriction base="dms:Choice">
          <xsd:enumeration value="Harness"/>
          <xsd:enumeration value="Diagnostics"/>
          <xsd:enumeration value="Software"/>
          <xsd:enumeration value="unknown"/>
        </xsd:restriction>
      </xsd:simpleType>
    </xsd:element>
    <xsd:element name="Platform" ma:index="17" nillable="true" ma:displayName="Platform" ma:default="unknown" ma:format="Dropdown" ma:internalName="Platform">
      <xsd:simpleType>
        <xsd:union memberTypes="dms:Text">
          <xsd:simpleType>
            <xsd:restriction base="dms:Choice">
              <xsd:enumeration value="1 Series"/>
              <xsd:enumeration value="2 Series"/>
              <xsd:enumeration value="3E"/>
              <xsd:enumeration value="3R"/>
              <xsd:enumeration value="4 Series"/>
              <xsd:enumeration value="unknown"/>
            </xsd:restriction>
          </xsd:simpleType>
        </xsd:union>
      </xsd:simpleType>
    </xsd:element>
    <xsd:element name="Program_x0020_Status" ma:index="18" nillable="true" ma:displayName="Program Status" ma:default="Current Production" ma:format="Dropdown" ma:internalName="Program_x0020_Status">
      <xsd:simpleType>
        <xsd:restriction base="dms:Choice">
          <xsd:enumeration value="Current Production"/>
          <xsd:enumeration value="PDP"/>
          <xsd:enumeration value="Legac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latform xmlns="82a5dab7-98f7-4d54-a5ab-12ffa87021b1">unknown</Platform>
    <Document_x0020_Category xmlns="4a023eaa-c610-43c6-a846-0f4e8a062693" xsi:nil="true"/>
    <Send_x0020_Email xmlns="e9f83c3f-a56c-4bf3-8706-ffcb82093659" xsi:nil="true"/>
    <Description0 xmlns="4a023eaa-c610-43c6-a846-0f4e8a062693" xsi:nil="true"/>
    <Grouping xmlns="4a023eaa-c610-43c6-a846-0f4e8a062693" xsi:nil="true"/>
    <Message xmlns="e9f83c3f-a56c-4bf3-8706-ffcb82093659" xsi:nil="true"/>
    <CC xmlns="e9f83c3f-a56c-4bf3-8706-ffcb82093659">
      <UserInfo>
        <DisplayName/>
        <AccountId xsi:nil="true"/>
        <AccountType/>
      </UserInfo>
    </CC>
    <Program_x0020_Status xmlns="82a5dab7-98f7-4d54-a5ab-12ffa87021b1">Current Production</Program_x0020_Status>
    <Owner xmlns="4a023eaa-c610-43c6-a846-0f4e8a062693">
      <UserInfo>
        <DisplayName/>
        <AccountId xsi:nil="true"/>
        <AccountType/>
      </UserInfo>
    </Owner>
    <Content1 xmlns="82a5dab7-98f7-4d54-a5ab-12ffa87021b1">unknown</Content1>
    <Assigned_x0020_to0 xmlns="e9f83c3f-a56c-4bf3-8706-ffcb82093659">
      <UserInfo>
        <DisplayName/>
        <AccountId xsi:nil="true"/>
        <AccountType/>
      </UserInfo>
    </Assigned_x0020_to0>
  </documentManagement>
</p:properties>
</file>

<file path=customXml/itemProps1.xml><?xml version="1.0" encoding="utf-8"?>
<ds:datastoreItem xmlns:ds="http://schemas.openxmlformats.org/officeDocument/2006/customXml" ds:itemID="{800A7622-9630-49E5-ACF3-1B24F40A1E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023eaa-c610-43c6-a846-0f4e8a062693"/>
    <ds:schemaRef ds:uri="e9f83c3f-a56c-4bf3-8706-ffcb82093659"/>
    <ds:schemaRef ds:uri="82a5dab7-98f7-4d54-a5ab-12ffa87021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8F291A-962D-4AD0-B719-CCD16E9749CB}">
  <ds:schemaRefs>
    <ds:schemaRef ds:uri="http://schemas.microsoft.com/sharepoint/v3/contenttype/forms"/>
  </ds:schemaRefs>
</ds:datastoreItem>
</file>

<file path=customXml/itemProps3.xml><?xml version="1.0" encoding="utf-8"?>
<ds:datastoreItem xmlns:ds="http://schemas.openxmlformats.org/officeDocument/2006/customXml" ds:itemID="{B188FE13-EFF8-4479-AE38-A82B4CC79B17}">
  <ds:schemaRefs>
    <ds:schemaRef ds:uri="4a023eaa-c610-43c6-a846-0f4e8a062693"/>
    <ds:schemaRef ds:uri="http://schemas.microsoft.com/office/2006/documentManagement/types"/>
    <ds:schemaRef ds:uri="http://schemas.microsoft.com/office/infopath/2007/PartnerControls"/>
    <ds:schemaRef ds:uri="e9f83c3f-a56c-4bf3-8706-ffcb82093659"/>
    <ds:schemaRef ds:uri="http://schemas.microsoft.com/office/2006/metadata/properties"/>
    <ds:schemaRef ds:uri="http://purl.org/dc/elements/1.1/"/>
    <ds:schemaRef ds:uri="http://schemas.openxmlformats.org/package/2006/metadata/core-properties"/>
    <ds:schemaRef ds:uri="http://purl.org/dc/terms/"/>
    <ds:schemaRef ds:uri="82a5dab7-98f7-4d54-a5ab-12ffa87021b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PATsdm_9-26-12_template.potx</Template>
  <TotalTime>6193</TotalTime>
  <Words>851</Words>
  <Application>Microsoft Office PowerPoint</Application>
  <PresentationFormat>Custom</PresentationFormat>
  <Paragraphs>166</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Calibri Light</vt:lpstr>
      <vt:lpstr>Wingdings</vt:lpstr>
      <vt:lpstr>Custom Design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Atweeshtwo</dc:creator>
  <cp:lastModifiedBy>Sinha Saurabh INPU</cp:lastModifiedBy>
  <cp:revision>107</cp:revision>
  <dcterms:created xsi:type="dcterms:W3CDTF">2012-10-03T15:39:43Z</dcterms:created>
  <dcterms:modified xsi:type="dcterms:W3CDTF">2021-12-02T10:58:38Z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0x010100C09CD2A18730FB4CAC871976883C2694</vt:lpwstr>
  </property>
</Properties>
</file>