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D2A1"/>
    <a:srgbClr val="B0D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454" autoAdjust="0"/>
  </p:normalViewPr>
  <p:slideViewPr>
    <p:cSldViewPr snapToGrid="0">
      <p:cViewPr varScale="1">
        <p:scale>
          <a:sx n="63" d="100"/>
          <a:sy n="63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08572-E796-400F-87E0-921B56A88C89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B6566-297E-485A-80BD-90AB82717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17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8DCB-3880-4EF8-8C12-6D039EADC68E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DF44-4594-48E9-9BEA-DE55A6718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9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8DCB-3880-4EF8-8C12-6D039EADC68E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DF44-4594-48E9-9BEA-DE55A6718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0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8DCB-3880-4EF8-8C12-6D039EADC68E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DF44-4594-48E9-9BEA-DE55A6718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1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8DCB-3880-4EF8-8C12-6D039EADC68E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DF44-4594-48E9-9BEA-DE55A6718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2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8DCB-3880-4EF8-8C12-6D039EADC68E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DF44-4594-48E9-9BEA-DE55A6718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3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8DCB-3880-4EF8-8C12-6D039EADC68E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DF44-4594-48E9-9BEA-DE55A6718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0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8DCB-3880-4EF8-8C12-6D039EADC68E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DF44-4594-48E9-9BEA-DE55A6718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3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8DCB-3880-4EF8-8C12-6D039EADC68E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DF44-4594-48E9-9BEA-DE55A6718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34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8DCB-3880-4EF8-8C12-6D039EADC68E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DF44-4594-48E9-9BEA-DE55A6718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6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8DCB-3880-4EF8-8C12-6D039EADC68E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DF44-4594-48E9-9BEA-DE55A6718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0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8DCB-3880-4EF8-8C12-6D039EADC68E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DF44-4594-48E9-9BEA-DE55A6718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9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88DCB-3880-4EF8-8C12-6D039EADC68E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8DF44-4594-48E9-9BEA-DE55A6718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6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412E99-1B96-4706-9A7B-95C033B57116}"/>
              </a:ext>
            </a:extLst>
          </p:cNvPr>
          <p:cNvSpPr/>
          <p:nvPr/>
        </p:nvSpPr>
        <p:spPr>
          <a:xfrm>
            <a:off x="3032760" y="4541520"/>
            <a:ext cx="5074920" cy="188976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900CD5-CC52-4714-B5F6-7B7E0AD458AC}"/>
              </a:ext>
            </a:extLst>
          </p:cNvPr>
          <p:cNvSpPr/>
          <p:nvPr/>
        </p:nvSpPr>
        <p:spPr>
          <a:xfrm>
            <a:off x="3051674" y="3094167"/>
            <a:ext cx="5074920" cy="1066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5CE8BE-7A0F-47BA-A4D0-4C08688EFC29}"/>
              </a:ext>
            </a:extLst>
          </p:cNvPr>
          <p:cNvSpPr/>
          <p:nvPr/>
        </p:nvSpPr>
        <p:spPr>
          <a:xfrm>
            <a:off x="3032760" y="1463040"/>
            <a:ext cx="5074920" cy="1066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6B3BC4-5DB9-4F70-BF90-DDEE9AA1A8D3}"/>
              </a:ext>
            </a:extLst>
          </p:cNvPr>
          <p:cNvSpPr txBox="1"/>
          <p:nvPr/>
        </p:nvSpPr>
        <p:spPr>
          <a:xfrm flipH="1">
            <a:off x="3893819" y="4739640"/>
            <a:ext cx="335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Automation Layer (Selenium)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35B19F1-5140-4F60-B560-5B072777C912}"/>
              </a:ext>
            </a:extLst>
          </p:cNvPr>
          <p:cNvSpPr/>
          <p:nvPr/>
        </p:nvSpPr>
        <p:spPr>
          <a:xfrm>
            <a:off x="3474720" y="5364480"/>
            <a:ext cx="1981200" cy="8534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Contracts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145910B-BC90-4709-A9E2-D9DB738B362E}"/>
              </a:ext>
            </a:extLst>
          </p:cNvPr>
          <p:cNvSpPr/>
          <p:nvPr/>
        </p:nvSpPr>
        <p:spPr>
          <a:xfrm>
            <a:off x="5791200" y="5364480"/>
            <a:ext cx="1981200" cy="8534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Implementations</a:t>
            </a:r>
          </a:p>
        </p:txBody>
      </p:sp>
      <p:sp>
        <p:nvSpPr>
          <p:cNvPr id="16" name="Arrow: Curved Up 15">
            <a:extLst>
              <a:ext uri="{FF2B5EF4-FFF2-40B4-BE49-F238E27FC236}">
                <a16:creationId xmlns:a16="http://schemas.microsoft.com/office/drawing/2014/main" id="{87673D9B-D59A-42BB-A7F2-554EB5AAF6F8}"/>
              </a:ext>
            </a:extLst>
          </p:cNvPr>
          <p:cNvSpPr/>
          <p:nvPr/>
        </p:nvSpPr>
        <p:spPr>
          <a:xfrm>
            <a:off x="4739640" y="6004560"/>
            <a:ext cx="1813560" cy="579120"/>
          </a:xfrm>
          <a:prstGeom prst="curved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F3974F-7212-413B-98C5-CE4328ED4BC2}"/>
              </a:ext>
            </a:extLst>
          </p:cNvPr>
          <p:cNvSpPr txBox="1"/>
          <p:nvPr/>
        </p:nvSpPr>
        <p:spPr>
          <a:xfrm>
            <a:off x="4670742" y="3046214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Application Layer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CBB9D1-957A-4E28-8F35-36A54DB1D6EF}"/>
              </a:ext>
            </a:extLst>
          </p:cNvPr>
          <p:cNvSpPr txBox="1"/>
          <p:nvPr/>
        </p:nvSpPr>
        <p:spPr>
          <a:xfrm>
            <a:off x="4139250" y="3474720"/>
            <a:ext cx="2912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Design Pattern: Page Factory</a:t>
            </a: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CA5C8BF2-AADE-4CF3-BB04-39E8F1AF971A}"/>
              </a:ext>
            </a:extLst>
          </p:cNvPr>
          <p:cNvSpPr/>
          <p:nvPr/>
        </p:nvSpPr>
        <p:spPr>
          <a:xfrm>
            <a:off x="7425407" y="3723025"/>
            <a:ext cx="331752" cy="1080254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E63CD302-E926-4B7E-B307-E14CEA47B95C}"/>
              </a:ext>
            </a:extLst>
          </p:cNvPr>
          <p:cNvSpPr/>
          <p:nvPr/>
        </p:nvSpPr>
        <p:spPr>
          <a:xfrm>
            <a:off x="3520563" y="2209800"/>
            <a:ext cx="373255" cy="2536567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7BE42A-FE94-4005-B2BD-0D46A4FA0E74}"/>
              </a:ext>
            </a:extLst>
          </p:cNvPr>
          <p:cNvSpPr txBox="1"/>
          <p:nvPr/>
        </p:nvSpPr>
        <p:spPr>
          <a:xfrm>
            <a:off x="4859217" y="1627108"/>
            <a:ext cx="1595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Test case Layer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33F21C-EFA1-4570-9D23-F3B7963D0FB0}"/>
              </a:ext>
            </a:extLst>
          </p:cNvPr>
          <p:cNvSpPr txBox="1"/>
          <p:nvPr/>
        </p:nvSpPr>
        <p:spPr>
          <a:xfrm>
            <a:off x="4369788" y="2087880"/>
            <a:ext cx="259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Framework Used: TestNG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6C19886-B38C-4F6B-90F5-43E1292C9CDA}"/>
              </a:ext>
            </a:extLst>
          </p:cNvPr>
          <p:cNvSpPr/>
          <p:nvPr/>
        </p:nvSpPr>
        <p:spPr>
          <a:xfrm>
            <a:off x="3032760" y="198120"/>
            <a:ext cx="5074920" cy="8839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Suite</a:t>
            </a:r>
          </a:p>
          <a:p>
            <a:pPr algn="ctr"/>
            <a:r>
              <a:rPr lang="en-US" dirty="0"/>
              <a:t>XML files – Sanity, Feature, Smoke Testcases</a:t>
            </a:r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32F6BD63-8D4D-41AC-936E-C3CD79E392A3}"/>
              </a:ext>
            </a:extLst>
          </p:cNvPr>
          <p:cNvSpPr/>
          <p:nvPr/>
        </p:nvSpPr>
        <p:spPr>
          <a:xfrm>
            <a:off x="7396998" y="928021"/>
            <a:ext cx="360161" cy="819054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5A2B200-36C5-487A-96D5-6E5B34CB80EA}"/>
              </a:ext>
            </a:extLst>
          </p:cNvPr>
          <p:cNvSpPr/>
          <p:nvPr/>
        </p:nvSpPr>
        <p:spPr>
          <a:xfrm>
            <a:off x="73743" y="2511394"/>
            <a:ext cx="2006376" cy="9165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Config.properties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198A7E6-4461-4FF4-9201-387825E7E644}"/>
              </a:ext>
            </a:extLst>
          </p:cNvPr>
          <p:cNvSpPr/>
          <p:nvPr/>
        </p:nvSpPr>
        <p:spPr>
          <a:xfrm>
            <a:off x="8393147" y="1066800"/>
            <a:ext cx="1573813" cy="55016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B70385F-30E0-4CE2-AC50-EB54E0D7C39D}"/>
              </a:ext>
            </a:extLst>
          </p:cNvPr>
          <p:cNvSpPr/>
          <p:nvPr/>
        </p:nvSpPr>
        <p:spPr>
          <a:xfrm>
            <a:off x="8641079" y="1447800"/>
            <a:ext cx="1062660" cy="1066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Test Utilities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3FA4AF1-B92A-44CC-8A0D-3B6C6B68E020}"/>
              </a:ext>
            </a:extLst>
          </p:cNvPr>
          <p:cNvSpPr/>
          <p:nvPr/>
        </p:nvSpPr>
        <p:spPr>
          <a:xfrm>
            <a:off x="8656319" y="4526280"/>
            <a:ext cx="1062660" cy="18897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Auto Utilities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Ex. Wait </a:t>
            </a:r>
            <a:r>
              <a:rPr lang="en-US" dirty="0" err="1">
                <a:solidFill>
                  <a:schemeClr val="bg1"/>
                </a:solidFill>
              </a:rPr>
              <a:t>Uitility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26687A0-CFFC-4CC9-A4A5-110D2CF82225}"/>
              </a:ext>
            </a:extLst>
          </p:cNvPr>
          <p:cNvSpPr/>
          <p:nvPr/>
        </p:nvSpPr>
        <p:spPr>
          <a:xfrm>
            <a:off x="8641080" y="3110746"/>
            <a:ext cx="1062659" cy="1066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 utilities</a:t>
            </a:r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F1615933-377F-472E-88D4-DC60F0E8A3C7}"/>
              </a:ext>
            </a:extLst>
          </p:cNvPr>
          <p:cNvSpPr/>
          <p:nvPr/>
        </p:nvSpPr>
        <p:spPr>
          <a:xfrm>
            <a:off x="7848600" y="1796534"/>
            <a:ext cx="777239" cy="398026"/>
          </a:xfrm>
          <a:prstGeom prst="left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908C8C73-797F-4CB6-9141-EF795DE2631A}"/>
              </a:ext>
            </a:extLst>
          </p:cNvPr>
          <p:cNvSpPr/>
          <p:nvPr/>
        </p:nvSpPr>
        <p:spPr>
          <a:xfrm>
            <a:off x="7831859" y="3474720"/>
            <a:ext cx="777239" cy="398026"/>
          </a:xfrm>
          <a:prstGeom prst="left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6B7D6040-5C5F-414E-A486-893E772A06C8}"/>
              </a:ext>
            </a:extLst>
          </p:cNvPr>
          <p:cNvSpPr/>
          <p:nvPr/>
        </p:nvSpPr>
        <p:spPr>
          <a:xfrm>
            <a:off x="7817911" y="5368945"/>
            <a:ext cx="777239" cy="398026"/>
          </a:xfrm>
          <a:prstGeom prst="left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41D55A2-EF60-4A8D-A417-C57E6EA24AA5}"/>
              </a:ext>
            </a:extLst>
          </p:cNvPr>
          <p:cNvSpPr/>
          <p:nvPr/>
        </p:nvSpPr>
        <p:spPr>
          <a:xfrm>
            <a:off x="331468" y="4689455"/>
            <a:ext cx="2026922" cy="15132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Test Data Excel Sheet</a:t>
            </a:r>
          </a:p>
        </p:txBody>
      </p:sp>
      <p:pic>
        <p:nvPicPr>
          <p:cNvPr id="46" name="Graphic 45" descr="Speech">
            <a:extLst>
              <a:ext uri="{FF2B5EF4-FFF2-40B4-BE49-F238E27FC236}">
                <a16:creationId xmlns:a16="http://schemas.microsoft.com/office/drawing/2014/main" id="{5315F8A4-C291-42A8-A2DE-30EDD7C4D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108" y="3625317"/>
            <a:ext cx="2000186" cy="1395926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54FC5A2-A7E6-497B-8911-794E100FB738}"/>
              </a:ext>
            </a:extLst>
          </p:cNvPr>
          <p:cNvSpPr txBox="1"/>
          <p:nvPr/>
        </p:nvSpPr>
        <p:spPr>
          <a:xfrm>
            <a:off x="534210" y="3866973"/>
            <a:ext cx="1489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Data Driven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testing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C7BDFD67-E11D-4D82-9216-3FB61B298AC1}"/>
              </a:ext>
            </a:extLst>
          </p:cNvPr>
          <p:cNvSpPr/>
          <p:nvPr/>
        </p:nvSpPr>
        <p:spPr>
          <a:xfrm rot="19944448">
            <a:off x="1957929" y="2251970"/>
            <a:ext cx="1221734" cy="4820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Up 53">
            <a:extLst>
              <a:ext uri="{FF2B5EF4-FFF2-40B4-BE49-F238E27FC236}">
                <a16:creationId xmlns:a16="http://schemas.microsoft.com/office/drawing/2014/main" id="{A367771A-E0A0-4BB5-AED4-1F38FFB0ABD1}"/>
              </a:ext>
            </a:extLst>
          </p:cNvPr>
          <p:cNvSpPr/>
          <p:nvPr/>
        </p:nvSpPr>
        <p:spPr>
          <a:xfrm rot="1862657">
            <a:off x="2396295" y="2355704"/>
            <a:ext cx="369777" cy="2562611"/>
          </a:xfrm>
          <a:prstGeom prst="upArrow">
            <a:avLst/>
          </a:prstGeom>
          <a:ln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Graphic 57" descr="Teacher">
            <a:extLst>
              <a:ext uri="{FF2B5EF4-FFF2-40B4-BE49-F238E27FC236}">
                <a16:creationId xmlns:a16="http://schemas.microsoft.com/office/drawing/2014/main" id="{2C47E7C4-4AA0-44F4-8292-38B3AC3983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9580" y="78857"/>
            <a:ext cx="914400" cy="914400"/>
          </a:xfrm>
          <a:prstGeom prst="rect">
            <a:avLst/>
          </a:prstGeom>
        </p:spPr>
      </p:pic>
      <p:pic>
        <p:nvPicPr>
          <p:cNvPr id="60" name="Graphic 59" descr="Arrow: Straight">
            <a:extLst>
              <a:ext uri="{FF2B5EF4-FFF2-40B4-BE49-F238E27FC236}">
                <a16:creationId xmlns:a16="http://schemas.microsoft.com/office/drawing/2014/main" id="{7AFA83EE-21B4-4287-945A-E1A999436F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790473">
            <a:off x="2210537" y="740274"/>
            <a:ext cx="906384" cy="906384"/>
          </a:xfrm>
          <a:prstGeom prst="rect">
            <a:avLst/>
          </a:prstGeom>
        </p:spPr>
      </p:pic>
      <p:pic>
        <p:nvPicPr>
          <p:cNvPr id="62" name="Graphic 61" descr="Arrow: Slight curve">
            <a:extLst>
              <a:ext uri="{FF2B5EF4-FFF2-40B4-BE49-F238E27FC236}">
                <a16:creationId xmlns:a16="http://schemas.microsoft.com/office/drawing/2014/main" id="{DDBBBD9F-37EF-42EA-8D92-4768A620A8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01430" y="283199"/>
            <a:ext cx="914400" cy="9144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7B89137-6DA0-49BE-A4C7-06286B6B62A0}"/>
              </a:ext>
            </a:extLst>
          </p:cNvPr>
          <p:cNvSpPr txBox="1"/>
          <p:nvPr/>
        </p:nvSpPr>
        <p:spPr>
          <a:xfrm>
            <a:off x="60085" y="258165"/>
            <a:ext cx="1624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Manual Trigger</a:t>
            </a:r>
          </a:p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Or </a:t>
            </a:r>
          </a:p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Jenkins Trigger</a:t>
            </a:r>
          </a:p>
        </p:txBody>
      </p:sp>
      <p:pic>
        <p:nvPicPr>
          <p:cNvPr id="67" name="Graphic 66" descr="Stopwatch">
            <a:extLst>
              <a:ext uri="{FF2B5EF4-FFF2-40B4-BE49-F238E27FC236}">
                <a16:creationId xmlns:a16="http://schemas.microsoft.com/office/drawing/2014/main" id="{BF1755FE-A9A9-4DEB-A49A-ABA3851312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5667" y="1300387"/>
            <a:ext cx="914400" cy="914400"/>
          </a:xfrm>
          <a:prstGeom prst="rect">
            <a:avLst/>
          </a:prstGeom>
        </p:spPr>
      </p:pic>
      <p:pic>
        <p:nvPicPr>
          <p:cNvPr id="69" name="Graphic 68" descr="Gears">
            <a:extLst>
              <a:ext uri="{FF2B5EF4-FFF2-40B4-BE49-F238E27FC236}">
                <a16:creationId xmlns:a16="http://schemas.microsoft.com/office/drawing/2014/main" id="{948304C0-4996-467D-A41A-1AE095CCB16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9599" y="1344455"/>
            <a:ext cx="1056800" cy="1056800"/>
          </a:xfrm>
          <a:prstGeom prst="rect">
            <a:avLst/>
          </a:prstGeom>
        </p:spPr>
      </p:pic>
      <p:pic>
        <p:nvPicPr>
          <p:cNvPr id="70" name="Graphic 69" descr="Arrow: Straight">
            <a:extLst>
              <a:ext uri="{FF2B5EF4-FFF2-40B4-BE49-F238E27FC236}">
                <a16:creationId xmlns:a16="http://schemas.microsoft.com/office/drawing/2014/main" id="{1817CAD2-1FA6-470F-B666-2AB8C8EB54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294210">
            <a:off x="1457348" y="1247821"/>
            <a:ext cx="914400" cy="914400"/>
          </a:xfrm>
          <a:prstGeom prst="rect">
            <a:avLst/>
          </a:prstGeom>
        </p:spPr>
      </p:pic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9C39FA99-FD16-4FAE-956A-6747C674E614}"/>
              </a:ext>
            </a:extLst>
          </p:cNvPr>
          <p:cNvSpPr/>
          <p:nvPr/>
        </p:nvSpPr>
        <p:spPr>
          <a:xfrm>
            <a:off x="10492433" y="257461"/>
            <a:ext cx="1497354" cy="154202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6A920E32-DACB-4E74-BD73-59B64D3D7FFA}"/>
              </a:ext>
            </a:extLst>
          </p:cNvPr>
          <p:cNvSpPr/>
          <p:nvPr/>
        </p:nvSpPr>
        <p:spPr>
          <a:xfrm>
            <a:off x="10538153" y="2617363"/>
            <a:ext cx="1485335" cy="15195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32167C7-AFE2-4001-9E59-FC6AF5AFD40B}"/>
              </a:ext>
            </a:extLst>
          </p:cNvPr>
          <p:cNvSpPr/>
          <p:nvPr/>
        </p:nvSpPr>
        <p:spPr>
          <a:xfrm>
            <a:off x="10568585" y="4954786"/>
            <a:ext cx="1485335" cy="154202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7" name="Graphic 76" descr="Diploma">
            <a:extLst>
              <a:ext uri="{FF2B5EF4-FFF2-40B4-BE49-F238E27FC236}">
                <a16:creationId xmlns:a16="http://schemas.microsoft.com/office/drawing/2014/main" id="{F6A37E99-E315-4D08-89F7-55B277BEE30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777900" y="398654"/>
            <a:ext cx="914400" cy="9144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5D333BA-F1B2-44A3-AF7F-A5012975828C}"/>
              </a:ext>
            </a:extLst>
          </p:cNvPr>
          <p:cNvSpPr txBox="1"/>
          <p:nvPr/>
        </p:nvSpPr>
        <p:spPr>
          <a:xfrm>
            <a:off x="10647899" y="1131095"/>
            <a:ext cx="1204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Interactive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Reports</a:t>
            </a:r>
          </a:p>
        </p:txBody>
      </p:sp>
      <p:pic>
        <p:nvPicPr>
          <p:cNvPr id="79" name="Graphic 78" descr="Gears">
            <a:extLst>
              <a:ext uri="{FF2B5EF4-FFF2-40B4-BE49-F238E27FC236}">
                <a16:creationId xmlns:a16="http://schemas.microsoft.com/office/drawing/2014/main" id="{A6C8B7E2-0E27-4C30-A6A5-DB441D70252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79205" y="3183507"/>
            <a:ext cx="914400" cy="914400"/>
          </a:xfrm>
          <a:prstGeom prst="rect">
            <a:avLst/>
          </a:prstGeom>
        </p:spPr>
      </p:pic>
      <p:pic>
        <p:nvPicPr>
          <p:cNvPr id="81" name="Graphic 80" descr="Camera">
            <a:extLst>
              <a:ext uri="{FF2B5EF4-FFF2-40B4-BE49-F238E27FC236}">
                <a16:creationId xmlns:a16="http://schemas.microsoft.com/office/drawing/2014/main" id="{911FE55D-C4EB-41E6-AB72-3145947C6DE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846788" y="5037236"/>
            <a:ext cx="868680" cy="86868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D59D0AF1-1D56-4419-B349-8D55496B7E73}"/>
              </a:ext>
            </a:extLst>
          </p:cNvPr>
          <p:cNvSpPr txBox="1"/>
          <p:nvPr/>
        </p:nvSpPr>
        <p:spPr>
          <a:xfrm>
            <a:off x="10739396" y="5879068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Snapshots</a:t>
            </a:r>
          </a:p>
        </p:txBody>
      </p:sp>
      <p:pic>
        <p:nvPicPr>
          <p:cNvPr id="84" name="Graphic 83" descr="Disk">
            <a:extLst>
              <a:ext uri="{FF2B5EF4-FFF2-40B4-BE49-F238E27FC236}">
                <a16:creationId xmlns:a16="http://schemas.microsoft.com/office/drawing/2014/main" id="{89842D66-553B-4E97-9471-F37495AB08B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793140" y="2710917"/>
            <a:ext cx="914400" cy="91440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58128B1E-9F28-485A-84A0-5EE2C4643BF2}"/>
              </a:ext>
            </a:extLst>
          </p:cNvPr>
          <p:cNvSpPr txBox="1"/>
          <p:nvPr/>
        </p:nvSpPr>
        <p:spPr>
          <a:xfrm>
            <a:off x="10979295" y="361189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Logs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AA63B0E-ECB2-4FCE-9157-4947F8281C7E}"/>
              </a:ext>
            </a:extLst>
          </p:cNvPr>
          <p:cNvCxnSpPr/>
          <p:nvPr/>
        </p:nvCxnSpPr>
        <p:spPr>
          <a:xfrm>
            <a:off x="10165080" y="0"/>
            <a:ext cx="0" cy="68580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2BC68DD-E685-45B4-BC24-0E5A30E9D267}"/>
              </a:ext>
            </a:extLst>
          </p:cNvPr>
          <p:cNvCxnSpPr/>
          <p:nvPr/>
        </p:nvCxnSpPr>
        <p:spPr>
          <a:xfrm>
            <a:off x="2747885" y="-13454"/>
            <a:ext cx="0" cy="685800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Arrow: Striped Right 88">
            <a:extLst>
              <a:ext uri="{FF2B5EF4-FFF2-40B4-BE49-F238E27FC236}">
                <a16:creationId xmlns:a16="http://schemas.microsoft.com/office/drawing/2014/main" id="{A07FF001-DB15-41DF-AF19-A87D608F988B}"/>
              </a:ext>
            </a:extLst>
          </p:cNvPr>
          <p:cNvSpPr/>
          <p:nvPr/>
        </p:nvSpPr>
        <p:spPr>
          <a:xfrm>
            <a:off x="9966960" y="855854"/>
            <a:ext cx="680939" cy="488601"/>
          </a:xfrm>
          <a:prstGeom prst="stripedRightArrow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Striped Right 89">
            <a:extLst>
              <a:ext uri="{FF2B5EF4-FFF2-40B4-BE49-F238E27FC236}">
                <a16:creationId xmlns:a16="http://schemas.microsoft.com/office/drawing/2014/main" id="{B591B80B-86E0-49AE-B101-8F69D520CF5A}"/>
              </a:ext>
            </a:extLst>
          </p:cNvPr>
          <p:cNvSpPr/>
          <p:nvPr/>
        </p:nvSpPr>
        <p:spPr>
          <a:xfrm>
            <a:off x="9983314" y="3048628"/>
            <a:ext cx="680939" cy="488601"/>
          </a:xfrm>
          <a:prstGeom prst="stripedRightArrow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: Striped Right 90">
            <a:extLst>
              <a:ext uri="{FF2B5EF4-FFF2-40B4-BE49-F238E27FC236}">
                <a16:creationId xmlns:a16="http://schemas.microsoft.com/office/drawing/2014/main" id="{AE9125BD-3EB8-498C-B1C7-8E0ED4CC81BD}"/>
              </a:ext>
            </a:extLst>
          </p:cNvPr>
          <p:cNvSpPr/>
          <p:nvPr/>
        </p:nvSpPr>
        <p:spPr>
          <a:xfrm>
            <a:off x="9906880" y="5386050"/>
            <a:ext cx="680939" cy="488601"/>
          </a:xfrm>
          <a:prstGeom prst="stripedRightArrow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22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4286</TotalTime>
  <Words>62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Dhingra</dc:creator>
  <cp:lastModifiedBy>Saurabh Dhingra</cp:lastModifiedBy>
  <cp:revision>27</cp:revision>
  <dcterms:created xsi:type="dcterms:W3CDTF">2017-05-20T16:22:51Z</dcterms:created>
  <dcterms:modified xsi:type="dcterms:W3CDTF">2017-08-19T04:38:51Z</dcterms:modified>
</cp:coreProperties>
</file>