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7" r:id="rId2"/>
    <p:sldId id="283" r:id="rId3"/>
    <p:sldId id="284" r:id="rId4"/>
    <p:sldId id="309" r:id="rId5"/>
    <p:sldId id="310" r:id="rId6"/>
    <p:sldId id="311" r:id="rId7"/>
    <p:sldId id="307" r:id="rId8"/>
    <p:sldId id="286" r:id="rId9"/>
    <p:sldId id="287" r:id="rId10"/>
    <p:sldId id="295" r:id="rId11"/>
    <p:sldId id="285" r:id="rId12"/>
    <p:sldId id="312" r:id="rId13"/>
    <p:sldId id="313" r:id="rId14"/>
    <p:sldId id="314" r:id="rId15"/>
    <p:sldId id="293" r:id="rId16"/>
    <p:sldId id="294" r:id="rId17"/>
    <p:sldId id="288" r:id="rId18"/>
    <p:sldId id="291" r:id="rId19"/>
    <p:sldId id="292" r:id="rId20"/>
    <p:sldId id="302" r:id="rId21"/>
    <p:sldId id="296" r:id="rId22"/>
    <p:sldId id="297" r:id="rId23"/>
    <p:sldId id="298" r:id="rId24"/>
    <p:sldId id="300" r:id="rId25"/>
    <p:sldId id="303" r:id="rId26"/>
    <p:sldId id="301" r:id="rId27"/>
    <p:sldId id="30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08" r:id="rId43"/>
    <p:sldId id="299" r:id="rId44"/>
    <p:sldId id="305" r:id="rId45"/>
    <p:sldId id="306" r:id="rId46"/>
    <p:sldId id="28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46FF"/>
    <a:srgbClr val="FCCE0D"/>
    <a:srgbClr val="01ED60"/>
    <a:srgbClr val="122337"/>
    <a:srgbClr val="45C1FF"/>
    <a:srgbClr val="434B55"/>
    <a:srgbClr val="0D55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25" autoAdjust="0"/>
    <p:restoredTop sz="96296"/>
  </p:normalViewPr>
  <p:slideViewPr>
    <p:cSldViewPr snapToGrid="0">
      <p:cViewPr>
        <p:scale>
          <a:sx n="91" d="100"/>
          <a:sy n="91" d="100"/>
        </p:scale>
        <p:origin x="576" y="960"/>
      </p:cViewPr>
      <p:guideLst/>
    </p:cSldViewPr>
  </p:slideViewPr>
  <p:notesTextViewPr>
    <p:cViewPr>
      <p:scale>
        <a:sx n="1" d="1"/>
        <a:sy n="1" d="1"/>
      </p:scale>
      <p:origin x="0" y="0"/>
    </p:cViewPr>
  </p:notesTextViewPr>
  <p:notesViewPr>
    <p:cSldViewPr snapToGrid="0">
      <p:cViewPr varScale="1">
        <p:scale>
          <a:sx n="70" d="100"/>
          <a:sy n="70" d="100"/>
        </p:scale>
        <p:origin x="304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DA2629-B447-4227-A08B-4906D844EA32}" type="datetimeFigureOut">
              <a:rPr lang="en-IN" smtClean="0"/>
              <a:t>13/11/22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925D2-6600-4D0B-AB37-C7CEE708AD63}" type="slidenum">
              <a:rPr lang="en-IN" smtClean="0"/>
              <a:t>‹#›</a:t>
            </a:fld>
            <a:endParaRPr lang="en-IN"/>
          </a:p>
        </p:txBody>
      </p:sp>
    </p:spTree>
    <p:extLst>
      <p:ext uri="{BB962C8B-B14F-4D97-AF65-F5344CB8AC3E}">
        <p14:creationId xmlns:p14="http://schemas.microsoft.com/office/powerpoint/2010/main" val="2026047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9B0DAB-69F4-493B-BE7B-976550C5B96E}" type="datetimeFigureOut">
              <a:rPr lang="en-IN" smtClean="0"/>
              <a:t>13/11/22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FCC89-B234-4713-BA50-037685750573}" type="slidenum">
              <a:rPr lang="en-IN" smtClean="0"/>
              <a:t>‹#›</a:t>
            </a:fld>
            <a:endParaRPr lang="en-IN"/>
          </a:p>
        </p:txBody>
      </p:sp>
    </p:spTree>
    <p:extLst>
      <p:ext uri="{BB962C8B-B14F-4D97-AF65-F5344CB8AC3E}">
        <p14:creationId xmlns:p14="http://schemas.microsoft.com/office/powerpoint/2010/main" val="348113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issues like a developer forgets to close an open SQL connections</a:t>
            </a:r>
          </a:p>
          <a:p>
            <a:endParaRPr lang="en-US" dirty="0"/>
          </a:p>
          <a:p>
            <a:r>
              <a:rPr lang="en-US" dirty="0"/>
              <a:t>Or If important details like username and password are directly written in the code</a:t>
            </a:r>
          </a:p>
          <a:p>
            <a:endParaRPr lang="en-US" dirty="0"/>
          </a:p>
          <a:p>
            <a:r>
              <a:rPr lang="en-US" dirty="0"/>
              <a:t>Whenever there is data flow in your program, and there is a lot of </a:t>
            </a:r>
            <a:r>
              <a:rPr lang="en-US" dirty="0" err="1"/>
              <a:t>involment</a:t>
            </a:r>
            <a:r>
              <a:rPr lang="en-US" dirty="0"/>
              <a:t> between the different modules.</a:t>
            </a:r>
          </a:p>
          <a:p>
            <a:endParaRPr lang="en-US" dirty="0"/>
          </a:p>
          <a:p>
            <a:r>
              <a:rPr lang="en-US" dirty="0"/>
              <a:t>Sonarqube can figure out if there are any tricky bugs in these executions paths.</a:t>
            </a:r>
          </a:p>
          <a:p>
            <a:endParaRPr lang="en-US" dirty="0"/>
          </a:p>
          <a:p>
            <a:endParaRPr lang="en-US" dirty="0"/>
          </a:p>
        </p:txBody>
      </p:sp>
      <p:sp>
        <p:nvSpPr>
          <p:cNvPr id="4" name="Slide Number Placeholder 3"/>
          <p:cNvSpPr>
            <a:spLocks noGrp="1"/>
          </p:cNvSpPr>
          <p:nvPr>
            <p:ph type="sldNum" sz="quarter" idx="5"/>
          </p:nvPr>
        </p:nvSpPr>
        <p:spPr/>
        <p:txBody>
          <a:bodyPr/>
          <a:lstStyle/>
          <a:p>
            <a:fld id="{A83FCC89-B234-4713-BA50-037685750573}" type="slidenum">
              <a:rPr lang="en-IN" smtClean="0"/>
              <a:t>12</a:t>
            </a:fld>
            <a:endParaRPr lang="en-IN"/>
          </a:p>
        </p:txBody>
      </p:sp>
    </p:spTree>
    <p:extLst>
      <p:ext uri="{BB962C8B-B14F-4D97-AF65-F5344CB8AC3E}">
        <p14:creationId xmlns:p14="http://schemas.microsoft.com/office/powerpoint/2010/main" val="736503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3FCC89-B234-4713-BA50-037685750573}" type="slidenum">
              <a:rPr lang="en-IN" smtClean="0"/>
              <a:t>13</a:t>
            </a:fld>
            <a:endParaRPr lang="en-IN"/>
          </a:p>
        </p:txBody>
      </p:sp>
    </p:spTree>
    <p:extLst>
      <p:ext uri="{BB962C8B-B14F-4D97-AF65-F5344CB8AC3E}">
        <p14:creationId xmlns:p14="http://schemas.microsoft.com/office/powerpoint/2010/main" val="3964550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3FCC89-B234-4713-BA50-037685750573}" type="slidenum">
              <a:rPr lang="en-IN" smtClean="0"/>
              <a:t>14</a:t>
            </a:fld>
            <a:endParaRPr lang="en-IN"/>
          </a:p>
        </p:txBody>
      </p:sp>
    </p:spTree>
    <p:extLst>
      <p:ext uri="{BB962C8B-B14F-4D97-AF65-F5344CB8AC3E}">
        <p14:creationId xmlns:p14="http://schemas.microsoft.com/office/powerpoint/2010/main" val="736209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3FCC89-B234-4713-BA50-037685750573}" type="slidenum">
              <a:rPr lang="en-IN" smtClean="0"/>
              <a:t>39</a:t>
            </a:fld>
            <a:endParaRPr lang="en-IN"/>
          </a:p>
        </p:txBody>
      </p:sp>
    </p:spTree>
    <p:extLst>
      <p:ext uri="{BB962C8B-B14F-4D97-AF65-F5344CB8AC3E}">
        <p14:creationId xmlns:p14="http://schemas.microsoft.com/office/powerpoint/2010/main" val="1501261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5"/>
          <p:cNvSpPr>
            <a:spLocks/>
          </p:cNvSpPr>
          <p:nvPr/>
        </p:nvSpPr>
        <p:spPr bwMode="auto">
          <a:xfrm flipH="1">
            <a:off x="-3175" y="-3175"/>
            <a:ext cx="2573338" cy="1349375"/>
          </a:xfrm>
          <a:custGeom>
            <a:avLst/>
            <a:gdLst>
              <a:gd name="T0" fmla="*/ 7 w 1013"/>
              <a:gd name="T1" fmla="*/ 0 h 531"/>
              <a:gd name="T2" fmla="*/ 0 w 1013"/>
              <a:gd name="T3" fmla="*/ 0 h 531"/>
              <a:gd name="T4" fmla="*/ 124 w 1013"/>
              <a:gd name="T5" fmla="*/ 156 h 531"/>
              <a:gd name="T6" fmla="*/ 761 w 1013"/>
              <a:gd name="T7" fmla="*/ 530 h 531"/>
              <a:gd name="T8" fmla="*/ 796 w 1013"/>
              <a:gd name="T9" fmla="*/ 531 h 531"/>
              <a:gd name="T10" fmla="*/ 1013 w 1013"/>
              <a:gd name="T11" fmla="*/ 507 h 531"/>
              <a:gd name="T12" fmla="*/ 1013 w 1013"/>
              <a:gd name="T13" fmla="*/ 501 h 531"/>
              <a:gd name="T14" fmla="*/ 796 w 1013"/>
              <a:gd name="T15" fmla="*/ 526 h 531"/>
              <a:gd name="T16" fmla="*/ 761 w 1013"/>
              <a:gd name="T17" fmla="*/ 525 h 531"/>
              <a:gd name="T18" fmla="*/ 128 w 1013"/>
              <a:gd name="T19" fmla="*/ 152 h 531"/>
              <a:gd name="T20" fmla="*/ 7 w 1013"/>
              <a:gd name="T21"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3" h="531">
                <a:moveTo>
                  <a:pt x="7" y="0"/>
                </a:moveTo>
                <a:cubicBezTo>
                  <a:pt x="0" y="0"/>
                  <a:pt x="0" y="0"/>
                  <a:pt x="0" y="0"/>
                </a:cubicBezTo>
                <a:cubicBezTo>
                  <a:pt x="40" y="53"/>
                  <a:pt x="81" y="106"/>
                  <a:pt x="124" y="156"/>
                </a:cubicBezTo>
                <a:cubicBezTo>
                  <a:pt x="263" y="318"/>
                  <a:pt x="486" y="515"/>
                  <a:pt x="761" y="530"/>
                </a:cubicBezTo>
                <a:cubicBezTo>
                  <a:pt x="773" y="531"/>
                  <a:pt x="784" y="531"/>
                  <a:pt x="796" y="531"/>
                </a:cubicBezTo>
                <a:cubicBezTo>
                  <a:pt x="869" y="531"/>
                  <a:pt x="942" y="520"/>
                  <a:pt x="1013" y="507"/>
                </a:cubicBezTo>
                <a:cubicBezTo>
                  <a:pt x="1013" y="501"/>
                  <a:pt x="1013" y="501"/>
                  <a:pt x="1013" y="501"/>
                </a:cubicBezTo>
                <a:cubicBezTo>
                  <a:pt x="942" y="514"/>
                  <a:pt x="869" y="526"/>
                  <a:pt x="796" y="526"/>
                </a:cubicBezTo>
                <a:cubicBezTo>
                  <a:pt x="784" y="526"/>
                  <a:pt x="773" y="525"/>
                  <a:pt x="761" y="525"/>
                </a:cubicBezTo>
                <a:cubicBezTo>
                  <a:pt x="489" y="510"/>
                  <a:pt x="266" y="314"/>
                  <a:pt x="128" y="152"/>
                </a:cubicBezTo>
                <a:cubicBezTo>
                  <a:pt x="86" y="103"/>
                  <a:pt x="46" y="52"/>
                  <a:pt x="7" y="0"/>
                </a:cubicBezTo>
              </a:path>
            </a:pathLst>
          </a:custGeom>
          <a:solidFill>
            <a:srgbClr val="01ED60"/>
          </a:solidFill>
          <a:ln>
            <a:noFill/>
          </a:ln>
        </p:spPr>
        <p:txBody>
          <a:bodyPr vert="horz" wrap="square" lIns="91440" tIns="45720" rIns="91440" bIns="45720" numCol="1" anchor="t" anchorCtr="0" compatLnSpc="1">
            <a:prstTxWarp prst="textNoShape">
              <a:avLst/>
            </a:prstTxWarp>
          </a:bodyPr>
          <a:lstStyle/>
          <a:p>
            <a:endParaRPr lang="en-IN"/>
          </a:p>
        </p:txBody>
      </p:sp>
      <p:sp>
        <p:nvSpPr>
          <p:cNvPr id="10" name="Freeform 6"/>
          <p:cNvSpPr>
            <a:spLocks/>
          </p:cNvSpPr>
          <p:nvPr/>
        </p:nvSpPr>
        <p:spPr bwMode="auto">
          <a:xfrm flipH="1">
            <a:off x="9642475" y="5943600"/>
            <a:ext cx="2546350" cy="1992313"/>
          </a:xfrm>
          <a:custGeom>
            <a:avLst/>
            <a:gdLst>
              <a:gd name="T0" fmla="*/ 631 w 1003"/>
              <a:gd name="T1" fmla="*/ 40 h 784"/>
              <a:gd name="T2" fmla="*/ 891 w 1003"/>
              <a:gd name="T3" fmla="*/ 168 h 784"/>
              <a:gd name="T4" fmla="*/ 958 w 1003"/>
              <a:gd name="T5" fmla="*/ 283 h 784"/>
              <a:gd name="T6" fmla="*/ 966 w 1003"/>
              <a:gd name="T7" fmla="*/ 405 h 784"/>
              <a:gd name="T8" fmla="*/ 898 w 1003"/>
              <a:gd name="T9" fmla="*/ 649 h 784"/>
              <a:gd name="T10" fmla="*/ 867 w 1003"/>
              <a:gd name="T11" fmla="*/ 784 h 784"/>
              <a:gd name="T12" fmla="*/ 889 w 1003"/>
              <a:gd name="T13" fmla="*/ 784 h 784"/>
              <a:gd name="T14" fmla="*/ 891 w 1003"/>
              <a:gd name="T15" fmla="*/ 768 h 784"/>
              <a:gd name="T16" fmla="*/ 964 w 1003"/>
              <a:gd name="T17" fmla="*/ 519 h 784"/>
              <a:gd name="T18" fmla="*/ 978 w 1003"/>
              <a:gd name="T19" fmla="*/ 274 h 784"/>
              <a:gd name="T20" fmla="*/ 800 w 1003"/>
              <a:gd name="T21" fmla="*/ 72 h 784"/>
              <a:gd name="T22" fmla="*/ 494 w 1003"/>
              <a:gd name="T23" fmla="*/ 4 h 784"/>
              <a:gd name="T24" fmla="*/ 149 w 1003"/>
              <a:gd name="T25" fmla="*/ 20 h 784"/>
              <a:gd name="T26" fmla="*/ 0 w 1003"/>
              <a:gd name="T27" fmla="*/ 24 h 784"/>
              <a:gd name="T28" fmla="*/ 0 w 1003"/>
              <a:gd name="T29" fmla="*/ 47 h 784"/>
              <a:gd name="T30" fmla="*/ 631 w 1003"/>
              <a:gd name="T31" fmla="*/ 4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3" h="784">
                <a:moveTo>
                  <a:pt x="631" y="40"/>
                </a:moveTo>
                <a:cubicBezTo>
                  <a:pt x="728" y="57"/>
                  <a:pt x="823" y="95"/>
                  <a:pt x="891" y="168"/>
                </a:cubicBezTo>
                <a:cubicBezTo>
                  <a:pt x="921" y="201"/>
                  <a:pt x="945" y="240"/>
                  <a:pt x="958" y="283"/>
                </a:cubicBezTo>
                <a:cubicBezTo>
                  <a:pt x="969" y="323"/>
                  <a:pt x="970" y="364"/>
                  <a:pt x="966" y="405"/>
                </a:cubicBezTo>
                <a:cubicBezTo>
                  <a:pt x="956" y="489"/>
                  <a:pt x="924" y="568"/>
                  <a:pt x="898" y="649"/>
                </a:cubicBezTo>
                <a:cubicBezTo>
                  <a:pt x="884" y="692"/>
                  <a:pt x="872" y="738"/>
                  <a:pt x="867" y="784"/>
                </a:cubicBezTo>
                <a:cubicBezTo>
                  <a:pt x="889" y="784"/>
                  <a:pt x="889" y="784"/>
                  <a:pt x="889" y="784"/>
                </a:cubicBezTo>
                <a:cubicBezTo>
                  <a:pt x="890" y="779"/>
                  <a:pt x="890" y="774"/>
                  <a:pt x="891" y="768"/>
                </a:cubicBezTo>
                <a:cubicBezTo>
                  <a:pt x="905" y="683"/>
                  <a:pt x="939" y="602"/>
                  <a:pt x="964" y="519"/>
                </a:cubicBezTo>
                <a:cubicBezTo>
                  <a:pt x="987" y="440"/>
                  <a:pt x="1003" y="355"/>
                  <a:pt x="978" y="274"/>
                </a:cubicBezTo>
                <a:cubicBezTo>
                  <a:pt x="951" y="185"/>
                  <a:pt x="882" y="114"/>
                  <a:pt x="800" y="72"/>
                </a:cubicBezTo>
                <a:cubicBezTo>
                  <a:pt x="707" y="23"/>
                  <a:pt x="599" y="7"/>
                  <a:pt x="494" y="4"/>
                </a:cubicBezTo>
                <a:cubicBezTo>
                  <a:pt x="379" y="0"/>
                  <a:pt x="264" y="13"/>
                  <a:pt x="149" y="20"/>
                </a:cubicBezTo>
                <a:cubicBezTo>
                  <a:pt x="100" y="23"/>
                  <a:pt x="50" y="25"/>
                  <a:pt x="0" y="24"/>
                </a:cubicBezTo>
                <a:cubicBezTo>
                  <a:pt x="0" y="47"/>
                  <a:pt x="0" y="47"/>
                  <a:pt x="0" y="47"/>
                </a:cubicBezTo>
                <a:cubicBezTo>
                  <a:pt x="211" y="50"/>
                  <a:pt x="422" y="2"/>
                  <a:pt x="631" y="40"/>
                </a:cubicBez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7"/>
          <p:cNvSpPr>
            <a:spLocks/>
          </p:cNvSpPr>
          <p:nvPr/>
        </p:nvSpPr>
        <p:spPr bwMode="auto">
          <a:xfrm flipH="1">
            <a:off x="8537575" y="5778500"/>
            <a:ext cx="3651250" cy="1079500"/>
          </a:xfrm>
          <a:custGeom>
            <a:avLst/>
            <a:gdLst>
              <a:gd name="T0" fmla="*/ 674 w 1438"/>
              <a:gd name="T1" fmla="*/ 0 h 425"/>
              <a:gd name="T2" fmla="*/ 364 w 1438"/>
              <a:gd name="T3" fmla="*/ 21 h 425"/>
              <a:gd name="T4" fmla="*/ 302 w 1438"/>
              <a:gd name="T5" fmla="*/ 27 h 425"/>
              <a:gd name="T6" fmla="*/ 97 w 1438"/>
              <a:gd name="T7" fmla="*/ 39 h 425"/>
              <a:gd name="T8" fmla="*/ 0 w 1438"/>
              <a:gd name="T9" fmla="*/ 35 h 425"/>
              <a:gd name="T10" fmla="*/ 0 w 1438"/>
              <a:gd name="T11" fmla="*/ 40 h 425"/>
              <a:gd name="T12" fmla="*/ 97 w 1438"/>
              <a:gd name="T13" fmla="*/ 43 h 425"/>
              <a:gd name="T14" fmla="*/ 302 w 1438"/>
              <a:gd name="T15" fmla="*/ 32 h 425"/>
              <a:gd name="T16" fmla="*/ 364 w 1438"/>
              <a:gd name="T17" fmla="*/ 26 h 425"/>
              <a:gd name="T18" fmla="*/ 674 w 1438"/>
              <a:gd name="T19" fmla="*/ 4 h 425"/>
              <a:gd name="T20" fmla="*/ 1060 w 1438"/>
              <a:gd name="T21" fmla="*/ 85 h 425"/>
              <a:gd name="T22" fmla="*/ 1375 w 1438"/>
              <a:gd name="T23" fmla="*/ 362 h 425"/>
              <a:gd name="T24" fmla="*/ 1432 w 1438"/>
              <a:gd name="T25" fmla="*/ 425 h 425"/>
              <a:gd name="T26" fmla="*/ 1438 w 1438"/>
              <a:gd name="T27" fmla="*/ 425 h 425"/>
              <a:gd name="T28" fmla="*/ 1379 w 1438"/>
              <a:gd name="T29" fmla="*/ 359 h 425"/>
              <a:gd name="T30" fmla="*/ 1062 w 1438"/>
              <a:gd name="T31" fmla="*/ 81 h 425"/>
              <a:gd name="T32" fmla="*/ 674 w 1438"/>
              <a:gd name="T33"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8" h="425">
                <a:moveTo>
                  <a:pt x="674" y="0"/>
                </a:moveTo>
                <a:cubicBezTo>
                  <a:pt x="572" y="0"/>
                  <a:pt x="467" y="11"/>
                  <a:pt x="364" y="21"/>
                </a:cubicBezTo>
                <a:cubicBezTo>
                  <a:pt x="343" y="23"/>
                  <a:pt x="322" y="25"/>
                  <a:pt x="302" y="27"/>
                </a:cubicBezTo>
                <a:cubicBezTo>
                  <a:pt x="237" y="34"/>
                  <a:pt x="167" y="39"/>
                  <a:pt x="97" y="39"/>
                </a:cubicBezTo>
                <a:cubicBezTo>
                  <a:pt x="65" y="39"/>
                  <a:pt x="32" y="38"/>
                  <a:pt x="0" y="35"/>
                </a:cubicBezTo>
                <a:cubicBezTo>
                  <a:pt x="0" y="40"/>
                  <a:pt x="0" y="40"/>
                  <a:pt x="0" y="40"/>
                </a:cubicBezTo>
                <a:cubicBezTo>
                  <a:pt x="32" y="42"/>
                  <a:pt x="65" y="43"/>
                  <a:pt x="97" y="43"/>
                </a:cubicBezTo>
                <a:cubicBezTo>
                  <a:pt x="167" y="43"/>
                  <a:pt x="237" y="38"/>
                  <a:pt x="302" y="32"/>
                </a:cubicBezTo>
                <a:cubicBezTo>
                  <a:pt x="323" y="30"/>
                  <a:pt x="343" y="28"/>
                  <a:pt x="364" y="26"/>
                </a:cubicBezTo>
                <a:cubicBezTo>
                  <a:pt x="467" y="15"/>
                  <a:pt x="572" y="4"/>
                  <a:pt x="674" y="4"/>
                </a:cubicBezTo>
                <a:cubicBezTo>
                  <a:pt x="809" y="4"/>
                  <a:pt x="941" y="23"/>
                  <a:pt x="1060" y="85"/>
                </a:cubicBezTo>
                <a:cubicBezTo>
                  <a:pt x="1185" y="151"/>
                  <a:pt x="1282" y="258"/>
                  <a:pt x="1375" y="362"/>
                </a:cubicBezTo>
                <a:cubicBezTo>
                  <a:pt x="1394" y="383"/>
                  <a:pt x="1413" y="404"/>
                  <a:pt x="1432" y="425"/>
                </a:cubicBezTo>
                <a:cubicBezTo>
                  <a:pt x="1438" y="425"/>
                  <a:pt x="1438" y="425"/>
                  <a:pt x="1438" y="425"/>
                </a:cubicBezTo>
                <a:cubicBezTo>
                  <a:pt x="1418" y="403"/>
                  <a:pt x="1398" y="381"/>
                  <a:pt x="1379" y="359"/>
                </a:cubicBezTo>
                <a:cubicBezTo>
                  <a:pt x="1285" y="255"/>
                  <a:pt x="1188" y="147"/>
                  <a:pt x="1062" y="81"/>
                </a:cubicBezTo>
                <a:cubicBezTo>
                  <a:pt x="942" y="19"/>
                  <a:pt x="810" y="0"/>
                  <a:pt x="674" y="0"/>
                </a:cubicBezTo>
              </a:path>
            </a:pathLst>
          </a:custGeom>
          <a:solidFill>
            <a:srgbClr val="01ED60"/>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Freeform 8"/>
          <p:cNvSpPr>
            <a:spLocks/>
          </p:cNvSpPr>
          <p:nvPr/>
        </p:nvSpPr>
        <p:spPr bwMode="auto">
          <a:xfrm flipH="1">
            <a:off x="-758825" y="-1911350"/>
            <a:ext cx="7875588" cy="2894013"/>
          </a:xfrm>
          <a:custGeom>
            <a:avLst/>
            <a:gdLst>
              <a:gd name="T0" fmla="*/ 2856 w 3101"/>
              <a:gd name="T1" fmla="*/ 970 h 1139"/>
              <a:gd name="T2" fmla="*/ 2471 w 3101"/>
              <a:gd name="T3" fmla="*/ 1037 h 1139"/>
              <a:gd name="T4" fmla="*/ 2100 w 3101"/>
              <a:gd name="T5" fmla="*/ 1135 h 1139"/>
              <a:gd name="T6" fmla="*/ 1418 w 3101"/>
              <a:gd name="T7" fmla="*/ 783 h 1139"/>
              <a:gd name="T8" fmla="*/ 816 w 3101"/>
              <a:gd name="T9" fmla="*/ 160 h 1139"/>
              <a:gd name="T10" fmla="*/ 411 w 3101"/>
              <a:gd name="T11" fmla="*/ 51 h 1139"/>
              <a:gd name="T12" fmla="*/ 130 w 3101"/>
              <a:gd name="T13" fmla="*/ 237 h 1139"/>
              <a:gd name="T14" fmla="*/ 28 w 3101"/>
              <a:gd name="T15" fmla="*/ 411 h 1139"/>
              <a:gd name="T16" fmla="*/ 0 w 3101"/>
              <a:gd name="T17" fmla="*/ 398 h 1139"/>
              <a:gd name="T18" fmla="*/ 27 w 3101"/>
              <a:gd name="T19" fmla="*/ 348 h 1139"/>
              <a:gd name="T20" fmla="*/ 231 w 3101"/>
              <a:gd name="T21" fmla="*/ 88 h 1139"/>
              <a:gd name="T22" fmla="*/ 593 w 3101"/>
              <a:gd name="T23" fmla="*/ 28 h 1139"/>
              <a:gd name="T24" fmla="*/ 985 w 3101"/>
              <a:gd name="T25" fmla="*/ 254 h 1139"/>
              <a:gd name="T26" fmla="*/ 1278 w 3101"/>
              <a:gd name="T27" fmla="*/ 577 h 1139"/>
              <a:gd name="T28" fmla="*/ 1940 w 3101"/>
              <a:gd name="T29" fmla="*/ 1085 h 1139"/>
              <a:gd name="T30" fmla="*/ 2140 w 3101"/>
              <a:gd name="T31" fmla="*/ 1102 h 1139"/>
              <a:gd name="T32" fmla="*/ 2334 w 3101"/>
              <a:gd name="T33" fmla="*/ 1056 h 1139"/>
              <a:gd name="T34" fmla="*/ 2708 w 3101"/>
              <a:gd name="T35" fmla="*/ 939 h 1139"/>
              <a:gd name="T36" fmla="*/ 3101 w 3101"/>
              <a:gd name="T37" fmla="*/ 1021 h 1139"/>
              <a:gd name="T38" fmla="*/ 3101 w 3101"/>
              <a:gd name="T39" fmla="*/ 1021 h 1139"/>
              <a:gd name="T40" fmla="*/ 3089 w 3101"/>
              <a:gd name="T41" fmla="*/ 1050 h 1139"/>
              <a:gd name="T42" fmla="*/ 2856 w 3101"/>
              <a:gd name="T43" fmla="*/ 970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1" h="1139">
                <a:moveTo>
                  <a:pt x="2856" y="970"/>
                </a:moveTo>
                <a:cubicBezTo>
                  <a:pt x="2721" y="953"/>
                  <a:pt x="2596" y="990"/>
                  <a:pt x="2471" y="1037"/>
                </a:cubicBezTo>
                <a:cubicBezTo>
                  <a:pt x="2351" y="1083"/>
                  <a:pt x="2230" y="1133"/>
                  <a:pt x="2100" y="1135"/>
                </a:cubicBezTo>
                <a:cubicBezTo>
                  <a:pt x="1832" y="1139"/>
                  <a:pt x="1595" y="969"/>
                  <a:pt x="1418" y="783"/>
                </a:cubicBezTo>
                <a:cubicBezTo>
                  <a:pt x="1220" y="574"/>
                  <a:pt x="1059" y="322"/>
                  <a:pt x="816" y="160"/>
                </a:cubicBezTo>
                <a:cubicBezTo>
                  <a:pt x="697" y="81"/>
                  <a:pt x="555" y="29"/>
                  <a:pt x="411" y="51"/>
                </a:cubicBezTo>
                <a:cubicBezTo>
                  <a:pt x="291" y="69"/>
                  <a:pt x="198" y="140"/>
                  <a:pt x="130" y="237"/>
                </a:cubicBezTo>
                <a:cubicBezTo>
                  <a:pt x="91" y="292"/>
                  <a:pt x="59" y="351"/>
                  <a:pt x="28" y="411"/>
                </a:cubicBezTo>
                <a:cubicBezTo>
                  <a:pt x="0" y="398"/>
                  <a:pt x="0" y="398"/>
                  <a:pt x="0" y="398"/>
                </a:cubicBezTo>
                <a:cubicBezTo>
                  <a:pt x="9" y="381"/>
                  <a:pt x="18" y="364"/>
                  <a:pt x="27" y="348"/>
                </a:cubicBezTo>
                <a:cubicBezTo>
                  <a:pt x="79" y="251"/>
                  <a:pt x="139" y="152"/>
                  <a:pt x="231" y="88"/>
                </a:cubicBezTo>
                <a:cubicBezTo>
                  <a:pt x="336" y="16"/>
                  <a:pt x="471" y="0"/>
                  <a:pt x="593" y="28"/>
                </a:cubicBezTo>
                <a:cubicBezTo>
                  <a:pt x="743" y="61"/>
                  <a:pt x="873" y="152"/>
                  <a:pt x="985" y="254"/>
                </a:cubicBezTo>
                <a:cubicBezTo>
                  <a:pt x="1092" y="353"/>
                  <a:pt x="1185" y="466"/>
                  <a:pt x="1278" y="577"/>
                </a:cubicBezTo>
                <a:cubicBezTo>
                  <a:pt x="1457" y="789"/>
                  <a:pt x="1659" y="1015"/>
                  <a:pt x="1940" y="1085"/>
                </a:cubicBezTo>
                <a:cubicBezTo>
                  <a:pt x="2005" y="1101"/>
                  <a:pt x="2073" y="1108"/>
                  <a:pt x="2140" y="1102"/>
                </a:cubicBezTo>
                <a:cubicBezTo>
                  <a:pt x="2207" y="1096"/>
                  <a:pt x="2271" y="1078"/>
                  <a:pt x="2334" y="1056"/>
                </a:cubicBezTo>
                <a:cubicBezTo>
                  <a:pt x="2457" y="1012"/>
                  <a:pt x="2577" y="955"/>
                  <a:pt x="2708" y="939"/>
                </a:cubicBezTo>
                <a:cubicBezTo>
                  <a:pt x="2843" y="923"/>
                  <a:pt x="2983" y="952"/>
                  <a:pt x="3101" y="1021"/>
                </a:cubicBezTo>
                <a:cubicBezTo>
                  <a:pt x="3101" y="1021"/>
                  <a:pt x="3101" y="1021"/>
                  <a:pt x="3101" y="1021"/>
                </a:cubicBezTo>
                <a:cubicBezTo>
                  <a:pt x="3089" y="1050"/>
                  <a:pt x="3089" y="1050"/>
                  <a:pt x="3089" y="1050"/>
                </a:cubicBezTo>
                <a:cubicBezTo>
                  <a:pt x="3018" y="1008"/>
                  <a:pt x="2938" y="981"/>
                  <a:pt x="2856" y="970"/>
                </a:cubicBez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ctrTitle"/>
          </p:nvPr>
        </p:nvSpPr>
        <p:spPr>
          <a:xfrm>
            <a:off x="1524000" y="1758949"/>
            <a:ext cx="9144000" cy="1751013"/>
          </a:xfrm>
          <a:prstGeom prst="rect">
            <a:avLst/>
          </a:prstGeom>
        </p:spPr>
        <p:txBody>
          <a:bodyPr anchor="b"/>
          <a:lstStyle>
            <a:lvl1pPr algn="ctr">
              <a:defRPr sz="6000">
                <a:solidFill>
                  <a:srgbClr val="7D46FF"/>
                </a:solidFill>
              </a:defRPr>
            </a:lvl1pPr>
          </a:lstStyle>
          <a:p>
            <a:r>
              <a:rPr lang="en-US" dirty="0"/>
              <a:t>Click to edit Master title style</a:t>
            </a:r>
            <a:endParaRPr lang="en-IN" dirty="0"/>
          </a:p>
        </p:txBody>
      </p:sp>
      <p:sp>
        <p:nvSpPr>
          <p:cNvPr id="3" name="Subtitle 2"/>
          <p:cNvSpPr>
            <a:spLocks noGrp="1"/>
          </p:cNvSpPr>
          <p:nvPr userDrawn="1">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14"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r>
              <a:rPr lang="en-IN" dirty="0"/>
              <a:t>Page Number</a:t>
            </a:r>
          </a:p>
        </p:txBody>
      </p:sp>
    </p:spTree>
    <p:extLst>
      <p:ext uri="{BB962C8B-B14F-4D97-AF65-F5344CB8AC3E}">
        <p14:creationId xmlns:p14="http://schemas.microsoft.com/office/powerpoint/2010/main" val="237477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grpSp>
        <p:nvGrpSpPr>
          <p:cNvPr id="8" name="Group 7"/>
          <p:cNvGrpSpPr/>
          <p:nvPr userDrawn="1"/>
        </p:nvGrpSpPr>
        <p:grpSpPr>
          <a:xfrm>
            <a:off x="567857" y="1872943"/>
            <a:ext cx="11056286" cy="3112114"/>
            <a:chOff x="567857" y="1823924"/>
            <a:chExt cx="11056286" cy="3112114"/>
          </a:xfrm>
        </p:grpSpPr>
        <p:sp>
          <p:nvSpPr>
            <p:cNvPr id="6" name="Rectangle 5"/>
            <p:cNvSpPr/>
            <p:nvPr userDrawn="1"/>
          </p:nvSpPr>
          <p:spPr>
            <a:xfrm>
              <a:off x="567857" y="1823924"/>
              <a:ext cx="11056286" cy="1107996"/>
            </a:xfrm>
            <a:prstGeom prst="rect">
              <a:avLst/>
            </a:prstGeom>
          </p:spPr>
          <p:txBody>
            <a:bodyPr wrap="square">
              <a:spAutoFit/>
            </a:bodyPr>
            <a:lstStyle/>
            <a:p>
              <a:pPr algn="ctr"/>
              <a:r>
                <a:rPr lang="en-US" sz="6600" i="1" dirty="0">
                  <a:solidFill>
                    <a:schemeClr val="tx1"/>
                  </a:solidFill>
                  <a:latin typeface="Lato" panose="020F0502020204030203" pitchFamily="34" charset="0"/>
                </a:rPr>
                <a:t>Set Timer</a:t>
              </a:r>
              <a:endParaRPr lang="en-IN" sz="6600" i="1" dirty="0">
                <a:solidFill>
                  <a:schemeClr val="tx1"/>
                </a:solidFill>
                <a:latin typeface="Lato" panose="020F0502020204030203" pitchFamily="34" charset="0"/>
              </a:endParaRPr>
            </a:p>
          </p:txBody>
        </p:sp>
        <p:sp>
          <p:nvSpPr>
            <p:cNvPr id="7" name="Rectangle 6"/>
            <p:cNvSpPr/>
            <p:nvPr userDrawn="1"/>
          </p:nvSpPr>
          <p:spPr>
            <a:xfrm>
              <a:off x="567857" y="3073990"/>
              <a:ext cx="11056286" cy="1862048"/>
            </a:xfrm>
            <a:prstGeom prst="rect">
              <a:avLst/>
            </a:prstGeom>
          </p:spPr>
          <p:txBody>
            <a:bodyPr wrap="square">
              <a:spAutoFit/>
            </a:bodyPr>
            <a:lstStyle/>
            <a:p>
              <a:pPr algn="ctr"/>
              <a:r>
                <a:rPr lang="en-US" sz="6600" i="1" dirty="0">
                  <a:solidFill>
                    <a:schemeClr val="tx1"/>
                  </a:solidFill>
                  <a:latin typeface="Lato" panose="020F0502020204030203" pitchFamily="34" charset="0"/>
                </a:rPr>
                <a:t>For</a:t>
              </a:r>
              <a:r>
                <a:rPr lang="en-US" sz="9600" b="1" kern="1200" dirty="0">
                  <a:solidFill>
                    <a:schemeClr val="tx1"/>
                  </a:solidFill>
                  <a:latin typeface="+mn-lt"/>
                  <a:ea typeface="+mn-ea"/>
                  <a:cs typeface="+mn-cs"/>
                </a:rPr>
                <a:t> </a:t>
              </a:r>
              <a:r>
                <a:rPr lang="en-US" sz="11500" b="1" i="1" dirty="0">
                  <a:solidFill>
                    <a:srgbClr val="7D46FF"/>
                  </a:solidFill>
                  <a:latin typeface="+mj-lt"/>
                </a:rPr>
                <a:t>15</a:t>
              </a:r>
              <a:r>
                <a:rPr lang="en-US" sz="11500" b="1" dirty="0">
                  <a:solidFill>
                    <a:schemeClr val="tx1"/>
                  </a:solidFill>
                  <a:latin typeface="+mj-lt"/>
                </a:rPr>
                <a:t> </a:t>
              </a:r>
              <a:r>
                <a:rPr lang="en-US" sz="6600" i="1" dirty="0">
                  <a:solidFill>
                    <a:schemeClr val="tx1"/>
                  </a:solidFill>
                  <a:latin typeface="Lato" panose="020F0502020204030203" pitchFamily="34" charset="0"/>
                </a:rPr>
                <a:t>minutes</a:t>
              </a:r>
              <a:endParaRPr lang="en-IN" sz="7200" b="1" dirty="0">
                <a:solidFill>
                  <a:schemeClr val="tx1"/>
                </a:solidFill>
                <a:latin typeface="+mj-lt"/>
              </a:endParaRPr>
            </a:p>
          </p:txBody>
        </p:sp>
      </p:grpSp>
      <p:sp>
        <p:nvSpPr>
          <p:cNvPr id="12" name="Freeform 5"/>
          <p:cNvSpPr>
            <a:spLocks/>
          </p:cNvSpPr>
          <p:nvPr/>
        </p:nvSpPr>
        <p:spPr bwMode="auto">
          <a:xfrm flipH="1">
            <a:off x="-3175" y="-3175"/>
            <a:ext cx="2573338" cy="1349375"/>
          </a:xfrm>
          <a:custGeom>
            <a:avLst/>
            <a:gdLst>
              <a:gd name="T0" fmla="*/ 7 w 1013"/>
              <a:gd name="T1" fmla="*/ 0 h 531"/>
              <a:gd name="T2" fmla="*/ 0 w 1013"/>
              <a:gd name="T3" fmla="*/ 0 h 531"/>
              <a:gd name="T4" fmla="*/ 124 w 1013"/>
              <a:gd name="T5" fmla="*/ 156 h 531"/>
              <a:gd name="T6" fmla="*/ 761 w 1013"/>
              <a:gd name="T7" fmla="*/ 530 h 531"/>
              <a:gd name="T8" fmla="*/ 796 w 1013"/>
              <a:gd name="T9" fmla="*/ 531 h 531"/>
              <a:gd name="T10" fmla="*/ 1013 w 1013"/>
              <a:gd name="T11" fmla="*/ 507 h 531"/>
              <a:gd name="T12" fmla="*/ 1013 w 1013"/>
              <a:gd name="T13" fmla="*/ 501 h 531"/>
              <a:gd name="T14" fmla="*/ 796 w 1013"/>
              <a:gd name="T15" fmla="*/ 526 h 531"/>
              <a:gd name="T16" fmla="*/ 761 w 1013"/>
              <a:gd name="T17" fmla="*/ 525 h 531"/>
              <a:gd name="T18" fmla="*/ 128 w 1013"/>
              <a:gd name="T19" fmla="*/ 152 h 531"/>
              <a:gd name="T20" fmla="*/ 7 w 1013"/>
              <a:gd name="T21"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3" h="531">
                <a:moveTo>
                  <a:pt x="7" y="0"/>
                </a:moveTo>
                <a:cubicBezTo>
                  <a:pt x="0" y="0"/>
                  <a:pt x="0" y="0"/>
                  <a:pt x="0" y="0"/>
                </a:cubicBezTo>
                <a:cubicBezTo>
                  <a:pt x="40" y="53"/>
                  <a:pt x="81" y="106"/>
                  <a:pt x="124" y="156"/>
                </a:cubicBezTo>
                <a:cubicBezTo>
                  <a:pt x="263" y="318"/>
                  <a:pt x="486" y="515"/>
                  <a:pt x="761" y="530"/>
                </a:cubicBezTo>
                <a:cubicBezTo>
                  <a:pt x="773" y="531"/>
                  <a:pt x="784" y="531"/>
                  <a:pt x="796" y="531"/>
                </a:cubicBezTo>
                <a:cubicBezTo>
                  <a:pt x="869" y="531"/>
                  <a:pt x="942" y="520"/>
                  <a:pt x="1013" y="507"/>
                </a:cubicBezTo>
                <a:cubicBezTo>
                  <a:pt x="1013" y="501"/>
                  <a:pt x="1013" y="501"/>
                  <a:pt x="1013" y="501"/>
                </a:cubicBezTo>
                <a:cubicBezTo>
                  <a:pt x="942" y="514"/>
                  <a:pt x="869" y="526"/>
                  <a:pt x="796" y="526"/>
                </a:cubicBezTo>
                <a:cubicBezTo>
                  <a:pt x="784" y="526"/>
                  <a:pt x="773" y="525"/>
                  <a:pt x="761" y="525"/>
                </a:cubicBezTo>
                <a:cubicBezTo>
                  <a:pt x="489" y="510"/>
                  <a:pt x="266" y="314"/>
                  <a:pt x="128" y="152"/>
                </a:cubicBezTo>
                <a:cubicBezTo>
                  <a:pt x="86" y="103"/>
                  <a:pt x="46" y="52"/>
                  <a:pt x="7"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6"/>
          <p:cNvSpPr>
            <a:spLocks/>
          </p:cNvSpPr>
          <p:nvPr/>
        </p:nvSpPr>
        <p:spPr bwMode="auto">
          <a:xfrm flipH="1">
            <a:off x="9642475" y="5943600"/>
            <a:ext cx="2546350" cy="1992313"/>
          </a:xfrm>
          <a:custGeom>
            <a:avLst/>
            <a:gdLst>
              <a:gd name="T0" fmla="*/ 631 w 1003"/>
              <a:gd name="T1" fmla="*/ 40 h 784"/>
              <a:gd name="T2" fmla="*/ 891 w 1003"/>
              <a:gd name="T3" fmla="*/ 168 h 784"/>
              <a:gd name="T4" fmla="*/ 958 w 1003"/>
              <a:gd name="T5" fmla="*/ 283 h 784"/>
              <a:gd name="T6" fmla="*/ 966 w 1003"/>
              <a:gd name="T7" fmla="*/ 405 h 784"/>
              <a:gd name="T8" fmla="*/ 898 w 1003"/>
              <a:gd name="T9" fmla="*/ 649 h 784"/>
              <a:gd name="T10" fmla="*/ 867 w 1003"/>
              <a:gd name="T11" fmla="*/ 784 h 784"/>
              <a:gd name="T12" fmla="*/ 889 w 1003"/>
              <a:gd name="T13" fmla="*/ 784 h 784"/>
              <a:gd name="T14" fmla="*/ 891 w 1003"/>
              <a:gd name="T15" fmla="*/ 768 h 784"/>
              <a:gd name="T16" fmla="*/ 964 w 1003"/>
              <a:gd name="T17" fmla="*/ 519 h 784"/>
              <a:gd name="T18" fmla="*/ 978 w 1003"/>
              <a:gd name="T19" fmla="*/ 274 h 784"/>
              <a:gd name="T20" fmla="*/ 800 w 1003"/>
              <a:gd name="T21" fmla="*/ 72 h 784"/>
              <a:gd name="T22" fmla="*/ 494 w 1003"/>
              <a:gd name="T23" fmla="*/ 4 h 784"/>
              <a:gd name="T24" fmla="*/ 149 w 1003"/>
              <a:gd name="T25" fmla="*/ 20 h 784"/>
              <a:gd name="T26" fmla="*/ 0 w 1003"/>
              <a:gd name="T27" fmla="*/ 24 h 784"/>
              <a:gd name="T28" fmla="*/ 0 w 1003"/>
              <a:gd name="T29" fmla="*/ 47 h 784"/>
              <a:gd name="T30" fmla="*/ 631 w 1003"/>
              <a:gd name="T31" fmla="*/ 4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3" h="784">
                <a:moveTo>
                  <a:pt x="631" y="40"/>
                </a:moveTo>
                <a:cubicBezTo>
                  <a:pt x="728" y="57"/>
                  <a:pt x="823" y="95"/>
                  <a:pt x="891" y="168"/>
                </a:cubicBezTo>
                <a:cubicBezTo>
                  <a:pt x="921" y="201"/>
                  <a:pt x="945" y="240"/>
                  <a:pt x="958" y="283"/>
                </a:cubicBezTo>
                <a:cubicBezTo>
                  <a:pt x="969" y="323"/>
                  <a:pt x="970" y="364"/>
                  <a:pt x="966" y="405"/>
                </a:cubicBezTo>
                <a:cubicBezTo>
                  <a:pt x="956" y="489"/>
                  <a:pt x="924" y="568"/>
                  <a:pt x="898" y="649"/>
                </a:cubicBezTo>
                <a:cubicBezTo>
                  <a:pt x="884" y="692"/>
                  <a:pt x="872" y="738"/>
                  <a:pt x="867" y="784"/>
                </a:cubicBezTo>
                <a:cubicBezTo>
                  <a:pt x="889" y="784"/>
                  <a:pt x="889" y="784"/>
                  <a:pt x="889" y="784"/>
                </a:cubicBezTo>
                <a:cubicBezTo>
                  <a:pt x="890" y="779"/>
                  <a:pt x="890" y="774"/>
                  <a:pt x="891" y="768"/>
                </a:cubicBezTo>
                <a:cubicBezTo>
                  <a:pt x="905" y="683"/>
                  <a:pt x="939" y="602"/>
                  <a:pt x="964" y="519"/>
                </a:cubicBezTo>
                <a:cubicBezTo>
                  <a:pt x="987" y="440"/>
                  <a:pt x="1003" y="355"/>
                  <a:pt x="978" y="274"/>
                </a:cubicBezTo>
                <a:cubicBezTo>
                  <a:pt x="951" y="185"/>
                  <a:pt x="882" y="114"/>
                  <a:pt x="800" y="72"/>
                </a:cubicBezTo>
                <a:cubicBezTo>
                  <a:pt x="707" y="23"/>
                  <a:pt x="599" y="7"/>
                  <a:pt x="494" y="4"/>
                </a:cubicBezTo>
                <a:cubicBezTo>
                  <a:pt x="379" y="0"/>
                  <a:pt x="264" y="13"/>
                  <a:pt x="149" y="20"/>
                </a:cubicBezTo>
                <a:cubicBezTo>
                  <a:pt x="100" y="23"/>
                  <a:pt x="50" y="25"/>
                  <a:pt x="0" y="24"/>
                </a:cubicBezTo>
                <a:cubicBezTo>
                  <a:pt x="0" y="47"/>
                  <a:pt x="0" y="47"/>
                  <a:pt x="0" y="47"/>
                </a:cubicBezTo>
                <a:cubicBezTo>
                  <a:pt x="211" y="50"/>
                  <a:pt x="422" y="2"/>
                  <a:pt x="631" y="40"/>
                </a:cubicBezTo>
                <a:close/>
              </a:path>
            </a:pathLst>
          </a:custGeom>
          <a:solidFill>
            <a:srgbClr val="7D46FF"/>
          </a:solidFill>
          <a:ln>
            <a:noFill/>
          </a:ln>
        </p:spPr>
        <p:txBody>
          <a:bodyPr vert="horz" wrap="square" lIns="91440" tIns="45720" rIns="91440" bIns="45720" numCol="1" anchor="t" anchorCtr="0" compatLnSpc="1">
            <a:prstTxWarp prst="textNoShape">
              <a:avLst/>
            </a:prstTxWarp>
          </a:bodyPr>
          <a:lstStyle/>
          <a:p>
            <a:endParaRPr lang="en-IN"/>
          </a:p>
        </p:txBody>
      </p:sp>
      <p:sp>
        <p:nvSpPr>
          <p:cNvPr id="14" name="Freeform 7"/>
          <p:cNvSpPr>
            <a:spLocks/>
          </p:cNvSpPr>
          <p:nvPr/>
        </p:nvSpPr>
        <p:spPr bwMode="auto">
          <a:xfrm flipH="1">
            <a:off x="8537575" y="5778500"/>
            <a:ext cx="3651250" cy="1079500"/>
          </a:xfrm>
          <a:custGeom>
            <a:avLst/>
            <a:gdLst>
              <a:gd name="T0" fmla="*/ 674 w 1438"/>
              <a:gd name="T1" fmla="*/ 0 h 425"/>
              <a:gd name="T2" fmla="*/ 364 w 1438"/>
              <a:gd name="T3" fmla="*/ 21 h 425"/>
              <a:gd name="T4" fmla="*/ 302 w 1438"/>
              <a:gd name="T5" fmla="*/ 27 h 425"/>
              <a:gd name="T6" fmla="*/ 97 w 1438"/>
              <a:gd name="T7" fmla="*/ 39 h 425"/>
              <a:gd name="T8" fmla="*/ 0 w 1438"/>
              <a:gd name="T9" fmla="*/ 35 h 425"/>
              <a:gd name="T10" fmla="*/ 0 w 1438"/>
              <a:gd name="T11" fmla="*/ 40 h 425"/>
              <a:gd name="T12" fmla="*/ 97 w 1438"/>
              <a:gd name="T13" fmla="*/ 43 h 425"/>
              <a:gd name="T14" fmla="*/ 302 w 1438"/>
              <a:gd name="T15" fmla="*/ 32 h 425"/>
              <a:gd name="T16" fmla="*/ 364 w 1438"/>
              <a:gd name="T17" fmla="*/ 26 h 425"/>
              <a:gd name="T18" fmla="*/ 674 w 1438"/>
              <a:gd name="T19" fmla="*/ 4 h 425"/>
              <a:gd name="T20" fmla="*/ 1060 w 1438"/>
              <a:gd name="T21" fmla="*/ 85 h 425"/>
              <a:gd name="T22" fmla="*/ 1375 w 1438"/>
              <a:gd name="T23" fmla="*/ 362 h 425"/>
              <a:gd name="T24" fmla="*/ 1432 w 1438"/>
              <a:gd name="T25" fmla="*/ 425 h 425"/>
              <a:gd name="T26" fmla="*/ 1438 w 1438"/>
              <a:gd name="T27" fmla="*/ 425 h 425"/>
              <a:gd name="T28" fmla="*/ 1379 w 1438"/>
              <a:gd name="T29" fmla="*/ 359 h 425"/>
              <a:gd name="T30" fmla="*/ 1062 w 1438"/>
              <a:gd name="T31" fmla="*/ 81 h 425"/>
              <a:gd name="T32" fmla="*/ 674 w 1438"/>
              <a:gd name="T33"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8" h="425">
                <a:moveTo>
                  <a:pt x="674" y="0"/>
                </a:moveTo>
                <a:cubicBezTo>
                  <a:pt x="572" y="0"/>
                  <a:pt x="467" y="11"/>
                  <a:pt x="364" y="21"/>
                </a:cubicBezTo>
                <a:cubicBezTo>
                  <a:pt x="343" y="23"/>
                  <a:pt x="322" y="25"/>
                  <a:pt x="302" y="27"/>
                </a:cubicBezTo>
                <a:cubicBezTo>
                  <a:pt x="237" y="34"/>
                  <a:pt x="167" y="39"/>
                  <a:pt x="97" y="39"/>
                </a:cubicBezTo>
                <a:cubicBezTo>
                  <a:pt x="65" y="39"/>
                  <a:pt x="32" y="38"/>
                  <a:pt x="0" y="35"/>
                </a:cubicBezTo>
                <a:cubicBezTo>
                  <a:pt x="0" y="40"/>
                  <a:pt x="0" y="40"/>
                  <a:pt x="0" y="40"/>
                </a:cubicBezTo>
                <a:cubicBezTo>
                  <a:pt x="32" y="42"/>
                  <a:pt x="65" y="43"/>
                  <a:pt x="97" y="43"/>
                </a:cubicBezTo>
                <a:cubicBezTo>
                  <a:pt x="167" y="43"/>
                  <a:pt x="237" y="38"/>
                  <a:pt x="302" y="32"/>
                </a:cubicBezTo>
                <a:cubicBezTo>
                  <a:pt x="323" y="30"/>
                  <a:pt x="343" y="28"/>
                  <a:pt x="364" y="26"/>
                </a:cubicBezTo>
                <a:cubicBezTo>
                  <a:pt x="467" y="15"/>
                  <a:pt x="572" y="4"/>
                  <a:pt x="674" y="4"/>
                </a:cubicBezTo>
                <a:cubicBezTo>
                  <a:pt x="809" y="4"/>
                  <a:pt x="941" y="23"/>
                  <a:pt x="1060" y="85"/>
                </a:cubicBezTo>
                <a:cubicBezTo>
                  <a:pt x="1185" y="151"/>
                  <a:pt x="1282" y="258"/>
                  <a:pt x="1375" y="362"/>
                </a:cubicBezTo>
                <a:cubicBezTo>
                  <a:pt x="1394" y="383"/>
                  <a:pt x="1413" y="404"/>
                  <a:pt x="1432" y="425"/>
                </a:cubicBezTo>
                <a:cubicBezTo>
                  <a:pt x="1438" y="425"/>
                  <a:pt x="1438" y="425"/>
                  <a:pt x="1438" y="425"/>
                </a:cubicBezTo>
                <a:cubicBezTo>
                  <a:pt x="1418" y="403"/>
                  <a:pt x="1398" y="381"/>
                  <a:pt x="1379" y="359"/>
                </a:cubicBezTo>
                <a:cubicBezTo>
                  <a:pt x="1285" y="255"/>
                  <a:pt x="1188" y="147"/>
                  <a:pt x="1062" y="81"/>
                </a:cubicBezTo>
                <a:cubicBezTo>
                  <a:pt x="942" y="19"/>
                  <a:pt x="810" y="0"/>
                  <a:pt x="674"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Freeform 8"/>
          <p:cNvSpPr>
            <a:spLocks/>
          </p:cNvSpPr>
          <p:nvPr/>
        </p:nvSpPr>
        <p:spPr bwMode="auto">
          <a:xfrm flipH="1">
            <a:off x="-758825" y="-1911350"/>
            <a:ext cx="7875588" cy="2894013"/>
          </a:xfrm>
          <a:custGeom>
            <a:avLst/>
            <a:gdLst>
              <a:gd name="T0" fmla="*/ 2856 w 3101"/>
              <a:gd name="T1" fmla="*/ 970 h 1139"/>
              <a:gd name="T2" fmla="*/ 2471 w 3101"/>
              <a:gd name="T3" fmla="*/ 1037 h 1139"/>
              <a:gd name="T4" fmla="*/ 2100 w 3101"/>
              <a:gd name="T5" fmla="*/ 1135 h 1139"/>
              <a:gd name="T6" fmla="*/ 1418 w 3101"/>
              <a:gd name="T7" fmla="*/ 783 h 1139"/>
              <a:gd name="T8" fmla="*/ 816 w 3101"/>
              <a:gd name="T9" fmla="*/ 160 h 1139"/>
              <a:gd name="T10" fmla="*/ 411 w 3101"/>
              <a:gd name="T11" fmla="*/ 51 h 1139"/>
              <a:gd name="T12" fmla="*/ 130 w 3101"/>
              <a:gd name="T13" fmla="*/ 237 h 1139"/>
              <a:gd name="T14" fmla="*/ 28 w 3101"/>
              <a:gd name="T15" fmla="*/ 411 h 1139"/>
              <a:gd name="T16" fmla="*/ 0 w 3101"/>
              <a:gd name="T17" fmla="*/ 398 h 1139"/>
              <a:gd name="T18" fmla="*/ 27 w 3101"/>
              <a:gd name="T19" fmla="*/ 348 h 1139"/>
              <a:gd name="T20" fmla="*/ 231 w 3101"/>
              <a:gd name="T21" fmla="*/ 88 h 1139"/>
              <a:gd name="T22" fmla="*/ 593 w 3101"/>
              <a:gd name="T23" fmla="*/ 28 h 1139"/>
              <a:gd name="T24" fmla="*/ 985 w 3101"/>
              <a:gd name="T25" fmla="*/ 254 h 1139"/>
              <a:gd name="T26" fmla="*/ 1278 w 3101"/>
              <a:gd name="T27" fmla="*/ 577 h 1139"/>
              <a:gd name="T28" fmla="*/ 1940 w 3101"/>
              <a:gd name="T29" fmla="*/ 1085 h 1139"/>
              <a:gd name="T30" fmla="*/ 2140 w 3101"/>
              <a:gd name="T31" fmla="*/ 1102 h 1139"/>
              <a:gd name="T32" fmla="*/ 2334 w 3101"/>
              <a:gd name="T33" fmla="*/ 1056 h 1139"/>
              <a:gd name="T34" fmla="*/ 2708 w 3101"/>
              <a:gd name="T35" fmla="*/ 939 h 1139"/>
              <a:gd name="T36" fmla="*/ 3101 w 3101"/>
              <a:gd name="T37" fmla="*/ 1021 h 1139"/>
              <a:gd name="T38" fmla="*/ 3101 w 3101"/>
              <a:gd name="T39" fmla="*/ 1021 h 1139"/>
              <a:gd name="T40" fmla="*/ 3089 w 3101"/>
              <a:gd name="T41" fmla="*/ 1050 h 1139"/>
              <a:gd name="T42" fmla="*/ 2856 w 3101"/>
              <a:gd name="T43" fmla="*/ 970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1" h="1139">
                <a:moveTo>
                  <a:pt x="2856" y="970"/>
                </a:moveTo>
                <a:cubicBezTo>
                  <a:pt x="2721" y="953"/>
                  <a:pt x="2596" y="990"/>
                  <a:pt x="2471" y="1037"/>
                </a:cubicBezTo>
                <a:cubicBezTo>
                  <a:pt x="2351" y="1083"/>
                  <a:pt x="2230" y="1133"/>
                  <a:pt x="2100" y="1135"/>
                </a:cubicBezTo>
                <a:cubicBezTo>
                  <a:pt x="1832" y="1139"/>
                  <a:pt x="1595" y="969"/>
                  <a:pt x="1418" y="783"/>
                </a:cubicBezTo>
                <a:cubicBezTo>
                  <a:pt x="1220" y="574"/>
                  <a:pt x="1059" y="322"/>
                  <a:pt x="816" y="160"/>
                </a:cubicBezTo>
                <a:cubicBezTo>
                  <a:pt x="697" y="81"/>
                  <a:pt x="555" y="29"/>
                  <a:pt x="411" y="51"/>
                </a:cubicBezTo>
                <a:cubicBezTo>
                  <a:pt x="291" y="69"/>
                  <a:pt x="198" y="140"/>
                  <a:pt x="130" y="237"/>
                </a:cubicBezTo>
                <a:cubicBezTo>
                  <a:pt x="91" y="292"/>
                  <a:pt x="59" y="351"/>
                  <a:pt x="28" y="411"/>
                </a:cubicBezTo>
                <a:cubicBezTo>
                  <a:pt x="0" y="398"/>
                  <a:pt x="0" y="398"/>
                  <a:pt x="0" y="398"/>
                </a:cubicBezTo>
                <a:cubicBezTo>
                  <a:pt x="9" y="381"/>
                  <a:pt x="18" y="364"/>
                  <a:pt x="27" y="348"/>
                </a:cubicBezTo>
                <a:cubicBezTo>
                  <a:pt x="79" y="251"/>
                  <a:pt x="139" y="152"/>
                  <a:pt x="231" y="88"/>
                </a:cubicBezTo>
                <a:cubicBezTo>
                  <a:pt x="336" y="16"/>
                  <a:pt x="471" y="0"/>
                  <a:pt x="593" y="28"/>
                </a:cubicBezTo>
                <a:cubicBezTo>
                  <a:pt x="743" y="61"/>
                  <a:pt x="873" y="152"/>
                  <a:pt x="985" y="254"/>
                </a:cubicBezTo>
                <a:cubicBezTo>
                  <a:pt x="1092" y="353"/>
                  <a:pt x="1185" y="466"/>
                  <a:pt x="1278" y="577"/>
                </a:cubicBezTo>
                <a:cubicBezTo>
                  <a:pt x="1457" y="789"/>
                  <a:pt x="1659" y="1015"/>
                  <a:pt x="1940" y="1085"/>
                </a:cubicBezTo>
                <a:cubicBezTo>
                  <a:pt x="2005" y="1101"/>
                  <a:pt x="2073" y="1108"/>
                  <a:pt x="2140" y="1102"/>
                </a:cubicBezTo>
                <a:cubicBezTo>
                  <a:pt x="2207" y="1096"/>
                  <a:pt x="2271" y="1078"/>
                  <a:pt x="2334" y="1056"/>
                </a:cubicBezTo>
                <a:cubicBezTo>
                  <a:pt x="2457" y="1012"/>
                  <a:pt x="2577" y="955"/>
                  <a:pt x="2708" y="939"/>
                </a:cubicBezTo>
                <a:cubicBezTo>
                  <a:pt x="2843" y="923"/>
                  <a:pt x="2983" y="952"/>
                  <a:pt x="3101" y="1021"/>
                </a:cubicBezTo>
                <a:cubicBezTo>
                  <a:pt x="3101" y="1021"/>
                  <a:pt x="3101" y="1021"/>
                  <a:pt x="3101" y="1021"/>
                </a:cubicBezTo>
                <a:cubicBezTo>
                  <a:pt x="3089" y="1050"/>
                  <a:pt x="3089" y="1050"/>
                  <a:pt x="3089" y="1050"/>
                </a:cubicBezTo>
                <a:cubicBezTo>
                  <a:pt x="3018" y="1008"/>
                  <a:pt x="2938" y="981"/>
                  <a:pt x="2856" y="970"/>
                </a:cubicBezTo>
                <a:close/>
              </a:path>
            </a:pathLst>
          </a:custGeom>
          <a:solidFill>
            <a:srgbClr val="7D46FF"/>
          </a:solidFill>
          <a:ln>
            <a:noFill/>
          </a:ln>
        </p:spPr>
        <p:txBody>
          <a:bodyPr vert="horz" wrap="square" lIns="91440" tIns="45720" rIns="91440" bIns="45720" numCol="1" anchor="t" anchorCtr="0" compatLnSpc="1">
            <a:prstTxWarp prst="textNoShape">
              <a:avLst/>
            </a:prstTxWarp>
          </a:bodyPr>
          <a:lstStyle/>
          <a:p>
            <a:endParaRPr lang="en-IN"/>
          </a:p>
        </p:txBody>
      </p:sp>
      <p:sp>
        <p:nvSpPr>
          <p:cNvPr id="9" name="Freeform 5"/>
          <p:cNvSpPr>
            <a:spLocks/>
          </p:cNvSpPr>
          <p:nvPr userDrawn="1"/>
        </p:nvSpPr>
        <p:spPr bwMode="auto">
          <a:xfrm flipH="1">
            <a:off x="-162149" y="-145245"/>
            <a:ext cx="2573338" cy="1349375"/>
          </a:xfrm>
          <a:custGeom>
            <a:avLst/>
            <a:gdLst>
              <a:gd name="T0" fmla="*/ 7 w 1013"/>
              <a:gd name="T1" fmla="*/ 0 h 531"/>
              <a:gd name="T2" fmla="*/ 0 w 1013"/>
              <a:gd name="T3" fmla="*/ 0 h 531"/>
              <a:gd name="T4" fmla="*/ 124 w 1013"/>
              <a:gd name="T5" fmla="*/ 156 h 531"/>
              <a:gd name="T6" fmla="*/ 761 w 1013"/>
              <a:gd name="T7" fmla="*/ 530 h 531"/>
              <a:gd name="T8" fmla="*/ 796 w 1013"/>
              <a:gd name="T9" fmla="*/ 531 h 531"/>
              <a:gd name="T10" fmla="*/ 1013 w 1013"/>
              <a:gd name="T11" fmla="*/ 507 h 531"/>
              <a:gd name="T12" fmla="*/ 1013 w 1013"/>
              <a:gd name="T13" fmla="*/ 501 h 531"/>
              <a:gd name="T14" fmla="*/ 796 w 1013"/>
              <a:gd name="T15" fmla="*/ 526 h 531"/>
              <a:gd name="T16" fmla="*/ 761 w 1013"/>
              <a:gd name="T17" fmla="*/ 525 h 531"/>
              <a:gd name="T18" fmla="*/ 128 w 1013"/>
              <a:gd name="T19" fmla="*/ 152 h 531"/>
              <a:gd name="T20" fmla="*/ 7 w 1013"/>
              <a:gd name="T21"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3" h="531">
                <a:moveTo>
                  <a:pt x="7" y="0"/>
                </a:moveTo>
                <a:cubicBezTo>
                  <a:pt x="0" y="0"/>
                  <a:pt x="0" y="0"/>
                  <a:pt x="0" y="0"/>
                </a:cubicBezTo>
                <a:cubicBezTo>
                  <a:pt x="40" y="53"/>
                  <a:pt x="81" y="106"/>
                  <a:pt x="124" y="156"/>
                </a:cubicBezTo>
                <a:cubicBezTo>
                  <a:pt x="263" y="318"/>
                  <a:pt x="486" y="515"/>
                  <a:pt x="761" y="530"/>
                </a:cubicBezTo>
                <a:cubicBezTo>
                  <a:pt x="773" y="531"/>
                  <a:pt x="784" y="531"/>
                  <a:pt x="796" y="531"/>
                </a:cubicBezTo>
                <a:cubicBezTo>
                  <a:pt x="869" y="531"/>
                  <a:pt x="942" y="520"/>
                  <a:pt x="1013" y="507"/>
                </a:cubicBezTo>
                <a:cubicBezTo>
                  <a:pt x="1013" y="501"/>
                  <a:pt x="1013" y="501"/>
                  <a:pt x="1013" y="501"/>
                </a:cubicBezTo>
                <a:cubicBezTo>
                  <a:pt x="942" y="514"/>
                  <a:pt x="869" y="526"/>
                  <a:pt x="796" y="526"/>
                </a:cubicBezTo>
                <a:cubicBezTo>
                  <a:pt x="784" y="526"/>
                  <a:pt x="773" y="525"/>
                  <a:pt x="761" y="525"/>
                </a:cubicBezTo>
                <a:cubicBezTo>
                  <a:pt x="489" y="510"/>
                  <a:pt x="266" y="314"/>
                  <a:pt x="128" y="152"/>
                </a:cubicBezTo>
                <a:cubicBezTo>
                  <a:pt x="86" y="103"/>
                  <a:pt x="46" y="52"/>
                  <a:pt x="7"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IN"/>
          </a:p>
        </p:txBody>
      </p:sp>
      <p:sp>
        <p:nvSpPr>
          <p:cNvPr id="10" name="Freeform 7"/>
          <p:cNvSpPr>
            <a:spLocks/>
          </p:cNvSpPr>
          <p:nvPr userDrawn="1"/>
        </p:nvSpPr>
        <p:spPr bwMode="auto">
          <a:xfrm rot="21299388" flipH="1">
            <a:off x="10074763" y="5778500"/>
            <a:ext cx="3651250" cy="1079500"/>
          </a:xfrm>
          <a:custGeom>
            <a:avLst/>
            <a:gdLst>
              <a:gd name="T0" fmla="*/ 674 w 1438"/>
              <a:gd name="T1" fmla="*/ 0 h 425"/>
              <a:gd name="T2" fmla="*/ 364 w 1438"/>
              <a:gd name="T3" fmla="*/ 21 h 425"/>
              <a:gd name="T4" fmla="*/ 302 w 1438"/>
              <a:gd name="T5" fmla="*/ 27 h 425"/>
              <a:gd name="T6" fmla="*/ 97 w 1438"/>
              <a:gd name="T7" fmla="*/ 39 h 425"/>
              <a:gd name="T8" fmla="*/ 0 w 1438"/>
              <a:gd name="T9" fmla="*/ 35 h 425"/>
              <a:gd name="T10" fmla="*/ 0 w 1438"/>
              <a:gd name="T11" fmla="*/ 40 h 425"/>
              <a:gd name="T12" fmla="*/ 97 w 1438"/>
              <a:gd name="T13" fmla="*/ 43 h 425"/>
              <a:gd name="T14" fmla="*/ 302 w 1438"/>
              <a:gd name="T15" fmla="*/ 32 h 425"/>
              <a:gd name="T16" fmla="*/ 364 w 1438"/>
              <a:gd name="T17" fmla="*/ 26 h 425"/>
              <a:gd name="T18" fmla="*/ 674 w 1438"/>
              <a:gd name="T19" fmla="*/ 4 h 425"/>
              <a:gd name="T20" fmla="*/ 1060 w 1438"/>
              <a:gd name="T21" fmla="*/ 85 h 425"/>
              <a:gd name="T22" fmla="*/ 1375 w 1438"/>
              <a:gd name="T23" fmla="*/ 362 h 425"/>
              <a:gd name="T24" fmla="*/ 1432 w 1438"/>
              <a:gd name="T25" fmla="*/ 425 h 425"/>
              <a:gd name="T26" fmla="*/ 1438 w 1438"/>
              <a:gd name="T27" fmla="*/ 425 h 425"/>
              <a:gd name="T28" fmla="*/ 1379 w 1438"/>
              <a:gd name="T29" fmla="*/ 359 h 425"/>
              <a:gd name="T30" fmla="*/ 1062 w 1438"/>
              <a:gd name="T31" fmla="*/ 81 h 425"/>
              <a:gd name="T32" fmla="*/ 674 w 1438"/>
              <a:gd name="T33"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8" h="425">
                <a:moveTo>
                  <a:pt x="674" y="0"/>
                </a:moveTo>
                <a:cubicBezTo>
                  <a:pt x="572" y="0"/>
                  <a:pt x="467" y="11"/>
                  <a:pt x="364" y="21"/>
                </a:cubicBezTo>
                <a:cubicBezTo>
                  <a:pt x="343" y="23"/>
                  <a:pt x="322" y="25"/>
                  <a:pt x="302" y="27"/>
                </a:cubicBezTo>
                <a:cubicBezTo>
                  <a:pt x="237" y="34"/>
                  <a:pt x="167" y="39"/>
                  <a:pt x="97" y="39"/>
                </a:cubicBezTo>
                <a:cubicBezTo>
                  <a:pt x="65" y="39"/>
                  <a:pt x="32" y="38"/>
                  <a:pt x="0" y="35"/>
                </a:cubicBezTo>
                <a:cubicBezTo>
                  <a:pt x="0" y="40"/>
                  <a:pt x="0" y="40"/>
                  <a:pt x="0" y="40"/>
                </a:cubicBezTo>
                <a:cubicBezTo>
                  <a:pt x="32" y="42"/>
                  <a:pt x="65" y="43"/>
                  <a:pt x="97" y="43"/>
                </a:cubicBezTo>
                <a:cubicBezTo>
                  <a:pt x="167" y="43"/>
                  <a:pt x="237" y="38"/>
                  <a:pt x="302" y="32"/>
                </a:cubicBezTo>
                <a:cubicBezTo>
                  <a:pt x="323" y="30"/>
                  <a:pt x="343" y="28"/>
                  <a:pt x="364" y="26"/>
                </a:cubicBezTo>
                <a:cubicBezTo>
                  <a:pt x="467" y="15"/>
                  <a:pt x="572" y="4"/>
                  <a:pt x="674" y="4"/>
                </a:cubicBezTo>
                <a:cubicBezTo>
                  <a:pt x="809" y="4"/>
                  <a:pt x="941" y="23"/>
                  <a:pt x="1060" y="85"/>
                </a:cubicBezTo>
                <a:cubicBezTo>
                  <a:pt x="1185" y="151"/>
                  <a:pt x="1282" y="258"/>
                  <a:pt x="1375" y="362"/>
                </a:cubicBezTo>
                <a:cubicBezTo>
                  <a:pt x="1394" y="383"/>
                  <a:pt x="1413" y="404"/>
                  <a:pt x="1432" y="425"/>
                </a:cubicBezTo>
                <a:cubicBezTo>
                  <a:pt x="1438" y="425"/>
                  <a:pt x="1438" y="425"/>
                  <a:pt x="1438" y="425"/>
                </a:cubicBezTo>
                <a:cubicBezTo>
                  <a:pt x="1418" y="403"/>
                  <a:pt x="1398" y="381"/>
                  <a:pt x="1379" y="359"/>
                </a:cubicBezTo>
                <a:cubicBezTo>
                  <a:pt x="1285" y="255"/>
                  <a:pt x="1188" y="147"/>
                  <a:pt x="1062" y="81"/>
                </a:cubicBezTo>
                <a:cubicBezTo>
                  <a:pt x="942" y="19"/>
                  <a:pt x="810" y="0"/>
                  <a:pt x="67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70593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IN"/>
              <a:t>Page Number</a:t>
            </a:r>
            <a:endParaRPr lang="en-IN" dirty="0"/>
          </a:p>
        </p:txBody>
      </p:sp>
      <p:grpSp>
        <p:nvGrpSpPr>
          <p:cNvPr id="4" name="Group 3"/>
          <p:cNvGrpSpPr/>
          <p:nvPr userDrawn="1"/>
        </p:nvGrpSpPr>
        <p:grpSpPr>
          <a:xfrm>
            <a:off x="567857" y="2291547"/>
            <a:ext cx="11056286" cy="2113875"/>
            <a:chOff x="567857" y="1662893"/>
            <a:chExt cx="11056286" cy="2113875"/>
          </a:xfrm>
        </p:grpSpPr>
        <p:sp>
          <p:nvSpPr>
            <p:cNvPr id="5" name="Rectangle 4"/>
            <p:cNvSpPr/>
            <p:nvPr userDrawn="1"/>
          </p:nvSpPr>
          <p:spPr>
            <a:xfrm>
              <a:off x="567857" y="1662893"/>
              <a:ext cx="11056286" cy="1323439"/>
            </a:xfrm>
            <a:prstGeom prst="rect">
              <a:avLst/>
            </a:prstGeom>
          </p:spPr>
          <p:txBody>
            <a:bodyPr wrap="square">
              <a:spAutoFit/>
            </a:bodyPr>
            <a:lstStyle/>
            <a:p>
              <a:pPr algn="ctr"/>
              <a:r>
                <a:rPr lang="en-US" sz="8000" b="1" i="1" dirty="0">
                  <a:solidFill>
                    <a:srgbClr val="01ED60"/>
                  </a:solidFill>
                  <a:latin typeface="Lato" panose="020F0502020204030203" pitchFamily="34" charset="0"/>
                </a:rPr>
                <a:t>Section Break</a:t>
              </a:r>
              <a:endParaRPr lang="en-IN" sz="8000" b="1" i="1" dirty="0">
                <a:solidFill>
                  <a:srgbClr val="01ED60"/>
                </a:solidFill>
                <a:latin typeface="Lato" panose="020F0502020204030203" pitchFamily="34" charset="0"/>
              </a:endParaRPr>
            </a:p>
          </p:txBody>
        </p:sp>
        <p:sp>
          <p:nvSpPr>
            <p:cNvPr id="6" name="Rectangle 5"/>
            <p:cNvSpPr/>
            <p:nvPr userDrawn="1"/>
          </p:nvSpPr>
          <p:spPr>
            <a:xfrm>
              <a:off x="567857" y="3068882"/>
              <a:ext cx="11056286" cy="707886"/>
            </a:xfrm>
            <a:prstGeom prst="rect">
              <a:avLst/>
            </a:prstGeom>
          </p:spPr>
          <p:txBody>
            <a:bodyPr wrap="square">
              <a:spAutoFit/>
            </a:bodyPr>
            <a:lstStyle/>
            <a:p>
              <a:pPr algn="ctr"/>
              <a:r>
                <a:rPr lang="en-US" sz="4000" i="1" dirty="0">
                  <a:solidFill>
                    <a:schemeClr val="tx1"/>
                  </a:solidFill>
                  <a:latin typeface="Lato" panose="020F0502020204030203" pitchFamily="34" charset="0"/>
                </a:rPr>
                <a:t>Insert the subtitle here</a:t>
              </a:r>
              <a:endParaRPr lang="en-IN" sz="4400" b="1" dirty="0">
                <a:solidFill>
                  <a:schemeClr val="tx1"/>
                </a:solidFill>
                <a:latin typeface="+mj-lt"/>
              </a:endParaRPr>
            </a:p>
          </p:txBody>
        </p:sp>
      </p:grpSp>
      <p:sp>
        <p:nvSpPr>
          <p:cNvPr id="7" name="Freeform 5"/>
          <p:cNvSpPr>
            <a:spLocks/>
          </p:cNvSpPr>
          <p:nvPr userDrawn="1"/>
        </p:nvSpPr>
        <p:spPr bwMode="auto">
          <a:xfrm flipH="1">
            <a:off x="-3175" y="-3175"/>
            <a:ext cx="2573338" cy="1349375"/>
          </a:xfrm>
          <a:custGeom>
            <a:avLst/>
            <a:gdLst>
              <a:gd name="T0" fmla="*/ 7 w 1013"/>
              <a:gd name="T1" fmla="*/ 0 h 531"/>
              <a:gd name="T2" fmla="*/ 0 w 1013"/>
              <a:gd name="T3" fmla="*/ 0 h 531"/>
              <a:gd name="T4" fmla="*/ 124 w 1013"/>
              <a:gd name="T5" fmla="*/ 156 h 531"/>
              <a:gd name="T6" fmla="*/ 761 w 1013"/>
              <a:gd name="T7" fmla="*/ 530 h 531"/>
              <a:gd name="T8" fmla="*/ 796 w 1013"/>
              <a:gd name="T9" fmla="*/ 531 h 531"/>
              <a:gd name="T10" fmla="*/ 1013 w 1013"/>
              <a:gd name="T11" fmla="*/ 507 h 531"/>
              <a:gd name="T12" fmla="*/ 1013 w 1013"/>
              <a:gd name="T13" fmla="*/ 501 h 531"/>
              <a:gd name="T14" fmla="*/ 796 w 1013"/>
              <a:gd name="T15" fmla="*/ 526 h 531"/>
              <a:gd name="T16" fmla="*/ 761 w 1013"/>
              <a:gd name="T17" fmla="*/ 525 h 531"/>
              <a:gd name="T18" fmla="*/ 128 w 1013"/>
              <a:gd name="T19" fmla="*/ 152 h 531"/>
              <a:gd name="T20" fmla="*/ 7 w 1013"/>
              <a:gd name="T21"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3" h="531">
                <a:moveTo>
                  <a:pt x="7" y="0"/>
                </a:moveTo>
                <a:cubicBezTo>
                  <a:pt x="0" y="0"/>
                  <a:pt x="0" y="0"/>
                  <a:pt x="0" y="0"/>
                </a:cubicBezTo>
                <a:cubicBezTo>
                  <a:pt x="40" y="53"/>
                  <a:pt x="81" y="106"/>
                  <a:pt x="124" y="156"/>
                </a:cubicBezTo>
                <a:cubicBezTo>
                  <a:pt x="263" y="318"/>
                  <a:pt x="486" y="515"/>
                  <a:pt x="761" y="530"/>
                </a:cubicBezTo>
                <a:cubicBezTo>
                  <a:pt x="773" y="531"/>
                  <a:pt x="784" y="531"/>
                  <a:pt x="796" y="531"/>
                </a:cubicBezTo>
                <a:cubicBezTo>
                  <a:pt x="869" y="531"/>
                  <a:pt x="942" y="520"/>
                  <a:pt x="1013" y="507"/>
                </a:cubicBezTo>
                <a:cubicBezTo>
                  <a:pt x="1013" y="501"/>
                  <a:pt x="1013" y="501"/>
                  <a:pt x="1013" y="501"/>
                </a:cubicBezTo>
                <a:cubicBezTo>
                  <a:pt x="942" y="514"/>
                  <a:pt x="869" y="526"/>
                  <a:pt x="796" y="526"/>
                </a:cubicBezTo>
                <a:cubicBezTo>
                  <a:pt x="784" y="526"/>
                  <a:pt x="773" y="525"/>
                  <a:pt x="761" y="525"/>
                </a:cubicBezTo>
                <a:cubicBezTo>
                  <a:pt x="489" y="510"/>
                  <a:pt x="266" y="314"/>
                  <a:pt x="128" y="152"/>
                </a:cubicBezTo>
                <a:cubicBezTo>
                  <a:pt x="86" y="103"/>
                  <a:pt x="46" y="52"/>
                  <a:pt x="7" y="0"/>
                </a:cubicBezTo>
              </a:path>
            </a:pathLst>
          </a:custGeom>
          <a:solidFill>
            <a:srgbClr val="01ED60"/>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8" name="Freeform 6"/>
          <p:cNvSpPr>
            <a:spLocks/>
          </p:cNvSpPr>
          <p:nvPr userDrawn="1"/>
        </p:nvSpPr>
        <p:spPr bwMode="auto">
          <a:xfrm flipH="1">
            <a:off x="9642475" y="5943600"/>
            <a:ext cx="2546350" cy="1992313"/>
          </a:xfrm>
          <a:custGeom>
            <a:avLst/>
            <a:gdLst>
              <a:gd name="T0" fmla="*/ 631 w 1003"/>
              <a:gd name="T1" fmla="*/ 40 h 784"/>
              <a:gd name="T2" fmla="*/ 891 w 1003"/>
              <a:gd name="T3" fmla="*/ 168 h 784"/>
              <a:gd name="T4" fmla="*/ 958 w 1003"/>
              <a:gd name="T5" fmla="*/ 283 h 784"/>
              <a:gd name="T6" fmla="*/ 966 w 1003"/>
              <a:gd name="T7" fmla="*/ 405 h 784"/>
              <a:gd name="T8" fmla="*/ 898 w 1003"/>
              <a:gd name="T9" fmla="*/ 649 h 784"/>
              <a:gd name="T10" fmla="*/ 867 w 1003"/>
              <a:gd name="T11" fmla="*/ 784 h 784"/>
              <a:gd name="T12" fmla="*/ 889 w 1003"/>
              <a:gd name="T13" fmla="*/ 784 h 784"/>
              <a:gd name="T14" fmla="*/ 891 w 1003"/>
              <a:gd name="T15" fmla="*/ 768 h 784"/>
              <a:gd name="T16" fmla="*/ 964 w 1003"/>
              <a:gd name="T17" fmla="*/ 519 h 784"/>
              <a:gd name="T18" fmla="*/ 978 w 1003"/>
              <a:gd name="T19" fmla="*/ 274 h 784"/>
              <a:gd name="T20" fmla="*/ 800 w 1003"/>
              <a:gd name="T21" fmla="*/ 72 h 784"/>
              <a:gd name="T22" fmla="*/ 494 w 1003"/>
              <a:gd name="T23" fmla="*/ 4 h 784"/>
              <a:gd name="T24" fmla="*/ 149 w 1003"/>
              <a:gd name="T25" fmla="*/ 20 h 784"/>
              <a:gd name="T26" fmla="*/ 0 w 1003"/>
              <a:gd name="T27" fmla="*/ 24 h 784"/>
              <a:gd name="T28" fmla="*/ 0 w 1003"/>
              <a:gd name="T29" fmla="*/ 47 h 784"/>
              <a:gd name="T30" fmla="*/ 631 w 1003"/>
              <a:gd name="T31" fmla="*/ 4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3" h="784">
                <a:moveTo>
                  <a:pt x="631" y="40"/>
                </a:moveTo>
                <a:cubicBezTo>
                  <a:pt x="728" y="57"/>
                  <a:pt x="823" y="95"/>
                  <a:pt x="891" y="168"/>
                </a:cubicBezTo>
                <a:cubicBezTo>
                  <a:pt x="921" y="201"/>
                  <a:pt x="945" y="240"/>
                  <a:pt x="958" y="283"/>
                </a:cubicBezTo>
                <a:cubicBezTo>
                  <a:pt x="969" y="323"/>
                  <a:pt x="970" y="364"/>
                  <a:pt x="966" y="405"/>
                </a:cubicBezTo>
                <a:cubicBezTo>
                  <a:pt x="956" y="489"/>
                  <a:pt x="924" y="568"/>
                  <a:pt x="898" y="649"/>
                </a:cubicBezTo>
                <a:cubicBezTo>
                  <a:pt x="884" y="692"/>
                  <a:pt x="872" y="738"/>
                  <a:pt x="867" y="784"/>
                </a:cubicBezTo>
                <a:cubicBezTo>
                  <a:pt x="889" y="784"/>
                  <a:pt x="889" y="784"/>
                  <a:pt x="889" y="784"/>
                </a:cubicBezTo>
                <a:cubicBezTo>
                  <a:pt x="890" y="779"/>
                  <a:pt x="890" y="774"/>
                  <a:pt x="891" y="768"/>
                </a:cubicBezTo>
                <a:cubicBezTo>
                  <a:pt x="905" y="683"/>
                  <a:pt x="939" y="602"/>
                  <a:pt x="964" y="519"/>
                </a:cubicBezTo>
                <a:cubicBezTo>
                  <a:pt x="987" y="440"/>
                  <a:pt x="1003" y="355"/>
                  <a:pt x="978" y="274"/>
                </a:cubicBezTo>
                <a:cubicBezTo>
                  <a:pt x="951" y="185"/>
                  <a:pt x="882" y="114"/>
                  <a:pt x="800" y="72"/>
                </a:cubicBezTo>
                <a:cubicBezTo>
                  <a:pt x="707" y="23"/>
                  <a:pt x="599" y="7"/>
                  <a:pt x="494" y="4"/>
                </a:cubicBezTo>
                <a:cubicBezTo>
                  <a:pt x="379" y="0"/>
                  <a:pt x="264" y="13"/>
                  <a:pt x="149" y="20"/>
                </a:cubicBezTo>
                <a:cubicBezTo>
                  <a:pt x="100" y="23"/>
                  <a:pt x="50" y="25"/>
                  <a:pt x="0" y="24"/>
                </a:cubicBezTo>
                <a:cubicBezTo>
                  <a:pt x="0" y="47"/>
                  <a:pt x="0" y="47"/>
                  <a:pt x="0" y="47"/>
                </a:cubicBezTo>
                <a:cubicBezTo>
                  <a:pt x="211" y="50"/>
                  <a:pt x="422" y="2"/>
                  <a:pt x="631" y="40"/>
                </a:cubicBezTo>
                <a:close/>
              </a:path>
            </a:pathLst>
          </a:custGeom>
          <a:solidFill>
            <a:srgbClr val="7D46FF"/>
          </a:solidFill>
          <a:ln>
            <a:noFill/>
          </a:ln>
        </p:spPr>
        <p:txBody>
          <a:bodyPr vert="horz" wrap="square" lIns="91440" tIns="45720" rIns="91440" bIns="45720" numCol="1" anchor="t" anchorCtr="0" compatLnSpc="1">
            <a:prstTxWarp prst="textNoShape">
              <a:avLst/>
            </a:prstTxWarp>
          </a:bodyPr>
          <a:lstStyle/>
          <a:p>
            <a:endParaRPr lang="en-IN"/>
          </a:p>
        </p:txBody>
      </p:sp>
      <p:sp>
        <p:nvSpPr>
          <p:cNvPr id="9" name="Freeform 7"/>
          <p:cNvSpPr>
            <a:spLocks/>
          </p:cNvSpPr>
          <p:nvPr userDrawn="1"/>
        </p:nvSpPr>
        <p:spPr bwMode="auto">
          <a:xfrm flipH="1">
            <a:off x="8537575" y="5778500"/>
            <a:ext cx="3651250" cy="1079500"/>
          </a:xfrm>
          <a:custGeom>
            <a:avLst/>
            <a:gdLst>
              <a:gd name="T0" fmla="*/ 674 w 1438"/>
              <a:gd name="T1" fmla="*/ 0 h 425"/>
              <a:gd name="T2" fmla="*/ 364 w 1438"/>
              <a:gd name="T3" fmla="*/ 21 h 425"/>
              <a:gd name="T4" fmla="*/ 302 w 1438"/>
              <a:gd name="T5" fmla="*/ 27 h 425"/>
              <a:gd name="T6" fmla="*/ 97 w 1438"/>
              <a:gd name="T7" fmla="*/ 39 h 425"/>
              <a:gd name="T8" fmla="*/ 0 w 1438"/>
              <a:gd name="T9" fmla="*/ 35 h 425"/>
              <a:gd name="T10" fmla="*/ 0 w 1438"/>
              <a:gd name="T11" fmla="*/ 40 h 425"/>
              <a:gd name="T12" fmla="*/ 97 w 1438"/>
              <a:gd name="T13" fmla="*/ 43 h 425"/>
              <a:gd name="T14" fmla="*/ 302 w 1438"/>
              <a:gd name="T15" fmla="*/ 32 h 425"/>
              <a:gd name="T16" fmla="*/ 364 w 1438"/>
              <a:gd name="T17" fmla="*/ 26 h 425"/>
              <a:gd name="T18" fmla="*/ 674 w 1438"/>
              <a:gd name="T19" fmla="*/ 4 h 425"/>
              <a:gd name="T20" fmla="*/ 1060 w 1438"/>
              <a:gd name="T21" fmla="*/ 85 h 425"/>
              <a:gd name="T22" fmla="*/ 1375 w 1438"/>
              <a:gd name="T23" fmla="*/ 362 h 425"/>
              <a:gd name="T24" fmla="*/ 1432 w 1438"/>
              <a:gd name="T25" fmla="*/ 425 h 425"/>
              <a:gd name="T26" fmla="*/ 1438 w 1438"/>
              <a:gd name="T27" fmla="*/ 425 h 425"/>
              <a:gd name="T28" fmla="*/ 1379 w 1438"/>
              <a:gd name="T29" fmla="*/ 359 h 425"/>
              <a:gd name="T30" fmla="*/ 1062 w 1438"/>
              <a:gd name="T31" fmla="*/ 81 h 425"/>
              <a:gd name="T32" fmla="*/ 674 w 1438"/>
              <a:gd name="T33"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8" h="425">
                <a:moveTo>
                  <a:pt x="674" y="0"/>
                </a:moveTo>
                <a:cubicBezTo>
                  <a:pt x="572" y="0"/>
                  <a:pt x="467" y="11"/>
                  <a:pt x="364" y="21"/>
                </a:cubicBezTo>
                <a:cubicBezTo>
                  <a:pt x="343" y="23"/>
                  <a:pt x="322" y="25"/>
                  <a:pt x="302" y="27"/>
                </a:cubicBezTo>
                <a:cubicBezTo>
                  <a:pt x="237" y="34"/>
                  <a:pt x="167" y="39"/>
                  <a:pt x="97" y="39"/>
                </a:cubicBezTo>
                <a:cubicBezTo>
                  <a:pt x="65" y="39"/>
                  <a:pt x="32" y="38"/>
                  <a:pt x="0" y="35"/>
                </a:cubicBezTo>
                <a:cubicBezTo>
                  <a:pt x="0" y="40"/>
                  <a:pt x="0" y="40"/>
                  <a:pt x="0" y="40"/>
                </a:cubicBezTo>
                <a:cubicBezTo>
                  <a:pt x="32" y="42"/>
                  <a:pt x="65" y="43"/>
                  <a:pt x="97" y="43"/>
                </a:cubicBezTo>
                <a:cubicBezTo>
                  <a:pt x="167" y="43"/>
                  <a:pt x="237" y="38"/>
                  <a:pt x="302" y="32"/>
                </a:cubicBezTo>
                <a:cubicBezTo>
                  <a:pt x="323" y="30"/>
                  <a:pt x="343" y="28"/>
                  <a:pt x="364" y="26"/>
                </a:cubicBezTo>
                <a:cubicBezTo>
                  <a:pt x="467" y="15"/>
                  <a:pt x="572" y="4"/>
                  <a:pt x="674" y="4"/>
                </a:cubicBezTo>
                <a:cubicBezTo>
                  <a:pt x="809" y="4"/>
                  <a:pt x="941" y="23"/>
                  <a:pt x="1060" y="85"/>
                </a:cubicBezTo>
                <a:cubicBezTo>
                  <a:pt x="1185" y="151"/>
                  <a:pt x="1282" y="258"/>
                  <a:pt x="1375" y="362"/>
                </a:cubicBezTo>
                <a:cubicBezTo>
                  <a:pt x="1394" y="383"/>
                  <a:pt x="1413" y="404"/>
                  <a:pt x="1432" y="425"/>
                </a:cubicBezTo>
                <a:cubicBezTo>
                  <a:pt x="1438" y="425"/>
                  <a:pt x="1438" y="425"/>
                  <a:pt x="1438" y="425"/>
                </a:cubicBezTo>
                <a:cubicBezTo>
                  <a:pt x="1418" y="403"/>
                  <a:pt x="1398" y="381"/>
                  <a:pt x="1379" y="359"/>
                </a:cubicBezTo>
                <a:cubicBezTo>
                  <a:pt x="1285" y="255"/>
                  <a:pt x="1188" y="147"/>
                  <a:pt x="1062" y="81"/>
                </a:cubicBezTo>
                <a:cubicBezTo>
                  <a:pt x="942" y="19"/>
                  <a:pt x="810" y="0"/>
                  <a:pt x="674" y="0"/>
                </a:cubicBezTo>
              </a:path>
            </a:pathLst>
          </a:custGeom>
          <a:solidFill>
            <a:srgbClr val="01ED60"/>
          </a:solidFill>
          <a:ln>
            <a:noFill/>
          </a:ln>
        </p:spPr>
        <p:txBody>
          <a:bodyPr vert="horz" wrap="square" lIns="91440" tIns="45720" rIns="91440" bIns="45720" numCol="1" anchor="t" anchorCtr="0" compatLnSpc="1">
            <a:prstTxWarp prst="textNoShape">
              <a:avLst/>
            </a:prstTxWarp>
          </a:bodyPr>
          <a:lstStyle/>
          <a:p>
            <a:endParaRPr lang="en-IN"/>
          </a:p>
        </p:txBody>
      </p:sp>
      <p:sp>
        <p:nvSpPr>
          <p:cNvPr id="10" name="Freeform 8"/>
          <p:cNvSpPr>
            <a:spLocks/>
          </p:cNvSpPr>
          <p:nvPr userDrawn="1"/>
        </p:nvSpPr>
        <p:spPr bwMode="auto">
          <a:xfrm flipH="1">
            <a:off x="-758825" y="-1911350"/>
            <a:ext cx="7875588" cy="2894013"/>
          </a:xfrm>
          <a:custGeom>
            <a:avLst/>
            <a:gdLst>
              <a:gd name="T0" fmla="*/ 2856 w 3101"/>
              <a:gd name="T1" fmla="*/ 970 h 1139"/>
              <a:gd name="T2" fmla="*/ 2471 w 3101"/>
              <a:gd name="T3" fmla="*/ 1037 h 1139"/>
              <a:gd name="T4" fmla="*/ 2100 w 3101"/>
              <a:gd name="T5" fmla="*/ 1135 h 1139"/>
              <a:gd name="T6" fmla="*/ 1418 w 3101"/>
              <a:gd name="T7" fmla="*/ 783 h 1139"/>
              <a:gd name="T8" fmla="*/ 816 w 3101"/>
              <a:gd name="T9" fmla="*/ 160 h 1139"/>
              <a:gd name="T10" fmla="*/ 411 w 3101"/>
              <a:gd name="T11" fmla="*/ 51 h 1139"/>
              <a:gd name="T12" fmla="*/ 130 w 3101"/>
              <a:gd name="T13" fmla="*/ 237 h 1139"/>
              <a:gd name="T14" fmla="*/ 28 w 3101"/>
              <a:gd name="T15" fmla="*/ 411 h 1139"/>
              <a:gd name="T16" fmla="*/ 0 w 3101"/>
              <a:gd name="T17" fmla="*/ 398 h 1139"/>
              <a:gd name="T18" fmla="*/ 27 w 3101"/>
              <a:gd name="T19" fmla="*/ 348 h 1139"/>
              <a:gd name="T20" fmla="*/ 231 w 3101"/>
              <a:gd name="T21" fmla="*/ 88 h 1139"/>
              <a:gd name="T22" fmla="*/ 593 w 3101"/>
              <a:gd name="T23" fmla="*/ 28 h 1139"/>
              <a:gd name="T24" fmla="*/ 985 w 3101"/>
              <a:gd name="T25" fmla="*/ 254 h 1139"/>
              <a:gd name="T26" fmla="*/ 1278 w 3101"/>
              <a:gd name="T27" fmla="*/ 577 h 1139"/>
              <a:gd name="T28" fmla="*/ 1940 w 3101"/>
              <a:gd name="T29" fmla="*/ 1085 h 1139"/>
              <a:gd name="T30" fmla="*/ 2140 w 3101"/>
              <a:gd name="T31" fmla="*/ 1102 h 1139"/>
              <a:gd name="T32" fmla="*/ 2334 w 3101"/>
              <a:gd name="T33" fmla="*/ 1056 h 1139"/>
              <a:gd name="T34" fmla="*/ 2708 w 3101"/>
              <a:gd name="T35" fmla="*/ 939 h 1139"/>
              <a:gd name="T36" fmla="*/ 3101 w 3101"/>
              <a:gd name="T37" fmla="*/ 1021 h 1139"/>
              <a:gd name="T38" fmla="*/ 3101 w 3101"/>
              <a:gd name="T39" fmla="*/ 1021 h 1139"/>
              <a:gd name="T40" fmla="*/ 3089 w 3101"/>
              <a:gd name="T41" fmla="*/ 1050 h 1139"/>
              <a:gd name="T42" fmla="*/ 2856 w 3101"/>
              <a:gd name="T43" fmla="*/ 970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1" h="1139">
                <a:moveTo>
                  <a:pt x="2856" y="970"/>
                </a:moveTo>
                <a:cubicBezTo>
                  <a:pt x="2721" y="953"/>
                  <a:pt x="2596" y="990"/>
                  <a:pt x="2471" y="1037"/>
                </a:cubicBezTo>
                <a:cubicBezTo>
                  <a:pt x="2351" y="1083"/>
                  <a:pt x="2230" y="1133"/>
                  <a:pt x="2100" y="1135"/>
                </a:cubicBezTo>
                <a:cubicBezTo>
                  <a:pt x="1832" y="1139"/>
                  <a:pt x="1595" y="969"/>
                  <a:pt x="1418" y="783"/>
                </a:cubicBezTo>
                <a:cubicBezTo>
                  <a:pt x="1220" y="574"/>
                  <a:pt x="1059" y="322"/>
                  <a:pt x="816" y="160"/>
                </a:cubicBezTo>
                <a:cubicBezTo>
                  <a:pt x="697" y="81"/>
                  <a:pt x="555" y="29"/>
                  <a:pt x="411" y="51"/>
                </a:cubicBezTo>
                <a:cubicBezTo>
                  <a:pt x="291" y="69"/>
                  <a:pt x="198" y="140"/>
                  <a:pt x="130" y="237"/>
                </a:cubicBezTo>
                <a:cubicBezTo>
                  <a:pt x="91" y="292"/>
                  <a:pt x="59" y="351"/>
                  <a:pt x="28" y="411"/>
                </a:cubicBezTo>
                <a:cubicBezTo>
                  <a:pt x="0" y="398"/>
                  <a:pt x="0" y="398"/>
                  <a:pt x="0" y="398"/>
                </a:cubicBezTo>
                <a:cubicBezTo>
                  <a:pt x="9" y="381"/>
                  <a:pt x="18" y="364"/>
                  <a:pt x="27" y="348"/>
                </a:cubicBezTo>
                <a:cubicBezTo>
                  <a:pt x="79" y="251"/>
                  <a:pt x="139" y="152"/>
                  <a:pt x="231" y="88"/>
                </a:cubicBezTo>
                <a:cubicBezTo>
                  <a:pt x="336" y="16"/>
                  <a:pt x="471" y="0"/>
                  <a:pt x="593" y="28"/>
                </a:cubicBezTo>
                <a:cubicBezTo>
                  <a:pt x="743" y="61"/>
                  <a:pt x="873" y="152"/>
                  <a:pt x="985" y="254"/>
                </a:cubicBezTo>
                <a:cubicBezTo>
                  <a:pt x="1092" y="353"/>
                  <a:pt x="1185" y="466"/>
                  <a:pt x="1278" y="577"/>
                </a:cubicBezTo>
                <a:cubicBezTo>
                  <a:pt x="1457" y="789"/>
                  <a:pt x="1659" y="1015"/>
                  <a:pt x="1940" y="1085"/>
                </a:cubicBezTo>
                <a:cubicBezTo>
                  <a:pt x="2005" y="1101"/>
                  <a:pt x="2073" y="1108"/>
                  <a:pt x="2140" y="1102"/>
                </a:cubicBezTo>
                <a:cubicBezTo>
                  <a:pt x="2207" y="1096"/>
                  <a:pt x="2271" y="1078"/>
                  <a:pt x="2334" y="1056"/>
                </a:cubicBezTo>
                <a:cubicBezTo>
                  <a:pt x="2457" y="1012"/>
                  <a:pt x="2577" y="955"/>
                  <a:pt x="2708" y="939"/>
                </a:cubicBezTo>
                <a:cubicBezTo>
                  <a:pt x="2843" y="923"/>
                  <a:pt x="2983" y="952"/>
                  <a:pt x="3101" y="1021"/>
                </a:cubicBezTo>
                <a:cubicBezTo>
                  <a:pt x="3101" y="1021"/>
                  <a:pt x="3101" y="1021"/>
                  <a:pt x="3101" y="1021"/>
                </a:cubicBezTo>
                <a:cubicBezTo>
                  <a:pt x="3089" y="1050"/>
                  <a:pt x="3089" y="1050"/>
                  <a:pt x="3089" y="1050"/>
                </a:cubicBezTo>
                <a:cubicBezTo>
                  <a:pt x="3018" y="1008"/>
                  <a:pt x="2938" y="981"/>
                  <a:pt x="2856" y="970"/>
                </a:cubicBezTo>
                <a:close/>
              </a:path>
            </a:pathLst>
          </a:custGeom>
          <a:solidFill>
            <a:srgbClr val="7D46FF"/>
          </a:solidFill>
          <a:ln>
            <a:noFill/>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029945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IN"/>
              <a:t>Page Number</a:t>
            </a:r>
            <a:endParaRPr lang="en-IN" dirty="0"/>
          </a:p>
        </p:txBody>
      </p:sp>
      <p:sp>
        <p:nvSpPr>
          <p:cNvPr id="20" name="Title 1"/>
          <p:cNvSpPr>
            <a:spLocks noGrp="1"/>
          </p:cNvSpPr>
          <p:nvPr>
            <p:ph type="title"/>
          </p:nvPr>
        </p:nvSpPr>
        <p:spPr>
          <a:xfrm>
            <a:off x="839788" y="2284253"/>
            <a:ext cx="3932237" cy="1004104"/>
          </a:xfrm>
          <a:prstGeom prst="rect">
            <a:avLst/>
          </a:prstGeom>
        </p:spPr>
        <p:txBody>
          <a:bodyPr anchor="b"/>
          <a:lstStyle>
            <a:lvl1pPr>
              <a:defRPr sz="3200">
                <a:solidFill>
                  <a:srgbClr val="01ED60"/>
                </a:solidFill>
              </a:defRPr>
            </a:lvl1pPr>
          </a:lstStyle>
          <a:p>
            <a:r>
              <a:rPr lang="en-US"/>
              <a:t>Click to edit Master title style</a:t>
            </a:r>
            <a:endParaRPr lang="en-IN" dirty="0"/>
          </a:p>
        </p:txBody>
      </p:sp>
      <p:sp>
        <p:nvSpPr>
          <p:cNvPr id="21" name="Text Placeholder 3"/>
          <p:cNvSpPr>
            <a:spLocks noGrp="1"/>
          </p:cNvSpPr>
          <p:nvPr>
            <p:ph type="body" sz="half" idx="2"/>
          </p:nvPr>
        </p:nvSpPr>
        <p:spPr>
          <a:xfrm>
            <a:off x="839788" y="3587262"/>
            <a:ext cx="3932237" cy="2539854"/>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Edit Master text styles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Edit Master text styles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Edit Master text styles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Edit Master text styles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Edit Master text styles</a:t>
            </a:r>
          </a:p>
        </p:txBody>
      </p:sp>
      <p:sp>
        <p:nvSpPr>
          <p:cNvPr id="18" name="Rounded Rectangle 17"/>
          <p:cNvSpPr/>
          <p:nvPr userDrawn="1"/>
        </p:nvSpPr>
        <p:spPr>
          <a:xfrm>
            <a:off x="5183188" y="2284253"/>
            <a:ext cx="6170612" cy="3842863"/>
          </a:xfrm>
          <a:prstGeom prst="roundRect">
            <a:avLst>
              <a:gd name="adj" fmla="val 507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p:cNvGrpSpPr/>
          <p:nvPr userDrawn="1"/>
        </p:nvGrpSpPr>
        <p:grpSpPr>
          <a:xfrm>
            <a:off x="5183188" y="5468176"/>
            <a:ext cx="6170612" cy="658940"/>
            <a:chOff x="5183188" y="5468176"/>
            <a:chExt cx="6170612" cy="658940"/>
          </a:xfrm>
          <a:solidFill>
            <a:srgbClr val="7D46FF"/>
          </a:solidFill>
        </p:grpSpPr>
        <p:sp>
          <p:nvSpPr>
            <p:cNvPr id="26" name="Rounded Rectangle 25"/>
            <p:cNvSpPr/>
            <p:nvPr userDrawn="1"/>
          </p:nvSpPr>
          <p:spPr>
            <a:xfrm>
              <a:off x="5183188" y="5468176"/>
              <a:ext cx="6170612" cy="658940"/>
            </a:xfrm>
            <a:prstGeom prst="roundRect">
              <a:avLst>
                <a:gd name="adj" fmla="val 284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userDrawn="1"/>
          </p:nvSpPr>
          <p:spPr>
            <a:xfrm>
              <a:off x="5183188" y="5468176"/>
              <a:ext cx="1623060" cy="4642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userDrawn="1"/>
          </p:nvSpPr>
          <p:spPr>
            <a:xfrm>
              <a:off x="9730740" y="5468176"/>
              <a:ext cx="1623060" cy="4642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1" name="Freeform 6"/>
          <p:cNvSpPr>
            <a:spLocks/>
          </p:cNvSpPr>
          <p:nvPr userDrawn="1"/>
        </p:nvSpPr>
        <p:spPr bwMode="auto">
          <a:xfrm flipH="1">
            <a:off x="9642475" y="5943600"/>
            <a:ext cx="2546350" cy="1992313"/>
          </a:xfrm>
          <a:custGeom>
            <a:avLst/>
            <a:gdLst>
              <a:gd name="T0" fmla="*/ 631 w 1003"/>
              <a:gd name="T1" fmla="*/ 40 h 784"/>
              <a:gd name="T2" fmla="*/ 891 w 1003"/>
              <a:gd name="T3" fmla="*/ 168 h 784"/>
              <a:gd name="T4" fmla="*/ 958 w 1003"/>
              <a:gd name="T5" fmla="*/ 283 h 784"/>
              <a:gd name="T6" fmla="*/ 966 w 1003"/>
              <a:gd name="T7" fmla="*/ 405 h 784"/>
              <a:gd name="T8" fmla="*/ 898 w 1003"/>
              <a:gd name="T9" fmla="*/ 649 h 784"/>
              <a:gd name="T10" fmla="*/ 867 w 1003"/>
              <a:gd name="T11" fmla="*/ 784 h 784"/>
              <a:gd name="T12" fmla="*/ 889 w 1003"/>
              <a:gd name="T13" fmla="*/ 784 h 784"/>
              <a:gd name="T14" fmla="*/ 891 w 1003"/>
              <a:gd name="T15" fmla="*/ 768 h 784"/>
              <a:gd name="T16" fmla="*/ 964 w 1003"/>
              <a:gd name="T17" fmla="*/ 519 h 784"/>
              <a:gd name="T18" fmla="*/ 978 w 1003"/>
              <a:gd name="T19" fmla="*/ 274 h 784"/>
              <a:gd name="T20" fmla="*/ 800 w 1003"/>
              <a:gd name="T21" fmla="*/ 72 h 784"/>
              <a:gd name="T22" fmla="*/ 494 w 1003"/>
              <a:gd name="T23" fmla="*/ 4 h 784"/>
              <a:gd name="T24" fmla="*/ 149 w 1003"/>
              <a:gd name="T25" fmla="*/ 20 h 784"/>
              <a:gd name="T26" fmla="*/ 0 w 1003"/>
              <a:gd name="T27" fmla="*/ 24 h 784"/>
              <a:gd name="T28" fmla="*/ 0 w 1003"/>
              <a:gd name="T29" fmla="*/ 47 h 784"/>
              <a:gd name="T30" fmla="*/ 631 w 1003"/>
              <a:gd name="T31" fmla="*/ 4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3" h="784">
                <a:moveTo>
                  <a:pt x="631" y="40"/>
                </a:moveTo>
                <a:cubicBezTo>
                  <a:pt x="728" y="57"/>
                  <a:pt x="823" y="95"/>
                  <a:pt x="891" y="168"/>
                </a:cubicBezTo>
                <a:cubicBezTo>
                  <a:pt x="921" y="201"/>
                  <a:pt x="945" y="240"/>
                  <a:pt x="958" y="283"/>
                </a:cubicBezTo>
                <a:cubicBezTo>
                  <a:pt x="969" y="323"/>
                  <a:pt x="970" y="364"/>
                  <a:pt x="966" y="405"/>
                </a:cubicBezTo>
                <a:cubicBezTo>
                  <a:pt x="956" y="489"/>
                  <a:pt x="924" y="568"/>
                  <a:pt x="898" y="649"/>
                </a:cubicBezTo>
                <a:cubicBezTo>
                  <a:pt x="884" y="692"/>
                  <a:pt x="872" y="738"/>
                  <a:pt x="867" y="784"/>
                </a:cubicBezTo>
                <a:cubicBezTo>
                  <a:pt x="889" y="784"/>
                  <a:pt x="889" y="784"/>
                  <a:pt x="889" y="784"/>
                </a:cubicBezTo>
                <a:cubicBezTo>
                  <a:pt x="890" y="779"/>
                  <a:pt x="890" y="774"/>
                  <a:pt x="891" y="768"/>
                </a:cubicBezTo>
                <a:cubicBezTo>
                  <a:pt x="905" y="683"/>
                  <a:pt x="939" y="602"/>
                  <a:pt x="964" y="519"/>
                </a:cubicBezTo>
                <a:cubicBezTo>
                  <a:pt x="987" y="440"/>
                  <a:pt x="1003" y="355"/>
                  <a:pt x="978" y="274"/>
                </a:cubicBezTo>
                <a:cubicBezTo>
                  <a:pt x="951" y="185"/>
                  <a:pt x="882" y="114"/>
                  <a:pt x="800" y="72"/>
                </a:cubicBezTo>
                <a:cubicBezTo>
                  <a:pt x="707" y="23"/>
                  <a:pt x="599" y="7"/>
                  <a:pt x="494" y="4"/>
                </a:cubicBezTo>
                <a:cubicBezTo>
                  <a:pt x="379" y="0"/>
                  <a:pt x="264" y="13"/>
                  <a:pt x="149" y="20"/>
                </a:cubicBezTo>
                <a:cubicBezTo>
                  <a:pt x="100" y="23"/>
                  <a:pt x="50" y="25"/>
                  <a:pt x="0" y="24"/>
                </a:cubicBezTo>
                <a:cubicBezTo>
                  <a:pt x="0" y="47"/>
                  <a:pt x="0" y="47"/>
                  <a:pt x="0" y="47"/>
                </a:cubicBezTo>
                <a:cubicBezTo>
                  <a:pt x="211" y="50"/>
                  <a:pt x="422" y="2"/>
                  <a:pt x="631" y="40"/>
                </a:cubicBezTo>
                <a:close/>
              </a:path>
            </a:pathLst>
          </a:custGeom>
          <a:solidFill>
            <a:srgbClr val="01ED60"/>
          </a:solidFill>
          <a:ln>
            <a:noFill/>
          </a:ln>
        </p:spPr>
        <p:txBody>
          <a:bodyPr vert="horz" wrap="square" lIns="91440" tIns="45720" rIns="91440" bIns="45720" numCol="1" anchor="t" anchorCtr="0" compatLnSpc="1">
            <a:prstTxWarp prst="textNoShape">
              <a:avLst/>
            </a:prstTxWarp>
          </a:bodyPr>
          <a:lstStyle/>
          <a:p>
            <a:endParaRPr lang="en-IN" sz="3600"/>
          </a:p>
        </p:txBody>
      </p:sp>
      <p:sp>
        <p:nvSpPr>
          <p:cNvPr id="33" name="Rectangle 32"/>
          <p:cNvSpPr/>
          <p:nvPr userDrawn="1"/>
        </p:nvSpPr>
        <p:spPr>
          <a:xfrm>
            <a:off x="5321121" y="5536036"/>
            <a:ext cx="5894748" cy="523220"/>
          </a:xfrm>
          <a:prstGeom prst="rect">
            <a:avLst/>
          </a:prstGeom>
        </p:spPr>
        <p:txBody>
          <a:bodyPr wrap="square">
            <a:spAutoFit/>
          </a:bodyPr>
          <a:lstStyle/>
          <a:p>
            <a:pPr algn="ctr"/>
            <a:r>
              <a:rPr lang="en-US" sz="2800" dirty="0">
                <a:solidFill>
                  <a:schemeClr val="bg1"/>
                </a:solidFill>
                <a:latin typeface="Lato Black" panose="020F0A02020204030203" pitchFamily="34" charset="0"/>
              </a:rPr>
              <a:t>Title Name</a:t>
            </a:r>
            <a:endParaRPr lang="en-IN" sz="2800" dirty="0">
              <a:solidFill>
                <a:schemeClr val="bg1"/>
              </a:solidFill>
              <a:latin typeface="Lato Black" panose="020F0A02020204030203" pitchFamily="34" charset="0"/>
            </a:endParaRPr>
          </a:p>
        </p:txBody>
      </p:sp>
      <p:sp>
        <p:nvSpPr>
          <p:cNvPr id="35" name="Content Placeholder 2"/>
          <p:cNvSpPr>
            <a:spLocks noGrp="1"/>
          </p:cNvSpPr>
          <p:nvPr>
            <p:ph idx="1"/>
          </p:nvPr>
        </p:nvSpPr>
        <p:spPr>
          <a:xfrm>
            <a:off x="5183188" y="2284253"/>
            <a:ext cx="6172200" cy="3183923"/>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endParaRPr lang="en-IN" dirty="0"/>
          </a:p>
        </p:txBody>
      </p:sp>
      <p:sp>
        <p:nvSpPr>
          <p:cNvPr id="37" name="Round Same Side Corner Rectangle 36"/>
          <p:cNvSpPr/>
          <p:nvPr userDrawn="1"/>
        </p:nvSpPr>
        <p:spPr>
          <a:xfrm rot="10800000">
            <a:off x="-3174" y="0"/>
            <a:ext cx="12192000" cy="1820012"/>
          </a:xfrm>
          <a:prstGeom prst="round2SameRect">
            <a:avLst/>
          </a:prstGeom>
          <a:solidFill>
            <a:srgbClr val="7D4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reeform 5"/>
          <p:cNvSpPr>
            <a:spLocks/>
          </p:cNvSpPr>
          <p:nvPr userDrawn="1"/>
        </p:nvSpPr>
        <p:spPr bwMode="auto">
          <a:xfrm flipH="1">
            <a:off x="-3175" y="-3175"/>
            <a:ext cx="2573338" cy="1349375"/>
          </a:xfrm>
          <a:custGeom>
            <a:avLst/>
            <a:gdLst>
              <a:gd name="T0" fmla="*/ 7 w 1013"/>
              <a:gd name="T1" fmla="*/ 0 h 531"/>
              <a:gd name="T2" fmla="*/ 0 w 1013"/>
              <a:gd name="T3" fmla="*/ 0 h 531"/>
              <a:gd name="T4" fmla="*/ 124 w 1013"/>
              <a:gd name="T5" fmla="*/ 156 h 531"/>
              <a:gd name="T6" fmla="*/ 761 w 1013"/>
              <a:gd name="T7" fmla="*/ 530 h 531"/>
              <a:gd name="T8" fmla="*/ 796 w 1013"/>
              <a:gd name="T9" fmla="*/ 531 h 531"/>
              <a:gd name="T10" fmla="*/ 1013 w 1013"/>
              <a:gd name="T11" fmla="*/ 507 h 531"/>
              <a:gd name="T12" fmla="*/ 1013 w 1013"/>
              <a:gd name="T13" fmla="*/ 501 h 531"/>
              <a:gd name="T14" fmla="*/ 796 w 1013"/>
              <a:gd name="T15" fmla="*/ 526 h 531"/>
              <a:gd name="T16" fmla="*/ 761 w 1013"/>
              <a:gd name="T17" fmla="*/ 525 h 531"/>
              <a:gd name="T18" fmla="*/ 128 w 1013"/>
              <a:gd name="T19" fmla="*/ 152 h 531"/>
              <a:gd name="T20" fmla="*/ 7 w 1013"/>
              <a:gd name="T21"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3" h="531">
                <a:moveTo>
                  <a:pt x="7" y="0"/>
                </a:moveTo>
                <a:cubicBezTo>
                  <a:pt x="0" y="0"/>
                  <a:pt x="0" y="0"/>
                  <a:pt x="0" y="0"/>
                </a:cubicBezTo>
                <a:cubicBezTo>
                  <a:pt x="40" y="53"/>
                  <a:pt x="81" y="106"/>
                  <a:pt x="124" y="156"/>
                </a:cubicBezTo>
                <a:cubicBezTo>
                  <a:pt x="263" y="318"/>
                  <a:pt x="486" y="515"/>
                  <a:pt x="761" y="530"/>
                </a:cubicBezTo>
                <a:cubicBezTo>
                  <a:pt x="773" y="531"/>
                  <a:pt x="784" y="531"/>
                  <a:pt x="796" y="531"/>
                </a:cubicBezTo>
                <a:cubicBezTo>
                  <a:pt x="869" y="531"/>
                  <a:pt x="942" y="520"/>
                  <a:pt x="1013" y="507"/>
                </a:cubicBezTo>
                <a:cubicBezTo>
                  <a:pt x="1013" y="501"/>
                  <a:pt x="1013" y="501"/>
                  <a:pt x="1013" y="501"/>
                </a:cubicBezTo>
                <a:cubicBezTo>
                  <a:pt x="942" y="514"/>
                  <a:pt x="869" y="526"/>
                  <a:pt x="796" y="526"/>
                </a:cubicBezTo>
                <a:cubicBezTo>
                  <a:pt x="784" y="526"/>
                  <a:pt x="773" y="525"/>
                  <a:pt x="761" y="525"/>
                </a:cubicBezTo>
                <a:cubicBezTo>
                  <a:pt x="489" y="510"/>
                  <a:pt x="266" y="314"/>
                  <a:pt x="128" y="152"/>
                </a:cubicBezTo>
                <a:cubicBezTo>
                  <a:pt x="86" y="103"/>
                  <a:pt x="46" y="52"/>
                  <a:pt x="7" y="0"/>
                </a:cubicBezTo>
              </a:path>
            </a:pathLst>
          </a:custGeom>
          <a:solidFill>
            <a:srgbClr val="BFFAD7">
              <a:alpha val="50000"/>
            </a:srgbClr>
          </a:solidFill>
          <a:ln>
            <a:noFill/>
          </a:ln>
        </p:spPr>
        <p:txBody>
          <a:bodyPr vert="horz" wrap="square" lIns="91440" tIns="45720" rIns="91440" bIns="45720" numCol="1" anchor="t" anchorCtr="0" compatLnSpc="1">
            <a:prstTxWarp prst="textNoShape">
              <a:avLst/>
            </a:prstTxWarp>
          </a:bodyPr>
          <a:lstStyle/>
          <a:p>
            <a:endParaRPr lang="en-IN"/>
          </a:p>
        </p:txBody>
      </p:sp>
      <p:sp>
        <p:nvSpPr>
          <p:cNvPr id="40" name="Rectangle 39"/>
          <p:cNvSpPr/>
          <p:nvPr userDrawn="1"/>
        </p:nvSpPr>
        <p:spPr>
          <a:xfrm>
            <a:off x="567857" y="492836"/>
            <a:ext cx="11056286" cy="830997"/>
          </a:xfrm>
          <a:prstGeom prst="rect">
            <a:avLst/>
          </a:prstGeom>
        </p:spPr>
        <p:txBody>
          <a:bodyPr wrap="square">
            <a:spAutoFit/>
          </a:bodyPr>
          <a:lstStyle/>
          <a:p>
            <a:pPr algn="ctr"/>
            <a:r>
              <a:rPr lang="en-US" sz="4800" dirty="0">
                <a:solidFill>
                  <a:schemeClr val="bg1"/>
                </a:solidFill>
                <a:latin typeface="Lato Black" panose="020F0A02020204030203" pitchFamily="34" charset="0"/>
              </a:rPr>
              <a:t>Title Name</a:t>
            </a:r>
            <a:endParaRPr lang="en-IN" sz="4800" dirty="0">
              <a:solidFill>
                <a:schemeClr val="bg1"/>
              </a:solidFill>
              <a:latin typeface="Lato Black" panose="020F0A02020204030203" pitchFamily="34" charset="0"/>
            </a:endParaRPr>
          </a:p>
        </p:txBody>
      </p:sp>
      <p:sp>
        <p:nvSpPr>
          <p:cNvPr id="41" name="Freeform 8"/>
          <p:cNvSpPr>
            <a:spLocks/>
          </p:cNvSpPr>
          <p:nvPr userDrawn="1"/>
        </p:nvSpPr>
        <p:spPr bwMode="auto">
          <a:xfrm rot="581302" flipH="1">
            <a:off x="-758825" y="-1911350"/>
            <a:ext cx="7875588" cy="2894013"/>
          </a:xfrm>
          <a:custGeom>
            <a:avLst/>
            <a:gdLst>
              <a:gd name="T0" fmla="*/ 2856 w 3101"/>
              <a:gd name="T1" fmla="*/ 970 h 1139"/>
              <a:gd name="T2" fmla="*/ 2471 w 3101"/>
              <a:gd name="T3" fmla="*/ 1037 h 1139"/>
              <a:gd name="T4" fmla="*/ 2100 w 3101"/>
              <a:gd name="T5" fmla="*/ 1135 h 1139"/>
              <a:gd name="T6" fmla="*/ 1418 w 3101"/>
              <a:gd name="T7" fmla="*/ 783 h 1139"/>
              <a:gd name="T8" fmla="*/ 816 w 3101"/>
              <a:gd name="T9" fmla="*/ 160 h 1139"/>
              <a:gd name="T10" fmla="*/ 411 w 3101"/>
              <a:gd name="T11" fmla="*/ 51 h 1139"/>
              <a:gd name="T12" fmla="*/ 130 w 3101"/>
              <a:gd name="T13" fmla="*/ 237 h 1139"/>
              <a:gd name="T14" fmla="*/ 28 w 3101"/>
              <a:gd name="T15" fmla="*/ 411 h 1139"/>
              <a:gd name="T16" fmla="*/ 0 w 3101"/>
              <a:gd name="T17" fmla="*/ 398 h 1139"/>
              <a:gd name="T18" fmla="*/ 27 w 3101"/>
              <a:gd name="T19" fmla="*/ 348 h 1139"/>
              <a:gd name="T20" fmla="*/ 231 w 3101"/>
              <a:gd name="T21" fmla="*/ 88 h 1139"/>
              <a:gd name="T22" fmla="*/ 593 w 3101"/>
              <a:gd name="T23" fmla="*/ 28 h 1139"/>
              <a:gd name="T24" fmla="*/ 985 w 3101"/>
              <a:gd name="T25" fmla="*/ 254 h 1139"/>
              <a:gd name="T26" fmla="*/ 1278 w 3101"/>
              <a:gd name="T27" fmla="*/ 577 h 1139"/>
              <a:gd name="T28" fmla="*/ 1940 w 3101"/>
              <a:gd name="T29" fmla="*/ 1085 h 1139"/>
              <a:gd name="T30" fmla="*/ 2140 w 3101"/>
              <a:gd name="T31" fmla="*/ 1102 h 1139"/>
              <a:gd name="T32" fmla="*/ 2334 w 3101"/>
              <a:gd name="T33" fmla="*/ 1056 h 1139"/>
              <a:gd name="T34" fmla="*/ 2708 w 3101"/>
              <a:gd name="T35" fmla="*/ 939 h 1139"/>
              <a:gd name="T36" fmla="*/ 3101 w 3101"/>
              <a:gd name="T37" fmla="*/ 1021 h 1139"/>
              <a:gd name="T38" fmla="*/ 3101 w 3101"/>
              <a:gd name="T39" fmla="*/ 1021 h 1139"/>
              <a:gd name="T40" fmla="*/ 3089 w 3101"/>
              <a:gd name="T41" fmla="*/ 1050 h 1139"/>
              <a:gd name="T42" fmla="*/ 2856 w 3101"/>
              <a:gd name="T43" fmla="*/ 970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1" h="1139">
                <a:moveTo>
                  <a:pt x="2856" y="970"/>
                </a:moveTo>
                <a:cubicBezTo>
                  <a:pt x="2721" y="953"/>
                  <a:pt x="2596" y="990"/>
                  <a:pt x="2471" y="1037"/>
                </a:cubicBezTo>
                <a:cubicBezTo>
                  <a:pt x="2351" y="1083"/>
                  <a:pt x="2230" y="1133"/>
                  <a:pt x="2100" y="1135"/>
                </a:cubicBezTo>
                <a:cubicBezTo>
                  <a:pt x="1832" y="1139"/>
                  <a:pt x="1595" y="969"/>
                  <a:pt x="1418" y="783"/>
                </a:cubicBezTo>
                <a:cubicBezTo>
                  <a:pt x="1220" y="574"/>
                  <a:pt x="1059" y="322"/>
                  <a:pt x="816" y="160"/>
                </a:cubicBezTo>
                <a:cubicBezTo>
                  <a:pt x="697" y="81"/>
                  <a:pt x="555" y="29"/>
                  <a:pt x="411" y="51"/>
                </a:cubicBezTo>
                <a:cubicBezTo>
                  <a:pt x="291" y="69"/>
                  <a:pt x="198" y="140"/>
                  <a:pt x="130" y="237"/>
                </a:cubicBezTo>
                <a:cubicBezTo>
                  <a:pt x="91" y="292"/>
                  <a:pt x="59" y="351"/>
                  <a:pt x="28" y="411"/>
                </a:cubicBezTo>
                <a:cubicBezTo>
                  <a:pt x="0" y="398"/>
                  <a:pt x="0" y="398"/>
                  <a:pt x="0" y="398"/>
                </a:cubicBezTo>
                <a:cubicBezTo>
                  <a:pt x="9" y="381"/>
                  <a:pt x="18" y="364"/>
                  <a:pt x="27" y="348"/>
                </a:cubicBezTo>
                <a:cubicBezTo>
                  <a:pt x="79" y="251"/>
                  <a:pt x="139" y="152"/>
                  <a:pt x="231" y="88"/>
                </a:cubicBezTo>
                <a:cubicBezTo>
                  <a:pt x="336" y="16"/>
                  <a:pt x="471" y="0"/>
                  <a:pt x="593" y="28"/>
                </a:cubicBezTo>
                <a:cubicBezTo>
                  <a:pt x="743" y="61"/>
                  <a:pt x="873" y="152"/>
                  <a:pt x="985" y="254"/>
                </a:cubicBezTo>
                <a:cubicBezTo>
                  <a:pt x="1092" y="353"/>
                  <a:pt x="1185" y="466"/>
                  <a:pt x="1278" y="577"/>
                </a:cubicBezTo>
                <a:cubicBezTo>
                  <a:pt x="1457" y="789"/>
                  <a:pt x="1659" y="1015"/>
                  <a:pt x="1940" y="1085"/>
                </a:cubicBezTo>
                <a:cubicBezTo>
                  <a:pt x="2005" y="1101"/>
                  <a:pt x="2073" y="1108"/>
                  <a:pt x="2140" y="1102"/>
                </a:cubicBezTo>
                <a:cubicBezTo>
                  <a:pt x="2207" y="1096"/>
                  <a:pt x="2271" y="1078"/>
                  <a:pt x="2334" y="1056"/>
                </a:cubicBezTo>
                <a:cubicBezTo>
                  <a:pt x="2457" y="1012"/>
                  <a:pt x="2577" y="955"/>
                  <a:pt x="2708" y="939"/>
                </a:cubicBezTo>
                <a:cubicBezTo>
                  <a:pt x="2843" y="923"/>
                  <a:pt x="2983" y="952"/>
                  <a:pt x="3101" y="1021"/>
                </a:cubicBezTo>
                <a:cubicBezTo>
                  <a:pt x="3101" y="1021"/>
                  <a:pt x="3101" y="1021"/>
                  <a:pt x="3101" y="1021"/>
                </a:cubicBezTo>
                <a:cubicBezTo>
                  <a:pt x="3089" y="1050"/>
                  <a:pt x="3089" y="1050"/>
                  <a:pt x="3089" y="1050"/>
                </a:cubicBezTo>
                <a:cubicBezTo>
                  <a:pt x="3018" y="1008"/>
                  <a:pt x="2938" y="981"/>
                  <a:pt x="2856" y="970"/>
                </a:cubicBezTo>
                <a:close/>
              </a:path>
            </a:pathLst>
          </a:custGeom>
          <a:solidFill>
            <a:srgbClr val="01ED60"/>
          </a:solidFill>
          <a:ln>
            <a:noFill/>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371387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1300945"/>
            <a:ext cx="6172200" cy="456010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Title 1"/>
          <p:cNvSpPr>
            <a:spLocks noGrp="1"/>
          </p:cNvSpPr>
          <p:nvPr>
            <p:ph type="title"/>
          </p:nvPr>
        </p:nvSpPr>
        <p:spPr>
          <a:xfrm>
            <a:off x="839788" y="1300945"/>
            <a:ext cx="3932237" cy="1004104"/>
          </a:xfrm>
          <a:prstGeom prst="rect">
            <a:avLst/>
          </a:prstGeom>
        </p:spPr>
        <p:txBody>
          <a:bodyPr anchor="b"/>
          <a:lstStyle>
            <a:lvl1pPr>
              <a:defRPr sz="3200">
                <a:solidFill>
                  <a:srgbClr val="01ED60"/>
                </a:solidFill>
              </a:defRPr>
            </a:lvl1pPr>
          </a:lstStyle>
          <a:p>
            <a:r>
              <a:rPr lang="en-US"/>
              <a:t>Click to edit Master title style</a:t>
            </a:r>
            <a:endParaRPr lang="en-IN" dirty="0"/>
          </a:p>
        </p:txBody>
      </p:sp>
      <p:sp>
        <p:nvSpPr>
          <p:cNvPr id="9" name="Text Placeholder 3"/>
          <p:cNvSpPr>
            <a:spLocks noGrp="1"/>
          </p:cNvSpPr>
          <p:nvPr>
            <p:ph type="body" sz="half" idx="2"/>
          </p:nvPr>
        </p:nvSpPr>
        <p:spPr>
          <a:xfrm>
            <a:off x="839788" y="2552698"/>
            <a:ext cx="3932237" cy="331628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grpSp>
        <p:nvGrpSpPr>
          <p:cNvPr id="6" name="Group 5"/>
          <p:cNvGrpSpPr/>
          <p:nvPr userDrawn="1"/>
        </p:nvGrpSpPr>
        <p:grpSpPr>
          <a:xfrm>
            <a:off x="-758825" y="-1911350"/>
            <a:ext cx="12947650" cy="9847263"/>
            <a:chOff x="-758825" y="-1911350"/>
            <a:chExt cx="12947650" cy="9847263"/>
          </a:xfrm>
        </p:grpSpPr>
        <p:sp>
          <p:nvSpPr>
            <p:cNvPr id="7" name="Freeform 5"/>
            <p:cNvSpPr>
              <a:spLocks/>
            </p:cNvSpPr>
            <p:nvPr/>
          </p:nvSpPr>
          <p:spPr bwMode="auto">
            <a:xfrm flipH="1">
              <a:off x="-3175" y="-3175"/>
              <a:ext cx="2573338" cy="1349375"/>
            </a:xfrm>
            <a:custGeom>
              <a:avLst/>
              <a:gdLst>
                <a:gd name="T0" fmla="*/ 7 w 1013"/>
                <a:gd name="T1" fmla="*/ 0 h 531"/>
                <a:gd name="T2" fmla="*/ 0 w 1013"/>
                <a:gd name="T3" fmla="*/ 0 h 531"/>
                <a:gd name="T4" fmla="*/ 124 w 1013"/>
                <a:gd name="T5" fmla="*/ 156 h 531"/>
                <a:gd name="T6" fmla="*/ 761 w 1013"/>
                <a:gd name="T7" fmla="*/ 530 h 531"/>
                <a:gd name="T8" fmla="*/ 796 w 1013"/>
                <a:gd name="T9" fmla="*/ 531 h 531"/>
                <a:gd name="T10" fmla="*/ 1013 w 1013"/>
                <a:gd name="T11" fmla="*/ 507 h 531"/>
                <a:gd name="T12" fmla="*/ 1013 w 1013"/>
                <a:gd name="T13" fmla="*/ 501 h 531"/>
                <a:gd name="T14" fmla="*/ 796 w 1013"/>
                <a:gd name="T15" fmla="*/ 526 h 531"/>
                <a:gd name="T16" fmla="*/ 761 w 1013"/>
                <a:gd name="T17" fmla="*/ 525 h 531"/>
                <a:gd name="T18" fmla="*/ 128 w 1013"/>
                <a:gd name="T19" fmla="*/ 152 h 531"/>
                <a:gd name="T20" fmla="*/ 7 w 1013"/>
                <a:gd name="T21"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3" h="531">
                  <a:moveTo>
                    <a:pt x="7" y="0"/>
                  </a:moveTo>
                  <a:cubicBezTo>
                    <a:pt x="0" y="0"/>
                    <a:pt x="0" y="0"/>
                    <a:pt x="0" y="0"/>
                  </a:cubicBezTo>
                  <a:cubicBezTo>
                    <a:pt x="40" y="53"/>
                    <a:pt x="81" y="106"/>
                    <a:pt x="124" y="156"/>
                  </a:cubicBezTo>
                  <a:cubicBezTo>
                    <a:pt x="263" y="318"/>
                    <a:pt x="486" y="515"/>
                    <a:pt x="761" y="530"/>
                  </a:cubicBezTo>
                  <a:cubicBezTo>
                    <a:pt x="773" y="531"/>
                    <a:pt x="784" y="531"/>
                    <a:pt x="796" y="531"/>
                  </a:cubicBezTo>
                  <a:cubicBezTo>
                    <a:pt x="869" y="531"/>
                    <a:pt x="942" y="520"/>
                    <a:pt x="1013" y="507"/>
                  </a:cubicBezTo>
                  <a:cubicBezTo>
                    <a:pt x="1013" y="501"/>
                    <a:pt x="1013" y="501"/>
                    <a:pt x="1013" y="501"/>
                  </a:cubicBezTo>
                  <a:cubicBezTo>
                    <a:pt x="942" y="514"/>
                    <a:pt x="869" y="526"/>
                    <a:pt x="796" y="526"/>
                  </a:cubicBezTo>
                  <a:cubicBezTo>
                    <a:pt x="784" y="526"/>
                    <a:pt x="773" y="525"/>
                    <a:pt x="761" y="525"/>
                  </a:cubicBezTo>
                  <a:cubicBezTo>
                    <a:pt x="489" y="510"/>
                    <a:pt x="266" y="314"/>
                    <a:pt x="128" y="152"/>
                  </a:cubicBezTo>
                  <a:cubicBezTo>
                    <a:pt x="86" y="103"/>
                    <a:pt x="46" y="52"/>
                    <a:pt x="7" y="0"/>
                  </a:cubicBezTo>
                </a:path>
              </a:pathLst>
            </a:custGeom>
            <a:solidFill>
              <a:srgbClr val="BFFA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6"/>
            <p:cNvSpPr>
              <a:spLocks/>
            </p:cNvSpPr>
            <p:nvPr/>
          </p:nvSpPr>
          <p:spPr bwMode="auto">
            <a:xfrm flipH="1">
              <a:off x="9642475" y="5943600"/>
              <a:ext cx="2546350" cy="1992313"/>
            </a:xfrm>
            <a:custGeom>
              <a:avLst/>
              <a:gdLst>
                <a:gd name="T0" fmla="*/ 631 w 1003"/>
                <a:gd name="T1" fmla="*/ 40 h 784"/>
                <a:gd name="T2" fmla="*/ 891 w 1003"/>
                <a:gd name="T3" fmla="*/ 168 h 784"/>
                <a:gd name="T4" fmla="*/ 958 w 1003"/>
                <a:gd name="T5" fmla="*/ 283 h 784"/>
                <a:gd name="T6" fmla="*/ 966 w 1003"/>
                <a:gd name="T7" fmla="*/ 405 h 784"/>
                <a:gd name="T8" fmla="*/ 898 w 1003"/>
                <a:gd name="T9" fmla="*/ 649 h 784"/>
                <a:gd name="T10" fmla="*/ 867 w 1003"/>
                <a:gd name="T11" fmla="*/ 784 h 784"/>
                <a:gd name="T12" fmla="*/ 889 w 1003"/>
                <a:gd name="T13" fmla="*/ 784 h 784"/>
                <a:gd name="T14" fmla="*/ 891 w 1003"/>
                <a:gd name="T15" fmla="*/ 768 h 784"/>
                <a:gd name="T16" fmla="*/ 964 w 1003"/>
                <a:gd name="T17" fmla="*/ 519 h 784"/>
                <a:gd name="T18" fmla="*/ 978 w 1003"/>
                <a:gd name="T19" fmla="*/ 274 h 784"/>
                <a:gd name="T20" fmla="*/ 800 w 1003"/>
                <a:gd name="T21" fmla="*/ 72 h 784"/>
                <a:gd name="T22" fmla="*/ 494 w 1003"/>
                <a:gd name="T23" fmla="*/ 4 h 784"/>
                <a:gd name="T24" fmla="*/ 149 w 1003"/>
                <a:gd name="T25" fmla="*/ 20 h 784"/>
                <a:gd name="T26" fmla="*/ 0 w 1003"/>
                <a:gd name="T27" fmla="*/ 24 h 784"/>
                <a:gd name="T28" fmla="*/ 0 w 1003"/>
                <a:gd name="T29" fmla="*/ 47 h 784"/>
                <a:gd name="T30" fmla="*/ 631 w 1003"/>
                <a:gd name="T31" fmla="*/ 4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3" h="784">
                  <a:moveTo>
                    <a:pt x="631" y="40"/>
                  </a:moveTo>
                  <a:cubicBezTo>
                    <a:pt x="728" y="57"/>
                    <a:pt x="823" y="95"/>
                    <a:pt x="891" y="168"/>
                  </a:cubicBezTo>
                  <a:cubicBezTo>
                    <a:pt x="921" y="201"/>
                    <a:pt x="945" y="240"/>
                    <a:pt x="958" y="283"/>
                  </a:cubicBezTo>
                  <a:cubicBezTo>
                    <a:pt x="969" y="323"/>
                    <a:pt x="970" y="364"/>
                    <a:pt x="966" y="405"/>
                  </a:cubicBezTo>
                  <a:cubicBezTo>
                    <a:pt x="956" y="489"/>
                    <a:pt x="924" y="568"/>
                    <a:pt x="898" y="649"/>
                  </a:cubicBezTo>
                  <a:cubicBezTo>
                    <a:pt x="884" y="692"/>
                    <a:pt x="872" y="738"/>
                    <a:pt x="867" y="784"/>
                  </a:cubicBezTo>
                  <a:cubicBezTo>
                    <a:pt x="889" y="784"/>
                    <a:pt x="889" y="784"/>
                    <a:pt x="889" y="784"/>
                  </a:cubicBezTo>
                  <a:cubicBezTo>
                    <a:pt x="890" y="779"/>
                    <a:pt x="890" y="774"/>
                    <a:pt x="891" y="768"/>
                  </a:cubicBezTo>
                  <a:cubicBezTo>
                    <a:pt x="905" y="683"/>
                    <a:pt x="939" y="602"/>
                    <a:pt x="964" y="519"/>
                  </a:cubicBezTo>
                  <a:cubicBezTo>
                    <a:pt x="987" y="440"/>
                    <a:pt x="1003" y="355"/>
                    <a:pt x="978" y="274"/>
                  </a:cubicBezTo>
                  <a:cubicBezTo>
                    <a:pt x="951" y="185"/>
                    <a:pt x="882" y="114"/>
                    <a:pt x="800" y="72"/>
                  </a:cubicBezTo>
                  <a:cubicBezTo>
                    <a:pt x="707" y="23"/>
                    <a:pt x="599" y="7"/>
                    <a:pt x="494" y="4"/>
                  </a:cubicBezTo>
                  <a:cubicBezTo>
                    <a:pt x="379" y="0"/>
                    <a:pt x="264" y="13"/>
                    <a:pt x="149" y="20"/>
                  </a:cubicBezTo>
                  <a:cubicBezTo>
                    <a:pt x="100" y="23"/>
                    <a:pt x="50" y="25"/>
                    <a:pt x="0" y="24"/>
                  </a:cubicBezTo>
                  <a:cubicBezTo>
                    <a:pt x="0" y="47"/>
                    <a:pt x="0" y="47"/>
                    <a:pt x="0" y="47"/>
                  </a:cubicBezTo>
                  <a:cubicBezTo>
                    <a:pt x="211" y="50"/>
                    <a:pt x="422" y="2"/>
                    <a:pt x="631" y="40"/>
                  </a:cubicBez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7"/>
            <p:cNvSpPr>
              <a:spLocks/>
            </p:cNvSpPr>
            <p:nvPr userDrawn="1"/>
          </p:nvSpPr>
          <p:spPr bwMode="auto">
            <a:xfrm flipH="1">
              <a:off x="8537575" y="5778500"/>
              <a:ext cx="3651250" cy="1079500"/>
            </a:xfrm>
            <a:custGeom>
              <a:avLst/>
              <a:gdLst>
                <a:gd name="T0" fmla="*/ 674 w 1438"/>
                <a:gd name="T1" fmla="*/ 0 h 425"/>
                <a:gd name="T2" fmla="*/ 364 w 1438"/>
                <a:gd name="T3" fmla="*/ 21 h 425"/>
                <a:gd name="T4" fmla="*/ 302 w 1438"/>
                <a:gd name="T5" fmla="*/ 27 h 425"/>
                <a:gd name="T6" fmla="*/ 97 w 1438"/>
                <a:gd name="T7" fmla="*/ 39 h 425"/>
                <a:gd name="T8" fmla="*/ 0 w 1438"/>
                <a:gd name="T9" fmla="*/ 35 h 425"/>
                <a:gd name="T10" fmla="*/ 0 w 1438"/>
                <a:gd name="T11" fmla="*/ 40 h 425"/>
                <a:gd name="T12" fmla="*/ 97 w 1438"/>
                <a:gd name="T13" fmla="*/ 43 h 425"/>
                <a:gd name="T14" fmla="*/ 302 w 1438"/>
                <a:gd name="T15" fmla="*/ 32 h 425"/>
                <a:gd name="T16" fmla="*/ 364 w 1438"/>
                <a:gd name="T17" fmla="*/ 26 h 425"/>
                <a:gd name="T18" fmla="*/ 674 w 1438"/>
                <a:gd name="T19" fmla="*/ 4 h 425"/>
                <a:gd name="T20" fmla="*/ 1060 w 1438"/>
                <a:gd name="T21" fmla="*/ 85 h 425"/>
                <a:gd name="T22" fmla="*/ 1375 w 1438"/>
                <a:gd name="T23" fmla="*/ 362 h 425"/>
                <a:gd name="T24" fmla="*/ 1432 w 1438"/>
                <a:gd name="T25" fmla="*/ 425 h 425"/>
                <a:gd name="T26" fmla="*/ 1438 w 1438"/>
                <a:gd name="T27" fmla="*/ 425 h 425"/>
                <a:gd name="T28" fmla="*/ 1379 w 1438"/>
                <a:gd name="T29" fmla="*/ 359 h 425"/>
                <a:gd name="T30" fmla="*/ 1062 w 1438"/>
                <a:gd name="T31" fmla="*/ 81 h 425"/>
                <a:gd name="T32" fmla="*/ 674 w 1438"/>
                <a:gd name="T33"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8" h="425">
                  <a:moveTo>
                    <a:pt x="674" y="0"/>
                  </a:moveTo>
                  <a:cubicBezTo>
                    <a:pt x="572" y="0"/>
                    <a:pt x="467" y="11"/>
                    <a:pt x="364" y="21"/>
                  </a:cubicBezTo>
                  <a:cubicBezTo>
                    <a:pt x="343" y="23"/>
                    <a:pt x="322" y="25"/>
                    <a:pt x="302" y="27"/>
                  </a:cubicBezTo>
                  <a:cubicBezTo>
                    <a:pt x="237" y="34"/>
                    <a:pt x="167" y="39"/>
                    <a:pt x="97" y="39"/>
                  </a:cubicBezTo>
                  <a:cubicBezTo>
                    <a:pt x="65" y="39"/>
                    <a:pt x="32" y="38"/>
                    <a:pt x="0" y="35"/>
                  </a:cubicBezTo>
                  <a:cubicBezTo>
                    <a:pt x="0" y="40"/>
                    <a:pt x="0" y="40"/>
                    <a:pt x="0" y="40"/>
                  </a:cubicBezTo>
                  <a:cubicBezTo>
                    <a:pt x="32" y="42"/>
                    <a:pt x="65" y="43"/>
                    <a:pt x="97" y="43"/>
                  </a:cubicBezTo>
                  <a:cubicBezTo>
                    <a:pt x="167" y="43"/>
                    <a:pt x="237" y="38"/>
                    <a:pt x="302" y="32"/>
                  </a:cubicBezTo>
                  <a:cubicBezTo>
                    <a:pt x="323" y="30"/>
                    <a:pt x="343" y="28"/>
                    <a:pt x="364" y="26"/>
                  </a:cubicBezTo>
                  <a:cubicBezTo>
                    <a:pt x="467" y="15"/>
                    <a:pt x="572" y="4"/>
                    <a:pt x="674" y="4"/>
                  </a:cubicBezTo>
                  <a:cubicBezTo>
                    <a:pt x="809" y="4"/>
                    <a:pt x="941" y="23"/>
                    <a:pt x="1060" y="85"/>
                  </a:cubicBezTo>
                  <a:cubicBezTo>
                    <a:pt x="1185" y="151"/>
                    <a:pt x="1282" y="258"/>
                    <a:pt x="1375" y="362"/>
                  </a:cubicBezTo>
                  <a:cubicBezTo>
                    <a:pt x="1394" y="383"/>
                    <a:pt x="1413" y="404"/>
                    <a:pt x="1432" y="425"/>
                  </a:cubicBezTo>
                  <a:cubicBezTo>
                    <a:pt x="1438" y="425"/>
                    <a:pt x="1438" y="425"/>
                    <a:pt x="1438" y="425"/>
                  </a:cubicBezTo>
                  <a:cubicBezTo>
                    <a:pt x="1418" y="403"/>
                    <a:pt x="1398" y="381"/>
                    <a:pt x="1379" y="359"/>
                  </a:cubicBezTo>
                  <a:cubicBezTo>
                    <a:pt x="1285" y="255"/>
                    <a:pt x="1188" y="147"/>
                    <a:pt x="1062" y="81"/>
                  </a:cubicBezTo>
                  <a:cubicBezTo>
                    <a:pt x="942" y="19"/>
                    <a:pt x="810" y="0"/>
                    <a:pt x="674" y="0"/>
                  </a:cubicBezTo>
                </a:path>
              </a:pathLst>
            </a:custGeom>
            <a:solidFill>
              <a:srgbClr val="BFFA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8"/>
            <p:cNvSpPr>
              <a:spLocks/>
            </p:cNvSpPr>
            <p:nvPr/>
          </p:nvSpPr>
          <p:spPr bwMode="auto">
            <a:xfrm flipH="1">
              <a:off x="-758825" y="-1911350"/>
              <a:ext cx="7875588" cy="2894013"/>
            </a:xfrm>
            <a:custGeom>
              <a:avLst/>
              <a:gdLst>
                <a:gd name="T0" fmla="*/ 2856 w 3101"/>
                <a:gd name="T1" fmla="*/ 970 h 1139"/>
                <a:gd name="T2" fmla="*/ 2471 w 3101"/>
                <a:gd name="T3" fmla="*/ 1037 h 1139"/>
                <a:gd name="T4" fmla="*/ 2100 w 3101"/>
                <a:gd name="T5" fmla="*/ 1135 h 1139"/>
                <a:gd name="T6" fmla="*/ 1418 w 3101"/>
                <a:gd name="T7" fmla="*/ 783 h 1139"/>
                <a:gd name="T8" fmla="*/ 816 w 3101"/>
                <a:gd name="T9" fmla="*/ 160 h 1139"/>
                <a:gd name="T10" fmla="*/ 411 w 3101"/>
                <a:gd name="T11" fmla="*/ 51 h 1139"/>
                <a:gd name="T12" fmla="*/ 130 w 3101"/>
                <a:gd name="T13" fmla="*/ 237 h 1139"/>
                <a:gd name="T14" fmla="*/ 28 w 3101"/>
                <a:gd name="T15" fmla="*/ 411 h 1139"/>
                <a:gd name="T16" fmla="*/ 0 w 3101"/>
                <a:gd name="T17" fmla="*/ 398 h 1139"/>
                <a:gd name="T18" fmla="*/ 27 w 3101"/>
                <a:gd name="T19" fmla="*/ 348 h 1139"/>
                <a:gd name="T20" fmla="*/ 231 w 3101"/>
                <a:gd name="T21" fmla="*/ 88 h 1139"/>
                <a:gd name="T22" fmla="*/ 593 w 3101"/>
                <a:gd name="T23" fmla="*/ 28 h 1139"/>
                <a:gd name="T24" fmla="*/ 985 w 3101"/>
                <a:gd name="T25" fmla="*/ 254 h 1139"/>
                <a:gd name="T26" fmla="*/ 1278 w 3101"/>
                <a:gd name="T27" fmla="*/ 577 h 1139"/>
                <a:gd name="T28" fmla="*/ 1940 w 3101"/>
                <a:gd name="T29" fmla="*/ 1085 h 1139"/>
                <a:gd name="T30" fmla="*/ 2140 w 3101"/>
                <a:gd name="T31" fmla="*/ 1102 h 1139"/>
                <a:gd name="T32" fmla="*/ 2334 w 3101"/>
                <a:gd name="T33" fmla="*/ 1056 h 1139"/>
                <a:gd name="T34" fmla="*/ 2708 w 3101"/>
                <a:gd name="T35" fmla="*/ 939 h 1139"/>
                <a:gd name="T36" fmla="*/ 3101 w 3101"/>
                <a:gd name="T37" fmla="*/ 1021 h 1139"/>
                <a:gd name="T38" fmla="*/ 3101 w 3101"/>
                <a:gd name="T39" fmla="*/ 1021 h 1139"/>
                <a:gd name="T40" fmla="*/ 3089 w 3101"/>
                <a:gd name="T41" fmla="*/ 1050 h 1139"/>
                <a:gd name="T42" fmla="*/ 2856 w 3101"/>
                <a:gd name="T43" fmla="*/ 970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1" h="1139">
                  <a:moveTo>
                    <a:pt x="2856" y="970"/>
                  </a:moveTo>
                  <a:cubicBezTo>
                    <a:pt x="2721" y="953"/>
                    <a:pt x="2596" y="990"/>
                    <a:pt x="2471" y="1037"/>
                  </a:cubicBezTo>
                  <a:cubicBezTo>
                    <a:pt x="2351" y="1083"/>
                    <a:pt x="2230" y="1133"/>
                    <a:pt x="2100" y="1135"/>
                  </a:cubicBezTo>
                  <a:cubicBezTo>
                    <a:pt x="1832" y="1139"/>
                    <a:pt x="1595" y="969"/>
                    <a:pt x="1418" y="783"/>
                  </a:cubicBezTo>
                  <a:cubicBezTo>
                    <a:pt x="1220" y="574"/>
                    <a:pt x="1059" y="322"/>
                    <a:pt x="816" y="160"/>
                  </a:cubicBezTo>
                  <a:cubicBezTo>
                    <a:pt x="697" y="81"/>
                    <a:pt x="555" y="29"/>
                    <a:pt x="411" y="51"/>
                  </a:cubicBezTo>
                  <a:cubicBezTo>
                    <a:pt x="291" y="69"/>
                    <a:pt x="198" y="140"/>
                    <a:pt x="130" y="237"/>
                  </a:cubicBezTo>
                  <a:cubicBezTo>
                    <a:pt x="91" y="292"/>
                    <a:pt x="59" y="351"/>
                    <a:pt x="28" y="411"/>
                  </a:cubicBezTo>
                  <a:cubicBezTo>
                    <a:pt x="0" y="398"/>
                    <a:pt x="0" y="398"/>
                    <a:pt x="0" y="398"/>
                  </a:cubicBezTo>
                  <a:cubicBezTo>
                    <a:pt x="9" y="381"/>
                    <a:pt x="18" y="364"/>
                    <a:pt x="27" y="348"/>
                  </a:cubicBezTo>
                  <a:cubicBezTo>
                    <a:pt x="79" y="251"/>
                    <a:pt x="139" y="152"/>
                    <a:pt x="231" y="88"/>
                  </a:cubicBezTo>
                  <a:cubicBezTo>
                    <a:pt x="336" y="16"/>
                    <a:pt x="471" y="0"/>
                    <a:pt x="593" y="28"/>
                  </a:cubicBezTo>
                  <a:cubicBezTo>
                    <a:pt x="743" y="61"/>
                    <a:pt x="873" y="152"/>
                    <a:pt x="985" y="254"/>
                  </a:cubicBezTo>
                  <a:cubicBezTo>
                    <a:pt x="1092" y="353"/>
                    <a:pt x="1185" y="466"/>
                    <a:pt x="1278" y="577"/>
                  </a:cubicBezTo>
                  <a:cubicBezTo>
                    <a:pt x="1457" y="789"/>
                    <a:pt x="1659" y="1015"/>
                    <a:pt x="1940" y="1085"/>
                  </a:cubicBezTo>
                  <a:cubicBezTo>
                    <a:pt x="2005" y="1101"/>
                    <a:pt x="2073" y="1108"/>
                    <a:pt x="2140" y="1102"/>
                  </a:cubicBezTo>
                  <a:cubicBezTo>
                    <a:pt x="2207" y="1096"/>
                    <a:pt x="2271" y="1078"/>
                    <a:pt x="2334" y="1056"/>
                  </a:cubicBezTo>
                  <a:cubicBezTo>
                    <a:pt x="2457" y="1012"/>
                    <a:pt x="2577" y="955"/>
                    <a:pt x="2708" y="939"/>
                  </a:cubicBezTo>
                  <a:cubicBezTo>
                    <a:pt x="2843" y="923"/>
                    <a:pt x="2983" y="952"/>
                    <a:pt x="3101" y="1021"/>
                  </a:cubicBezTo>
                  <a:cubicBezTo>
                    <a:pt x="3101" y="1021"/>
                    <a:pt x="3101" y="1021"/>
                    <a:pt x="3101" y="1021"/>
                  </a:cubicBezTo>
                  <a:cubicBezTo>
                    <a:pt x="3089" y="1050"/>
                    <a:pt x="3089" y="1050"/>
                    <a:pt x="3089" y="1050"/>
                  </a:cubicBezTo>
                  <a:cubicBezTo>
                    <a:pt x="3018" y="1008"/>
                    <a:pt x="2938" y="981"/>
                    <a:pt x="2856" y="970"/>
                  </a:cubicBez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6" name="Slide Number Placeholder 2"/>
          <p:cNvSpPr txBox="1">
            <a:spLocks/>
          </p:cNvSpPr>
          <p:nvPr userDrawn="1"/>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Page Number</a:t>
            </a:r>
            <a:endParaRPr lang="en-IN" dirty="0"/>
          </a:p>
        </p:txBody>
      </p:sp>
    </p:spTree>
    <p:extLst>
      <p:ext uri="{BB962C8B-B14F-4D97-AF65-F5344CB8AC3E}">
        <p14:creationId xmlns:p14="http://schemas.microsoft.com/office/powerpoint/2010/main" val="1727832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300945"/>
            <a:ext cx="3932237" cy="1004104"/>
          </a:xfrm>
          <a:prstGeom prst="rect">
            <a:avLst/>
          </a:prstGeom>
        </p:spPr>
        <p:txBody>
          <a:bodyPr anchor="b"/>
          <a:lstStyle>
            <a:lvl1pPr>
              <a:defRPr sz="3200">
                <a:solidFill>
                  <a:srgbClr val="7D46FF"/>
                </a:solidFill>
              </a:defRPr>
            </a:lvl1pPr>
          </a:lstStyle>
          <a:p>
            <a:r>
              <a:rPr lang="en-US" dirty="0"/>
              <a:t>Click to edit Master title style</a:t>
            </a:r>
            <a:endParaRPr lang="en-IN"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solidFill>
                  <a:srgbClr val="01ED6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462211"/>
            <a:ext cx="3932237" cy="3316289"/>
          </a:xfr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Freeform 5"/>
          <p:cNvSpPr>
            <a:spLocks/>
          </p:cNvSpPr>
          <p:nvPr/>
        </p:nvSpPr>
        <p:spPr bwMode="auto">
          <a:xfrm flipH="1">
            <a:off x="-3175" y="-3175"/>
            <a:ext cx="2573338" cy="1349375"/>
          </a:xfrm>
          <a:custGeom>
            <a:avLst/>
            <a:gdLst>
              <a:gd name="T0" fmla="*/ 7 w 1013"/>
              <a:gd name="T1" fmla="*/ 0 h 531"/>
              <a:gd name="T2" fmla="*/ 0 w 1013"/>
              <a:gd name="T3" fmla="*/ 0 h 531"/>
              <a:gd name="T4" fmla="*/ 124 w 1013"/>
              <a:gd name="T5" fmla="*/ 156 h 531"/>
              <a:gd name="T6" fmla="*/ 761 w 1013"/>
              <a:gd name="T7" fmla="*/ 530 h 531"/>
              <a:gd name="T8" fmla="*/ 796 w 1013"/>
              <a:gd name="T9" fmla="*/ 531 h 531"/>
              <a:gd name="T10" fmla="*/ 1013 w 1013"/>
              <a:gd name="T11" fmla="*/ 507 h 531"/>
              <a:gd name="T12" fmla="*/ 1013 w 1013"/>
              <a:gd name="T13" fmla="*/ 501 h 531"/>
              <a:gd name="T14" fmla="*/ 796 w 1013"/>
              <a:gd name="T15" fmla="*/ 526 h 531"/>
              <a:gd name="T16" fmla="*/ 761 w 1013"/>
              <a:gd name="T17" fmla="*/ 525 h 531"/>
              <a:gd name="T18" fmla="*/ 128 w 1013"/>
              <a:gd name="T19" fmla="*/ 152 h 531"/>
              <a:gd name="T20" fmla="*/ 7 w 1013"/>
              <a:gd name="T21"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3" h="531">
                <a:moveTo>
                  <a:pt x="7" y="0"/>
                </a:moveTo>
                <a:cubicBezTo>
                  <a:pt x="0" y="0"/>
                  <a:pt x="0" y="0"/>
                  <a:pt x="0" y="0"/>
                </a:cubicBezTo>
                <a:cubicBezTo>
                  <a:pt x="40" y="53"/>
                  <a:pt x="81" y="106"/>
                  <a:pt x="124" y="156"/>
                </a:cubicBezTo>
                <a:cubicBezTo>
                  <a:pt x="263" y="318"/>
                  <a:pt x="486" y="515"/>
                  <a:pt x="761" y="530"/>
                </a:cubicBezTo>
                <a:cubicBezTo>
                  <a:pt x="773" y="531"/>
                  <a:pt x="784" y="531"/>
                  <a:pt x="796" y="531"/>
                </a:cubicBezTo>
                <a:cubicBezTo>
                  <a:pt x="869" y="531"/>
                  <a:pt x="942" y="520"/>
                  <a:pt x="1013" y="507"/>
                </a:cubicBezTo>
                <a:cubicBezTo>
                  <a:pt x="1013" y="501"/>
                  <a:pt x="1013" y="501"/>
                  <a:pt x="1013" y="501"/>
                </a:cubicBezTo>
                <a:cubicBezTo>
                  <a:pt x="942" y="514"/>
                  <a:pt x="869" y="526"/>
                  <a:pt x="796" y="526"/>
                </a:cubicBezTo>
                <a:cubicBezTo>
                  <a:pt x="784" y="526"/>
                  <a:pt x="773" y="525"/>
                  <a:pt x="761" y="525"/>
                </a:cubicBezTo>
                <a:cubicBezTo>
                  <a:pt x="489" y="510"/>
                  <a:pt x="266" y="314"/>
                  <a:pt x="128" y="152"/>
                </a:cubicBezTo>
                <a:cubicBezTo>
                  <a:pt x="86" y="103"/>
                  <a:pt x="46" y="52"/>
                  <a:pt x="7" y="0"/>
                </a:cubicBezTo>
              </a:path>
            </a:pathLst>
          </a:custGeom>
          <a:solidFill>
            <a:srgbClr val="7D46FF"/>
          </a:solidFill>
          <a:ln>
            <a:noFill/>
          </a:ln>
        </p:spPr>
        <p:txBody>
          <a:bodyPr vert="horz" wrap="square" lIns="91440" tIns="45720" rIns="91440" bIns="45720" numCol="1" anchor="t" anchorCtr="0" compatLnSpc="1">
            <a:prstTxWarp prst="textNoShape">
              <a:avLst/>
            </a:prstTxWarp>
          </a:bodyPr>
          <a:lstStyle/>
          <a:p>
            <a:endParaRPr lang="en-IN"/>
          </a:p>
        </p:txBody>
      </p:sp>
      <p:sp>
        <p:nvSpPr>
          <p:cNvPr id="9" name="Freeform 6"/>
          <p:cNvSpPr>
            <a:spLocks/>
          </p:cNvSpPr>
          <p:nvPr/>
        </p:nvSpPr>
        <p:spPr bwMode="auto">
          <a:xfrm flipH="1">
            <a:off x="9642475" y="5943600"/>
            <a:ext cx="2546350" cy="1992313"/>
          </a:xfrm>
          <a:custGeom>
            <a:avLst/>
            <a:gdLst>
              <a:gd name="T0" fmla="*/ 631 w 1003"/>
              <a:gd name="T1" fmla="*/ 40 h 784"/>
              <a:gd name="T2" fmla="*/ 891 w 1003"/>
              <a:gd name="T3" fmla="*/ 168 h 784"/>
              <a:gd name="T4" fmla="*/ 958 w 1003"/>
              <a:gd name="T5" fmla="*/ 283 h 784"/>
              <a:gd name="T6" fmla="*/ 966 w 1003"/>
              <a:gd name="T7" fmla="*/ 405 h 784"/>
              <a:gd name="T8" fmla="*/ 898 w 1003"/>
              <a:gd name="T9" fmla="*/ 649 h 784"/>
              <a:gd name="T10" fmla="*/ 867 w 1003"/>
              <a:gd name="T11" fmla="*/ 784 h 784"/>
              <a:gd name="T12" fmla="*/ 889 w 1003"/>
              <a:gd name="T13" fmla="*/ 784 h 784"/>
              <a:gd name="T14" fmla="*/ 891 w 1003"/>
              <a:gd name="T15" fmla="*/ 768 h 784"/>
              <a:gd name="T16" fmla="*/ 964 w 1003"/>
              <a:gd name="T17" fmla="*/ 519 h 784"/>
              <a:gd name="T18" fmla="*/ 978 w 1003"/>
              <a:gd name="T19" fmla="*/ 274 h 784"/>
              <a:gd name="T20" fmla="*/ 800 w 1003"/>
              <a:gd name="T21" fmla="*/ 72 h 784"/>
              <a:gd name="T22" fmla="*/ 494 w 1003"/>
              <a:gd name="T23" fmla="*/ 4 h 784"/>
              <a:gd name="T24" fmla="*/ 149 w 1003"/>
              <a:gd name="T25" fmla="*/ 20 h 784"/>
              <a:gd name="T26" fmla="*/ 0 w 1003"/>
              <a:gd name="T27" fmla="*/ 24 h 784"/>
              <a:gd name="T28" fmla="*/ 0 w 1003"/>
              <a:gd name="T29" fmla="*/ 47 h 784"/>
              <a:gd name="T30" fmla="*/ 631 w 1003"/>
              <a:gd name="T31" fmla="*/ 4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3" h="784">
                <a:moveTo>
                  <a:pt x="631" y="40"/>
                </a:moveTo>
                <a:cubicBezTo>
                  <a:pt x="728" y="57"/>
                  <a:pt x="823" y="95"/>
                  <a:pt x="891" y="168"/>
                </a:cubicBezTo>
                <a:cubicBezTo>
                  <a:pt x="921" y="201"/>
                  <a:pt x="945" y="240"/>
                  <a:pt x="958" y="283"/>
                </a:cubicBezTo>
                <a:cubicBezTo>
                  <a:pt x="969" y="323"/>
                  <a:pt x="970" y="364"/>
                  <a:pt x="966" y="405"/>
                </a:cubicBezTo>
                <a:cubicBezTo>
                  <a:pt x="956" y="489"/>
                  <a:pt x="924" y="568"/>
                  <a:pt x="898" y="649"/>
                </a:cubicBezTo>
                <a:cubicBezTo>
                  <a:pt x="884" y="692"/>
                  <a:pt x="872" y="738"/>
                  <a:pt x="867" y="784"/>
                </a:cubicBezTo>
                <a:cubicBezTo>
                  <a:pt x="889" y="784"/>
                  <a:pt x="889" y="784"/>
                  <a:pt x="889" y="784"/>
                </a:cubicBezTo>
                <a:cubicBezTo>
                  <a:pt x="890" y="779"/>
                  <a:pt x="890" y="774"/>
                  <a:pt x="891" y="768"/>
                </a:cubicBezTo>
                <a:cubicBezTo>
                  <a:pt x="905" y="683"/>
                  <a:pt x="939" y="602"/>
                  <a:pt x="964" y="519"/>
                </a:cubicBezTo>
                <a:cubicBezTo>
                  <a:pt x="987" y="440"/>
                  <a:pt x="1003" y="355"/>
                  <a:pt x="978" y="274"/>
                </a:cubicBezTo>
                <a:cubicBezTo>
                  <a:pt x="951" y="185"/>
                  <a:pt x="882" y="114"/>
                  <a:pt x="800" y="72"/>
                </a:cubicBezTo>
                <a:cubicBezTo>
                  <a:pt x="707" y="23"/>
                  <a:pt x="599" y="7"/>
                  <a:pt x="494" y="4"/>
                </a:cubicBezTo>
                <a:cubicBezTo>
                  <a:pt x="379" y="0"/>
                  <a:pt x="264" y="13"/>
                  <a:pt x="149" y="20"/>
                </a:cubicBezTo>
                <a:cubicBezTo>
                  <a:pt x="100" y="23"/>
                  <a:pt x="50" y="25"/>
                  <a:pt x="0" y="24"/>
                </a:cubicBezTo>
                <a:cubicBezTo>
                  <a:pt x="0" y="47"/>
                  <a:pt x="0" y="47"/>
                  <a:pt x="0" y="47"/>
                </a:cubicBezTo>
                <a:cubicBezTo>
                  <a:pt x="211" y="50"/>
                  <a:pt x="422" y="2"/>
                  <a:pt x="631" y="40"/>
                </a:cubicBezTo>
                <a:close/>
              </a:path>
            </a:pathLst>
          </a:custGeom>
          <a:solidFill>
            <a:srgbClr val="01ED60"/>
          </a:solidFill>
          <a:ln>
            <a:noFill/>
          </a:ln>
        </p:spPr>
        <p:txBody>
          <a:bodyPr vert="horz" wrap="square" lIns="91440" tIns="45720" rIns="91440" bIns="45720" numCol="1" anchor="t" anchorCtr="0" compatLnSpc="1">
            <a:prstTxWarp prst="textNoShape">
              <a:avLst/>
            </a:prstTxWarp>
          </a:bodyPr>
          <a:lstStyle/>
          <a:p>
            <a:endParaRPr lang="en-IN"/>
          </a:p>
        </p:txBody>
      </p:sp>
      <p:sp>
        <p:nvSpPr>
          <p:cNvPr id="10" name="Freeform 7"/>
          <p:cNvSpPr>
            <a:spLocks/>
          </p:cNvSpPr>
          <p:nvPr/>
        </p:nvSpPr>
        <p:spPr bwMode="auto">
          <a:xfrm flipH="1">
            <a:off x="8537575" y="5778500"/>
            <a:ext cx="3651250" cy="1079500"/>
          </a:xfrm>
          <a:custGeom>
            <a:avLst/>
            <a:gdLst>
              <a:gd name="T0" fmla="*/ 674 w 1438"/>
              <a:gd name="T1" fmla="*/ 0 h 425"/>
              <a:gd name="T2" fmla="*/ 364 w 1438"/>
              <a:gd name="T3" fmla="*/ 21 h 425"/>
              <a:gd name="T4" fmla="*/ 302 w 1438"/>
              <a:gd name="T5" fmla="*/ 27 h 425"/>
              <a:gd name="T6" fmla="*/ 97 w 1438"/>
              <a:gd name="T7" fmla="*/ 39 h 425"/>
              <a:gd name="T8" fmla="*/ 0 w 1438"/>
              <a:gd name="T9" fmla="*/ 35 h 425"/>
              <a:gd name="T10" fmla="*/ 0 w 1438"/>
              <a:gd name="T11" fmla="*/ 40 h 425"/>
              <a:gd name="T12" fmla="*/ 97 w 1438"/>
              <a:gd name="T13" fmla="*/ 43 h 425"/>
              <a:gd name="T14" fmla="*/ 302 w 1438"/>
              <a:gd name="T15" fmla="*/ 32 h 425"/>
              <a:gd name="T16" fmla="*/ 364 w 1438"/>
              <a:gd name="T17" fmla="*/ 26 h 425"/>
              <a:gd name="T18" fmla="*/ 674 w 1438"/>
              <a:gd name="T19" fmla="*/ 4 h 425"/>
              <a:gd name="T20" fmla="*/ 1060 w 1438"/>
              <a:gd name="T21" fmla="*/ 85 h 425"/>
              <a:gd name="T22" fmla="*/ 1375 w 1438"/>
              <a:gd name="T23" fmla="*/ 362 h 425"/>
              <a:gd name="T24" fmla="*/ 1432 w 1438"/>
              <a:gd name="T25" fmla="*/ 425 h 425"/>
              <a:gd name="T26" fmla="*/ 1438 w 1438"/>
              <a:gd name="T27" fmla="*/ 425 h 425"/>
              <a:gd name="T28" fmla="*/ 1379 w 1438"/>
              <a:gd name="T29" fmla="*/ 359 h 425"/>
              <a:gd name="T30" fmla="*/ 1062 w 1438"/>
              <a:gd name="T31" fmla="*/ 81 h 425"/>
              <a:gd name="T32" fmla="*/ 674 w 1438"/>
              <a:gd name="T33"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8" h="425">
                <a:moveTo>
                  <a:pt x="674" y="0"/>
                </a:moveTo>
                <a:cubicBezTo>
                  <a:pt x="572" y="0"/>
                  <a:pt x="467" y="11"/>
                  <a:pt x="364" y="21"/>
                </a:cubicBezTo>
                <a:cubicBezTo>
                  <a:pt x="343" y="23"/>
                  <a:pt x="322" y="25"/>
                  <a:pt x="302" y="27"/>
                </a:cubicBezTo>
                <a:cubicBezTo>
                  <a:pt x="237" y="34"/>
                  <a:pt x="167" y="39"/>
                  <a:pt x="97" y="39"/>
                </a:cubicBezTo>
                <a:cubicBezTo>
                  <a:pt x="65" y="39"/>
                  <a:pt x="32" y="38"/>
                  <a:pt x="0" y="35"/>
                </a:cubicBezTo>
                <a:cubicBezTo>
                  <a:pt x="0" y="40"/>
                  <a:pt x="0" y="40"/>
                  <a:pt x="0" y="40"/>
                </a:cubicBezTo>
                <a:cubicBezTo>
                  <a:pt x="32" y="42"/>
                  <a:pt x="65" y="43"/>
                  <a:pt x="97" y="43"/>
                </a:cubicBezTo>
                <a:cubicBezTo>
                  <a:pt x="167" y="43"/>
                  <a:pt x="237" y="38"/>
                  <a:pt x="302" y="32"/>
                </a:cubicBezTo>
                <a:cubicBezTo>
                  <a:pt x="323" y="30"/>
                  <a:pt x="343" y="28"/>
                  <a:pt x="364" y="26"/>
                </a:cubicBezTo>
                <a:cubicBezTo>
                  <a:pt x="467" y="15"/>
                  <a:pt x="572" y="4"/>
                  <a:pt x="674" y="4"/>
                </a:cubicBezTo>
                <a:cubicBezTo>
                  <a:pt x="809" y="4"/>
                  <a:pt x="941" y="23"/>
                  <a:pt x="1060" y="85"/>
                </a:cubicBezTo>
                <a:cubicBezTo>
                  <a:pt x="1185" y="151"/>
                  <a:pt x="1282" y="258"/>
                  <a:pt x="1375" y="362"/>
                </a:cubicBezTo>
                <a:cubicBezTo>
                  <a:pt x="1394" y="383"/>
                  <a:pt x="1413" y="404"/>
                  <a:pt x="1432" y="425"/>
                </a:cubicBezTo>
                <a:cubicBezTo>
                  <a:pt x="1438" y="425"/>
                  <a:pt x="1438" y="425"/>
                  <a:pt x="1438" y="425"/>
                </a:cubicBezTo>
                <a:cubicBezTo>
                  <a:pt x="1418" y="403"/>
                  <a:pt x="1398" y="381"/>
                  <a:pt x="1379" y="359"/>
                </a:cubicBezTo>
                <a:cubicBezTo>
                  <a:pt x="1285" y="255"/>
                  <a:pt x="1188" y="147"/>
                  <a:pt x="1062" y="81"/>
                </a:cubicBezTo>
                <a:cubicBezTo>
                  <a:pt x="942" y="19"/>
                  <a:pt x="810" y="0"/>
                  <a:pt x="674" y="0"/>
                </a:cubicBezTo>
              </a:path>
            </a:pathLst>
          </a:custGeom>
          <a:solidFill>
            <a:srgbClr val="7D46FF"/>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8"/>
          <p:cNvSpPr>
            <a:spLocks/>
          </p:cNvSpPr>
          <p:nvPr/>
        </p:nvSpPr>
        <p:spPr bwMode="auto">
          <a:xfrm flipH="1">
            <a:off x="-758825" y="-1911350"/>
            <a:ext cx="7875588" cy="2894013"/>
          </a:xfrm>
          <a:custGeom>
            <a:avLst/>
            <a:gdLst>
              <a:gd name="T0" fmla="*/ 2856 w 3101"/>
              <a:gd name="T1" fmla="*/ 970 h 1139"/>
              <a:gd name="T2" fmla="*/ 2471 w 3101"/>
              <a:gd name="T3" fmla="*/ 1037 h 1139"/>
              <a:gd name="T4" fmla="*/ 2100 w 3101"/>
              <a:gd name="T5" fmla="*/ 1135 h 1139"/>
              <a:gd name="T6" fmla="*/ 1418 w 3101"/>
              <a:gd name="T7" fmla="*/ 783 h 1139"/>
              <a:gd name="T8" fmla="*/ 816 w 3101"/>
              <a:gd name="T9" fmla="*/ 160 h 1139"/>
              <a:gd name="T10" fmla="*/ 411 w 3101"/>
              <a:gd name="T11" fmla="*/ 51 h 1139"/>
              <a:gd name="T12" fmla="*/ 130 w 3101"/>
              <a:gd name="T13" fmla="*/ 237 h 1139"/>
              <a:gd name="T14" fmla="*/ 28 w 3101"/>
              <a:gd name="T15" fmla="*/ 411 h 1139"/>
              <a:gd name="T16" fmla="*/ 0 w 3101"/>
              <a:gd name="T17" fmla="*/ 398 h 1139"/>
              <a:gd name="T18" fmla="*/ 27 w 3101"/>
              <a:gd name="T19" fmla="*/ 348 h 1139"/>
              <a:gd name="T20" fmla="*/ 231 w 3101"/>
              <a:gd name="T21" fmla="*/ 88 h 1139"/>
              <a:gd name="T22" fmla="*/ 593 w 3101"/>
              <a:gd name="T23" fmla="*/ 28 h 1139"/>
              <a:gd name="T24" fmla="*/ 985 w 3101"/>
              <a:gd name="T25" fmla="*/ 254 h 1139"/>
              <a:gd name="T26" fmla="*/ 1278 w 3101"/>
              <a:gd name="T27" fmla="*/ 577 h 1139"/>
              <a:gd name="T28" fmla="*/ 1940 w 3101"/>
              <a:gd name="T29" fmla="*/ 1085 h 1139"/>
              <a:gd name="T30" fmla="*/ 2140 w 3101"/>
              <a:gd name="T31" fmla="*/ 1102 h 1139"/>
              <a:gd name="T32" fmla="*/ 2334 w 3101"/>
              <a:gd name="T33" fmla="*/ 1056 h 1139"/>
              <a:gd name="T34" fmla="*/ 2708 w 3101"/>
              <a:gd name="T35" fmla="*/ 939 h 1139"/>
              <a:gd name="T36" fmla="*/ 3101 w 3101"/>
              <a:gd name="T37" fmla="*/ 1021 h 1139"/>
              <a:gd name="T38" fmla="*/ 3101 w 3101"/>
              <a:gd name="T39" fmla="*/ 1021 h 1139"/>
              <a:gd name="T40" fmla="*/ 3089 w 3101"/>
              <a:gd name="T41" fmla="*/ 1050 h 1139"/>
              <a:gd name="T42" fmla="*/ 2856 w 3101"/>
              <a:gd name="T43" fmla="*/ 970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1" h="1139">
                <a:moveTo>
                  <a:pt x="2856" y="970"/>
                </a:moveTo>
                <a:cubicBezTo>
                  <a:pt x="2721" y="953"/>
                  <a:pt x="2596" y="990"/>
                  <a:pt x="2471" y="1037"/>
                </a:cubicBezTo>
                <a:cubicBezTo>
                  <a:pt x="2351" y="1083"/>
                  <a:pt x="2230" y="1133"/>
                  <a:pt x="2100" y="1135"/>
                </a:cubicBezTo>
                <a:cubicBezTo>
                  <a:pt x="1832" y="1139"/>
                  <a:pt x="1595" y="969"/>
                  <a:pt x="1418" y="783"/>
                </a:cubicBezTo>
                <a:cubicBezTo>
                  <a:pt x="1220" y="574"/>
                  <a:pt x="1059" y="322"/>
                  <a:pt x="816" y="160"/>
                </a:cubicBezTo>
                <a:cubicBezTo>
                  <a:pt x="697" y="81"/>
                  <a:pt x="555" y="29"/>
                  <a:pt x="411" y="51"/>
                </a:cubicBezTo>
                <a:cubicBezTo>
                  <a:pt x="291" y="69"/>
                  <a:pt x="198" y="140"/>
                  <a:pt x="130" y="237"/>
                </a:cubicBezTo>
                <a:cubicBezTo>
                  <a:pt x="91" y="292"/>
                  <a:pt x="59" y="351"/>
                  <a:pt x="28" y="411"/>
                </a:cubicBezTo>
                <a:cubicBezTo>
                  <a:pt x="0" y="398"/>
                  <a:pt x="0" y="398"/>
                  <a:pt x="0" y="398"/>
                </a:cubicBezTo>
                <a:cubicBezTo>
                  <a:pt x="9" y="381"/>
                  <a:pt x="18" y="364"/>
                  <a:pt x="27" y="348"/>
                </a:cubicBezTo>
                <a:cubicBezTo>
                  <a:pt x="79" y="251"/>
                  <a:pt x="139" y="152"/>
                  <a:pt x="231" y="88"/>
                </a:cubicBezTo>
                <a:cubicBezTo>
                  <a:pt x="336" y="16"/>
                  <a:pt x="471" y="0"/>
                  <a:pt x="593" y="28"/>
                </a:cubicBezTo>
                <a:cubicBezTo>
                  <a:pt x="743" y="61"/>
                  <a:pt x="873" y="152"/>
                  <a:pt x="985" y="254"/>
                </a:cubicBezTo>
                <a:cubicBezTo>
                  <a:pt x="1092" y="353"/>
                  <a:pt x="1185" y="466"/>
                  <a:pt x="1278" y="577"/>
                </a:cubicBezTo>
                <a:cubicBezTo>
                  <a:pt x="1457" y="789"/>
                  <a:pt x="1659" y="1015"/>
                  <a:pt x="1940" y="1085"/>
                </a:cubicBezTo>
                <a:cubicBezTo>
                  <a:pt x="2005" y="1101"/>
                  <a:pt x="2073" y="1108"/>
                  <a:pt x="2140" y="1102"/>
                </a:cubicBezTo>
                <a:cubicBezTo>
                  <a:pt x="2207" y="1096"/>
                  <a:pt x="2271" y="1078"/>
                  <a:pt x="2334" y="1056"/>
                </a:cubicBezTo>
                <a:cubicBezTo>
                  <a:pt x="2457" y="1012"/>
                  <a:pt x="2577" y="955"/>
                  <a:pt x="2708" y="939"/>
                </a:cubicBezTo>
                <a:cubicBezTo>
                  <a:pt x="2843" y="923"/>
                  <a:pt x="2983" y="952"/>
                  <a:pt x="3101" y="1021"/>
                </a:cubicBezTo>
                <a:cubicBezTo>
                  <a:pt x="3101" y="1021"/>
                  <a:pt x="3101" y="1021"/>
                  <a:pt x="3101" y="1021"/>
                </a:cubicBezTo>
                <a:cubicBezTo>
                  <a:pt x="3089" y="1050"/>
                  <a:pt x="3089" y="1050"/>
                  <a:pt x="3089" y="1050"/>
                </a:cubicBezTo>
                <a:cubicBezTo>
                  <a:pt x="3018" y="1008"/>
                  <a:pt x="2938" y="981"/>
                  <a:pt x="2856" y="970"/>
                </a:cubicBezTo>
                <a:close/>
              </a:path>
            </a:pathLst>
          </a:custGeom>
          <a:solidFill>
            <a:srgbClr val="01ED60"/>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Slide Number Placeholder 2"/>
          <p:cNvSpPr txBox="1">
            <a:spLocks/>
          </p:cNvSpPr>
          <p:nvPr userDrawn="1"/>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Page Number</a:t>
            </a:r>
            <a:endParaRPr lang="en-IN" dirty="0"/>
          </a:p>
        </p:txBody>
      </p:sp>
    </p:spTree>
    <p:extLst>
      <p:ext uri="{BB962C8B-B14F-4D97-AF65-F5344CB8AC3E}">
        <p14:creationId xmlns:p14="http://schemas.microsoft.com/office/powerpoint/2010/main" val="745527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1337759"/>
            <a:ext cx="4157449" cy="1217871"/>
          </a:xfrm>
          <a:prstGeom prst="rect">
            <a:avLst/>
          </a:prstGeom>
          <a:ln>
            <a:noFill/>
          </a:ln>
        </p:spPr>
        <p:txBody>
          <a:bodyPr>
            <a:normAutofit/>
          </a:bodyPr>
          <a:lstStyle>
            <a:lvl1pPr>
              <a:lnSpc>
                <a:spcPct val="100000"/>
              </a:lnSpc>
              <a:defRPr sz="4000">
                <a:solidFill>
                  <a:srgbClr val="01ED60"/>
                </a:solidFill>
              </a:defRPr>
            </a:lvl1pPr>
          </a:lstStyle>
          <a:p>
            <a:r>
              <a:rPr lang="en-US" dirty="0"/>
              <a:t>Click to edit Master title style</a:t>
            </a:r>
            <a:endParaRPr lang="en-IN" dirty="0"/>
          </a:p>
        </p:txBody>
      </p:sp>
      <p:sp>
        <p:nvSpPr>
          <p:cNvPr id="3" name="Slide Number Placeholder 2"/>
          <p:cNvSpPr>
            <a:spLocks noGrp="1"/>
          </p:cNvSpPr>
          <p:nvPr>
            <p:ph type="sldNum" sz="quarter" idx="10"/>
          </p:nvPr>
        </p:nvSpPr>
        <p:spPr/>
        <p:txBody>
          <a:bodyPr/>
          <a:lstStyle/>
          <a:p>
            <a:r>
              <a:rPr lang="en-IN"/>
              <a:t>Page Number</a:t>
            </a:r>
            <a:endParaRPr lang="en-IN" dirty="0"/>
          </a:p>
        </p:txBody>
      </p:sp>
      <p:sp>
        <p:nvSpPr>
          <p:cNvPr id="7" name="Freeform 5"/>
          <p:cNvSpPr>
            <a:spLocks/>
          </p:cNvSpPr>
          <p:nvPr userDrawn="1"/>
        </p:nvSpPr>
        <p:spPr bwMode="auto">
          <a:xfrm rot="10800000">
            <a:off x="-399324" y="-254245"/>
            <a:ext cx="3228975" cy="1449388"/>
          </a:xfrm>
          <a:custGeom>
            <a:avLst/>
            <a:gdLst>
              <a:gd name="T0" fmla="*/ 0 w 622"/>
              <a:gd name="T1" fmla="*/ 279 h 279"/>
              <a:gd name="T2" fmla="*/ 622 w 622"/>
              <a:gd name="T3" fmla="*/ 0 h 279"/>
            </a:gdLst>
            <a:ahLst/>
            <a:cxnLst>
              <a:cxn ang="0">
                <a:pos x="T0" y="T1"/>
              </a:cxn>
              <a:cxn ang="0">
                <a:pos x="T2" y="T3"/>
              </a:cxn>
            </a:cxnLst>
            <a:rect l="0" t="0" r="r" b="b"/>
            <a:pathLst>
              <a:path w="622" h="279">
                <a:moveTo>
                  <a:pt x="0" y="279"/>
                </a:moveTo>
                <a:cubicBezTo>
                  <a:pt x="0" y="279"/>
                  <a:pt x="286" y="82"/>
                  <a:pt x="622" y="0"/>
                </a:cubicBezTo>
              </a:path>
            </a:pathLst>
          </a:custGeom>
          <a:noFill/>
          <a:ln w="103188" cap="flat">
            <a:solidFill>
              <a:srgbClr val="7D4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Freeform 6"/>
          <p:cNvSpPr>
            <a:spLocks/>
          </p:cNvSpPr>
          <p:nvPr userDrawn="1"/>
        </p:nvSpPr>
        <p:spPr bwMode="auto">
          <a:xfrm>
            <a:off x="-290513" y="6154738"/>
            <a:ext cx="6157913" cy="1428750"/>
          </a:xfrm>
          <a:custGeom>
            <a:avLst/>
            <a:gdLst>
              <a:gd name="T0" fmla="*/ 0 w 1186"/>
              <a:gd name="T1" fmla="*/ 45 h 275"/>
              <a:gd name="T2" fmla="*/ 503 w 1186"/>
              <a:gd name="T3" fmla="*/ 155 h 275"/>
              <a:gd name="T4" fmla="*/ 1186 w 1186"/>
              <a:gd name="T5" fmla="*/ 189 h 275"/>
            </a:gdLst>
            <a:ahLst/>
            <a:cxnLst>
              <a:cxn ang="0">
                <a:pos x="T0" y="T1"/>
              </a:cxn>
              <a:cxn ang="0">
                <a:pos x="T2" y="T3"/>
              </a:cxn>
              <a:cxn ang="0">
                <a:pos x="T4" y="T5"/>
              </a:cxn>
            </a:cxnLst>
            <a:rect l="0" t="0" r="r" b="b"/>
            <a:pathLst>
              <a:path w="1186" h="275">
                <a:moveTo>
                  <a:pt x="0" y="45"/>
                </a:moveTo>
                <a:cubicBezTo>
                  <a:pt x="0" y="45"/>
                  <a:pt x="212" y="275"/>
                  <a:pt x="503" y="155"/>
                </a:cubicBezTo>
                <a:cubicBezTo>
                  <a:pt x="794" y="36"/>
                  <a:pt x="1042" y="0"/>
                  <a:pt x="1186" y="189"/>
                </a:cubicBezTo>
              </a:path>
            </a:pathLst>
          </a:custGeom>
          <a:noFill/>
          <a:ln w="103188" cap="flat">
            <a:solidFill>
              <a:srgbClr val="7D4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Freeform 5"/>
          <p:cNvSpPr>
            <a:spLocks/>
          </p:cNvSpPr>
          <p:nvPr userDrawn="1"/>
        </p:nvSpPr>
        <p:spPr bwMode="auto">
          <a:xfrm rot="10800000">
            <a:off x="-697769" y="-512054"/>
            <a:ext cx="3367434" cy="1511538"/>
          </a:xfrm>
          <a:custGeom>
            <a:avLst/>
            <a:gdLst>
              <a:gd name="T0" fmla="*/ 0 w 622"/>
              <a:gd name="T1" fmla="*/ 279 h 279"/>
              <a:gd name="T2" fmla="*/ 622 w 622"/>
              <a:gd name="T3" fmla="*/ 0 h 279"/>
            </a:gdLst>
            <a:ahLst/>
            <a:cxnLst>
              <a:cxn ang="0">
                <a:pos x="T0" y="T1"/>
              </a:cxn>
              <a:cxn ang="0">
                <a:pos x="T2" y="T3"/>
              </a:cxn>
            </a:cxnLst>
            <a:rect l="0" t="0" r="r" b="b"/>
            <a:pathLst>
              <a:path w="622" h="279">
                <a:moveTo>
                  <a:pt x="0" y="279"/>
                </a:moveTo>
                <a:cubicBezTo>
                  <a:pt x="0" y="279"/>
                  <a:pt x="286" y="82"/>
                  <a:pt x="622" y="0"/>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Freeform 6"/>
          <p:cNvSpPr>
            <a:spLocks/>
          </p:cNvSpPr>
          <p:nvPr userDrawn="1"/>
        </p:nvSpPr>
        <p:spPr bwMode="auto">
          <a:xfrm>
            <a:off x="-1426316" y="6093473"/>
            <a:ext cx="6421965" cy="1490015"/>
          </a:xfrm>
          <a:custGeom>
            <a:avLst/>
            <a:gdLst>
              <a:gd name="T0" fmla="*/ 0 w 1186"/>
              <a:gd name="T1" fmla="*/ 45 h 275"/>
              <a:gd name="T2" fmla="*/ 503 w 1186"/>
              <a:gd name="T3" fmla="*/ 155 h 275"/>
              <a:gd name="T4" fmla="*/ 1186 w 1186"/>
              <a:gd name="T5" fmla="*/ 189 h 275"/>
            </a:gdLst>
            <a:ahLst/>
            <a:cxnLst>
              <a:cxn ang="0">
                <a:pos x="T0" y="T1"/>
              </a:cxn>
              <a:cxn ang="0">
                <a:pos x="T2" y="T3"/>
              </a:cxn>
              <a:cxn ang="0">
                <a:pos x="T4" y="T5"/>
              </a:cxn>
            </a:cxnLst>
            <a:rect l="0" t="0" r="r" b="b"/>
            <a:pathLst>
              <a:path w="1186" h="275">
                <a:moveTo>
                  <a:pt x="0" y="45"/>
                </a:moveTo>
                <a:cubicBezTo>
                  <a:pt x="0" y="45"/>
                  <a:pt x="212" y="275"/>
                  <a:pt x="503" y="155"/>
                </a:cubicBezTo>
                <a:cubicBezTo>
                  <a:pt x="794" y="36"/>
                  <a:pt x="1042" y="0"/>
                  <a:pt x="1186" y="189"/>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Freeform 6"/>
          <p:cNvSpPr>
            <a:spLocks noEditPoints="1"/>
          </p:cNvSpPr>
          <p:nvPr userDrawn="1"/>
        </p:nvSpPr>
        <p:spPr bwMode="auto">
          <a:xfrm>
            <a:off x="838200" y="3408019"/>
            <a:ext cx="414607" cy="405658"/>
          </a:xfrm>
          <a:custGeom>
            <a:avLst/>
            <a:gdLst>
              <a:gd name="T0" fmla="*/ 154 w 171"/>
              <a:gd name="T1" fmla="*/ 126 h 167"/>
              <a:gd name="T2" fmla="*/ 171 w 171"/>
              <a:gd name="T3" fmla="*/ 109 h 167"/>
              <a:gd name="T4" fmla="*/ 171 w 171"/>
              <a:gd name="T5" fmla="*/ 17 h 167"/>
              <a:gd name="T6" fmla="*/ 154 w 171"/>
              <a:gd name="T7" fmla="*/ 0 h 167"/>
              <a:gd name="T8" fmla="*/ 17 w 171"/>
              <a:gd name="T9" fmla="*/ 0 h 167"/>
              <a:gd name="T10" fmla="*/ 0 w 171"/>
              <a:gd name="T11" fmla="*/ 17 h 167"/>
              <a:gd name="T12" fmla="*/ 0 w 171"/>
              <a:gd name="T13" fmla="*/ 109 h 167"/>
              <a:gd name="T14" fmla="*/ 17 w 171"/>
              <a:gd name="T15" fmla="*/ 126 h 167"/>
              <a:gd name="T16" fmla="*/ 54 w 171"/>
              <a:gd name="T17" fmla="*/ 126 h 167"/>
              <a:gd name="T18" fmla="*/ 54 w 171"/>
              <a:gd name="T19" fmla="*/ 151 h 167"/>
              <a:gd name="T20" fmla="*/ 8 w 171"/>
              <a:gd name="T21" fmla="*/ 151 h 167"/>
              <a:gd name="T22" fmla="*/ 0 w 171"/>
              <a:gd name="T23" fmla="*/ 159 h 167"/>
              <a:gd name="T24" fmla="*/ 8 w 171"/>
              <a:gd name="T25" fmla="*/ 167 h 167"/>
              <a:gd name="T26" fmla="*/ 163 w 171"/>
              <a:gd name="T27" fmla="*/ 167 h 167"/>
              <a:gd name="T28" fmla="*/ 171 w 171"/>
              <a:gd name="T29" fmla="*/ 159 h 167"/>
              <a:gd name="T30" fmla="*/ 163 w 171"/>
              <a:gd name="T31" fmla="*/ 151 h 167"/>
              <a:gd name="T32" fmla="*/ 117 w 171"/>
              <a:gd name="T33" fmla="*/ 151 h 167"/>
              <a:gd name="T34" fmla="*/ 117 w 171"/>
              <a:gd name="T35" fmla="*/ 126 h 167"/>
              <a:gd name="T36" fmla="*/ 154 w 171"/>
              <a:gd name="T37" fmla="*/ 126 h 167"/>
              <a:gd name="T38" fmla="*/ 16 w 171"/>
              <a:gd name="T39" fmla="*/ 109 h 167"/>
              <a:gd name="T40" fmla="*/ 16 w 171"/>
              <a:gd name="T41" fmla="*/ 17 h 167"/>
              <a:gd name="T42" fmla="*/ 17 w 171"/>
              <a:gd name="T43" fmla="*/ 17 h 167"/>
              <a:gd name="T44" fmla="*/ 154 w 171"/>
              <a:gd name="T45" fmla="*/ 17 h 167"/>
              <a:gd name="T46" fmla="*/ 154 w 171"/>
              <a:gd name="T47" fmla="*/ 17 h 167"/>
              <a:gd name="T48" fmla="*/ 154 w 171"/>
              <a:gd name="T49" fmla="*/ 109 h 167"/>
              <a:gd name="T50" fmla="*/ 154 w 171"/>
              <a:gd name="T51" fmla="*/ 109 h 167"/>
              <a:gd name="T52" fmla="*/ 17 w 171"/>
              <a:gd name="T53" fmla="*/ 109 h 167"/>
              <a:gd name="T54" fmla="*/ 16 w 171"/>
              <a:gd name="T55" fmla="*/ 10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 h="167">
                <a:moveTo>
                  <a:pt x="154" y="126"/>
                </a:moveTo>
                <a:cubicBezTo>
                  <a:pt x="163" y="126"/>
                  <a:pt x="171" y="118"/>
                  <a:pt x="171" y="109"/>
                </a:cubicBezTo>
                <a:cubicBezTo>
                  <a:pt x="171" y="17"/>
                  <a:pt x="171" y="17"/>
                  <a:pt x="171" y="17"/>
                </a:cubicBezTo>
                <a:cubicBezTo>
                  <a:pt x="171" y="8"/>
                  <a:pt x="163" y="0"/>
                  <a:pt x="154" y="0"/>
                </a:cubicBezTo>
                <a:cubicBezTo>
                  <a:pt x="17" y="0"/>
                  <a:pt x="17" y="0"/>
                  <a:pt x="17" y="0"/>
                </a:cubicBezTo>
                <a:cubicBezTo>
                  <a:pt x="8" y="0"/>
                  <a:pt x="0" y="8"/>
                  <a:pt x="0" y="17"/>
                </a:cubicBezTo>
                <a:cubicBezTo>
                  <a:pt x="0" y="109"/>
                  <a:pt x="0" y="109"/>
                  <a:pt x="0" y="109"/>
                </a:cubicBezTo>
                <a:cubicBezTo>
                  <a:pt x="0" y="118"/>
                  <a:pt x="8" y="126"/>
                  <a:pt x="17" y="126"/>
                </a:cubicBezTo>
                <a:cubicBezTo>
                  <a:pt x="54" y="126"/>
                  <a:pt x="54" y="126"/>
                  <a:pt x="54" y="126"/>
                </a:cubicBezTo>
                <a:cubicBezTo>
                  <a:pt x="54" y="151"/>
                  <a:pt x="54" y="151"/>
                  <a:pt x="54" y="151"/>
                </a:cubicBezTo>
                <a:cubicBezTo>
                  <a:pt x="8" y="151"/>
                  <a:pt x="8" y="151"/>
                  <a:pt x="8" y="151"/>
                </a:cubicBezTo>
                <a:cubicBezTo>
                  <a:pt x="4" y="151"/>
                  <a:pt x="0" y="154"/>
                  <a:pt x="0" y="159"/>
                </a:cubicBezTo>
                <a:cubicBezTo>
                  <a:pt x="0" y="163"/>
                  <a:pt x="4" y="167"/>
                  <a:pt x="8" y="167"/>
                </a:cubicBezTo>
                <a:cubicBezTo>
                  <a:pt x="163" y="167"/>
                  <a:pt x="163" y="167"/>
                  <a:pt x="163" y="167"/>
                </a:cubicBezTo>
                <a:cubicBezTo>
                  <a:pt x="167" y="167"/>
                  <a:pt x="171" y="163"/>
                  <a:pt x="171" y="159"/>
                </a:cubicBezTo>
                <a:cubicBezTo>
                  <a:pt x="171" y="154"/>
                  <a:pt x="167" y="151"/>
                  <a:pt x="163" y="151"/>
                </a:cubicBezTo>
                <a:cubicBezTo>
                  <a:pt x="117" y="151"/>
                  <a:pt x="117" y="151"/>
                  <a:pt x="117" y="151"/>
                </a:cubicBezTo>
                <a:cubicBezTo>
                  <a:pt x="117" y="126"/>
                  <a:pt x="117" y="126"/>
                  <a:pt x="117" y="126"/>
                </a:cubicBezTo>
                <a:lnTo>
                  <a:pt x="154" y="126"/>
                </a:lnTo>
                <a:close/>
                <a:moveTo>
                  <a:pt x="16" y="109"/>
                </a:moveTo>
                <a:cubicBezTo>
                  <a:pt x="16" y="17"/>
                  <a:pt x="16" y="17"/>
                  <a:pt x="16" y="17"/>
                </a:cubicBezTo>
                <a:cubicBezTo>
                  <a:pt x="16" y="17"/>
                  <a:pt x="17" y="17"/>
                  <a:pt x="17" y="17"/>
                </a:cubicBezTo>
                <a:cubicBezTo>
                  <a:pt x="154" y="17"/>
                  <a:pt x="154" y="17"/>
                  <a:pt x="154" y="17"/>
                </a:cubicBezTo>
                <a:cubicBezTo>
                  <a:pt x="154" y="17"/>
                  <a:pt x="154" y="17"/>
                  <a:pt x="154" y="17"/>
                </a:cubicBezTo>
                <a:cubicBezTo>
                  <a:pt x="154" y="109"/>
                  <a:pt x="154" y="109"/>
                  <a:pt x="154" y="109"/>
                </a:cubicBezTo>
                <a:cubicBezTo>
                  <a:pt x="154" y="109"/>
                  <a:pt x="154" y="109"/>
                  <a:pt x="154" y="109"/>
                </a:cubicBezTo>
                <a:cubicBezTo>
                  <a:pt x="17" y="109"/>
                  <a:pt x="17" y="109"/>
                  <a:pt x="17" y="109"/>
                </a:cubicBezTo>
                <a:cubicBezTo>
                  <a:pt x="17" y="109"/>
                  <a:pt x="16" y="109"/>
                  <a:pt x="16"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IN">
              <a:solidFill>
                <a:schemeClr val="tx1"/>
              </a:solidFill>
            </a:endParaRPr>
          </a:p>
        </p:txBody>
      </p:sp>
      <p:sp>
        <p:nvSpPr>
          <p:cNvPr id="19" name="Rectangle 18"/>
          <p:cNvSpPr/>
          <p:nvPr userDrawn="1"/>
        </p:nvSpPr>
        <p:spPr>
          <a:xfrm>
            <a:off x="1359487" y="3408019"/>
            <a:ext cx="2359073" cy="461665"/>
          </a:xfrm>
          <a:prstGeom prst="rect">
            <a:avLst/>
          </a:prstGeom>
        </p:spPr>
        <p:txBody>
          <a:bodyPr wrap="square">
            <a:spAutoFit/>
          </a:bodyPr>
          <a:lstStyle/>
          <a:p>
            <a:r>
              <a:rPr lang="en-IN" sz="2400" b="0" dirty="0">
                <a:solidFill>
                  <a:schemeClr val="tx1"/>
                </a:solidFill>
                <a:latin typeface="Lato" panose="020F0502020204030203" pitchFamily="34" charset="0"/>
              </a:rPr>
              <a:t>Virtual Network</a:t>
            </a:r>
          </a:p>
        </p:txBody>
      </p:sp>
      <p:sp>
        <p:nvSpPr>
          <p:cNvPr id="20" name="Rectangle 19"/>
          <p:cNvSpPr/>
          <p:nvPr userDrawn="1"/>
        </p:nvSpPr>
        <p:spPr>
          <a:xfrm>
            <a:off x="838200" y="4141400"/>
            <a:ext cx="3051878" cy="1477328"/>
          </a:xfrm>
          <a:prstGeom prst="rect">
            <a:avLst/>
          </a:prstGeom>
        </p:spPr>
        <p:txBody>
          <a:bodyPr wrap="square">
            <a:spAutoFit/>
          </a:bodyPr>
          <a:lstStyle/>
          <a:p>
            <a:pPr rtl="0"/>
            <a:r>
              <a:rPr lang="en-US" sz="1800" b="0" i="1" u="none" strike="noStrike" kern="1200" dirty="0">
                <a:solidFill>
                  <a:schemeClr val="tx1"/>
                </a:solidFill>
                <a:effectLst/>
                <a:latin typeface="+mn-lt"/>
                <a:ea typeface="+mn-ea"/>
                <a:cs typeface="+mn-cs"/>
              </a:rPr>
              <a:t>Apparently we had reached a great height in the</a:t>
            </a:r>
            <a:r>
              <a:rPr lang="en-US" sz="1800" b="0" i="1" u="none" strike="noStrike" kern="1200" baseline="0" dirty="0">
                <a:solidFill>
                  <a:schemeClr val="tx1"/>
                </a:solidFill>
                <a:effectLst/>
                <a:latin typeface="+mn-lt"/>
                <a:ea typeface="+mn-ea"/>
                <a:cs typeface="+mn-cs"/>
              </a:rPr>
              <a:t>  </a:t>
            </a:r>
            <a:r>
              <a:rPr lang="en-US" sz="1800" b="0" i="1" u="none" strike="noStrike" kern="1200" dirty="0" err="1">
                <a:solidFill>
                  <a:schemeClr val="tx1"/>
                </a:solidFill>
                <a:effectLst/>
                <a:latin typeface="+mn-lt"/>
                <a:ea typeface="+mn-ea"/>
                <a:cs typeface="+mn-cs"/>
              </a:rPr>
              <a:t>tmosphere</a:t>
            </a:r>
            <a:r>
              <a:rPr lang="en-US" sz="1800" b="0" i="1" u="none" strike="noStrike" kern="1200" dirty="0">
                <a:solidFill>
                  <a:schemeClr val="tx1"/>
                </a:solidFill>
                <a:effectLst/>
                <a:latin typeface="+mn-lt"/>
                <a:ea typeface="+mn-ea"/>
                <a:cs typeface="+mn-cs"/>
              </a:rPr>
              <a:t>, for the sky was a dead black, and the stars had ceased to twinkle. By the same illusion.</a:t>
            </a:r>
            <a:endParaRPr lang="en-US" sz="1600" b="0" i="1" dirty="0">
              <a:solidFill>
                <a:schemeClr val="tx1"/>
              </a:solidFill>
              <a:effectLst/>
            </a:endParaRPr>
          </a:p>
        </p:txBody>
      </p:sp>
      <p:sp>
        <p:nvSpPr>
          <p:cNvPr id="21" name="Freeform 6"/>
          <p:cNvSpPr>
            <a:spLocks noEditPoints="1"/>
          </p:cNvSpPr>
          <p:nvPr userDrawn="1"/>
        </p:nvSpPr>
        <p:spPr bwMode="auto">
          <a:xfrm>
            <a:off x="4570061" y="3408019"/>
            <a:ext cx="414607" cy="405658"/>
          </a:xfrm>
          <a:custGeom>
            <a:avLst/>
            <a:gdLst>
              <a:gd name="T0" fmla="*/ 154 w 171"/>
              <a:gd name="T1" fmla="*/ 126 h 167"/>
              <a:gd name="T2" fmla="*/ 171 w 171"/>
              <a:gd name="T3" fmla="*/ 109 h 167"/>
              <a:gd name="T4" fmla="*/ 171 w 171"/>
              <a:gd name="T5" fmla="*/ 17 h 167"/>
              <a:gd name="T6" fmla="*/ 154 w 171"/>
              <a:gd name="T7" fmla="*/ 0 h 167"/>
              <a:gd name="T8" fmla="*/ 17 w 171"/>
              <a:gd name="T9" fmla="*/ 0 h 167"/>
              <a:gd name="T10" fmla="*/ 0 w 171"/>
              <a:gd name="T11" fmla="*/ 17 h 167"/>
              <a:gd name="T12" fmla="*/ 0 w 171"/>
              <a:gd name="T13" fmla="*/ 109 h 167"/>
              <a:gd name="T14" fmla="*/ 17 w 171"/>
              <a:gd name="T15" fmla="*/ 126 h 167"/>
              <a:gd name="T16" fmla="*/ 54 w 171"/>
              <a:gd name="T17" fmla="*/ 126 h 167"/>
              <a:gd name="T18" fmla="*/ 54 w 171"/>
              <a:gd name="T19" fmla="*/ 151 h 167"/>
              <a:gd name="T20" fmla="*/ 8 w 171"/>
              <a:gd name="T21" fmla="*/ 151 h 167"/>
              <a:gd name="T22" fmla="*/ 0 w 171"/>
              <a:gd name="T23" fmla="*/ 159 h 167"/>
              <a:gd name="T24" fmla="*/ 8 w 171"/>
              <a:gd name="T25" fmla="*/ 167 h 167"/>
              <a:gd name="T26" fmla="*/ 163 w 171"/>
              <a:gd name="T27" fmla="*/ 167 h 167"/>
              <a:gd name="T28" fmla="*/ 171 w 171"/>
              <a:gd name="T29" fmla="*/ 159 h 167"/>
              <a:gd name="T30" fmla="*/ 163 w 171"/>
              <a:gd name="T31" fmla="*/ 151 h 167"/>
              <a:gd name="T32" fmla="*/ 117 w 171"/>
              <a:gd name="T33" fmla="*/ 151 h 167"/>
              <a:gd name="T34" fmla="*/ 117 w 171"/>
              <a:gd name="T35" fmla="*/ 126 h 167"/>
              <a:gd name="T36" fmla="*/ 154 w 171"/>
              <a:gd name="T37" fmla="*/ 126 h 167"/>
              <a:gd name="T38" fmla="*/ 16 w 171"/>
              <a:gd name="T39" fmla="*/ 109 h 167"/>
              <a:gd name="T40" fmla="*/ 16 w 171"/>
              <a:gd name="T41" fmla="*/ 17 h 167"/>
              <a:gd name="T42" fmla="*/ 17 w 171"/>
              <a:gd name="T43" fmla="*/ 17 h 167"/>
              <a:gd name="T44" fmla="*/ 154 w 171"/>
              <a:gd name="T45" fmla="*/ 17 h 167"/>
              <a:gd name="T46" fmla="*/ 154 w 171"/>
              <a:gd name="T47" fmla="*/ 17 h 167"/>
              <a:gd name="T48" fmla="*/ 154 w 171"/>
              <a:gd name="T49" fmla="*/ 109 h 167"/>
              <a:gd name="T50" fmla="*/ 154 w 171"/>
              <a:gd name="T51" fmla="*/ 109 h 167"/>
              <a:gd name="T52" fmla="*/ 17 w 171"/>
              <a:gd name="T53" fmla="*/ 109 h 167"/>
              <a:gd name="T54" fmla="*/ 16 w 171"/>
              <a:gd name="T55" fmla="*/ 10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 h="167">
                <a:moveTo>
                  <a:pt x="154" y="126"/>
                </a:moveTo>
                <a:cubicBezTo>
                  <a:pt x="163" y="126"/>
                  <a:pt x="171" y="118"/>
                  <a:pt x="171" y="109"/>
                </a:cubicBezTo>
                <a:cubicBezTo>
                  <a:pt x="171" y="17"/>
                  <a:pt x="171" y="17"/>
                  <a:pt x="171" y="17"/>
                </a:cubicBezTo>
                <a:cubicBezTo>
                  <a:pt x="171" y="8"/>
                  <a:pt x="163" y="0"/>
                  <a:pt x="154" y="0"/>
                </a:cubicBezTo>
                <a:cubicBezTo>
                  <a:pt x="17" y="0"/>
                  <a:pt x="17" y="0"/>
                  <a:pt x="17" y="0"/>
                </a:cubicBezTo>
                <a:cubicBezTo>
                  <a:pt x="8" y="0"/>
                  <a:pt x="0" y="8"/>
                  <a:pt x="0" y="17"/>
                </a:cubicBezTo>
                <a:cubicBezTo>
                  <a:pt x="0" y="109"/>
                  <a:pt x="0" y="109"/>
                  <a:pt x="0" y="109"/>
                </a:cubicBezTo>
                <a:cubicBezTo>
                  <a:pt x="0" y="118"/>
                  <a:pt x="8" y="126"/>
                  <a:pt x="17" y="126"/>
                </a:cubicBezTo>
                <a:cubicBezTo>
                  <a:pt x="54" y="126"/>
                  <a:pt x="54" y="126"/>
                  <a:pt x="54" y="126"/>
                </a:cubicBezTo>
                <a:cubicBezTo>
                  <a:pt x="54" y="151"/>
                  <a:pt x="54" y="151"/>
                  <a:pt x="54" y="151"/>
                </a:cubicBezTo>
                <a:cubicBezTo>
                  <a:pt x="8" y="151"/>
                  <a:pt x="8" y="151"/>
                  <a:pt x="8" y="151"/>
                </a:cubicBezTo>
                <a:cubicBezTo>
                  <a:pt x="4" y="151"/>
                  <a:pt x="0" y="154"/>
                  <a:pt x="0" y="159"/>
                </a:cubicBezTo>
                <a:cubicBezTo>
                  <a:pt x="0" y="163"/>
                  <a:pt x="4" y="167"/>
                  <a:pt x="8" y="167"/>
                </a:cubicBezTo>
                <a:cubicBezTo>
                  <a:pt x="163" y="167"/>
                  <a:pt x="163" y="167"/>
                  <a:pt x="163" y="167"/>
                </a:cubicBezTo>
                <a:cubicBezTo>
                  <a:pt x="167" y="167"/>
                  <a:pt x="171" y="163"/>
                  <a:pt x="171" y="159"/>
                </a:cubicBezTo>
                <a:cubicBezTo>
                  <a:pt x="171" y="154"/>
                  <a:pt x="167" y="151"/>
                  <a:pt x="163" y="151"/>
                </a:cubicBezTo>
                <a:cubicBezTo>
                  <a:pt x="117" y="151"/>
                  <a:pt x="117" y="151"/>
                  <a:pt x="117" y="151"/>
                </a:cubicBezTo>
                <a:cubicBezTo>
                  <a:pt x="117" y="126"/>
                  <a:pt x="117" y="126"/>
                  <a:pt x="117" y="126"/>
                </a:cubicBezTo>
                <a:lnTo>
                  <a:pt x="154" y="126"/>
                </a:lnTo>
                <a:close/>
                <a:moveTo>
                  <a:pt x="16" y="109"/>
                </a:moveTo>
                <a:cubicBezTo>
                  <a:pt x="16" y="17"/>
                  <a:pt x="16" y="17"/>
                  <a:pt x="16" y="17"/>
                </a:cubicBezTo>
                <a:cubicBezTo>
                  <a:pt x="16" y="17"/>
                  <a:pt x="17" y="17"/>
                  <a:pt x="17" y="17"/>
                </a:cubicBezTo>
                <a:cubicBezTo>
                  <a:pt x="154" y="17"/>
                  <a:pt x="154" y="17"/>
                  <a:pt x="154" y="17"/>
                </a:cubicBezTo>
                <a:cubicBezTo>
                  <a:pt x="154" y="17"/>
                  <a:pt x="154" y="17"/>
                  <a:pt x="154" y="17"/>
                </a:cubicBezTo>
                <a:cubicBezTo>
                  <a:pt x="154" y="109"/>
                  <a:pt x="154" y="109"/>
                  <a:pt x="154" y="109"/>
                </a:cubicBezTo>
                <a:cubicBezTo>
                  <a:pt x="154" y="109"/>
                  <a:pt x="154" y="109"/>
                  <a:pt x="154" y="109"/>
                </a:cubicBezTo>
                <a:cubicBezTo>
                  <a:pt x="17" y="109"/>
                  <a:pt x="17" y="109"/>
                  <a:pt x="17" y="109"/>
                </a:cubicBezTo>
                <a:cubicBezTo>
                  <a:pt x="17" y="109"/>
                  <a:pt x="16" y="109"/>
                  <a:pt x="16"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IN">
              <a:solidFill>
                <a:schemeClr val="tx1"/>
              </a:solidFill>
            </a:endParaRPr>
          </a:p>
        </p:txBody>
      </p:sp>
      <p:sp>
        <p:nvSpPr>
          <p:cNvPr id="22" name="Rectangle 21"/>
          <p:cNvSpPr/>
          <p:nvPr userDrawn="1"/>
        </p:nvSpPr>
        <p:spPr>
          <a:xfrm>
            <a:off x="5091348" y="3408019"/>
            <a:ext cx="2359073" cy="461665"/>
          </a:xfrm>
          <a:prstGeom prst="rect">
            <a:avLst/>
          </a:prstGeom>
        </p:spPr>
        <p:txBody>
          <a:bodyPr wrap="square">
            <a:spAutoFit/>
          </a:bodyPr>
          <a:lstStyle/>
          <a:p>
            <a:r>
              <a:rPr lang="en-IN" sz="2400" b="0" dirty="0">
                <a:solidFill>
                  <a:schemeClr val="tx1"/>
                </a:solidFill>
                <a:latin typeface="Lato" panose="020F0502020204030203" pitchFamily="34" charset="0"/>
              </a:rPr>
              <a:t>Virtual Network</a:t>
            </a:r>
          </a:p>
        </p:txBody>
      </p:sp>
      <p:sp>
        <p:nvSpPr>
          <p:cNvPr id="23" name="Rectangle 22"/>
          <p:cNvSpPr/>
          <p:nvPr userDrawn="1"/>
        </p:nvSpPr>
        <p:spPr>
          <a:xfrm>
            <a:off x="4570061" y="4141400"/>
            <a:ext cx="3051878" cy="1477328"/>
          </a:xfrm>
          <a:prstGeom prst="rect">
            <a:avLst/>
          </a:prstGeom>
        </p:spPr>
        <p:txBody>
          <a:bodyPr wrap="square">
            <a:spAutoFit/>
          </a:bodyPr>
          <a:lstStyle/>
          <a:p>
            <a:pPr rtl="0"/>
            <a:r>
              <a:rPr lang="en-US" sz="1800" b="0" i="1" u="none" strike="noStrike" kern="1200" dirty="0">
                <a:solidFill>
                  <a:schemeClr val="tx1"/>
                </a:solidFill>
                <a:effectLst/>
                <a:latin typeface="+mn-lt"/>
                <a:ea typeface="+mn-ea"/>
                <a:cs typeface="+mn-cs"/>
              </a:rPr>
              <a:t>Apparently we had reached a great height in the</a:t>
            </a:r>
            <a:r>
              <a:rPr lang="en-US" sz="1800" b="0" i="1" u="none" strike="noStrike" kern="1200" baseline="0" dirty="0">
                <a:solidFill>
                  <a:schemeClr val="tx1"/>
                </a:solidFill>
                <a:effectLst/>
                <a:latin typeface="+mn-lt"/>
                <a:ea typeface="+mn-ea"/>
                <a:cs typeface="+mn-cs"/>
              </a:rPr>
              <a:t>  </a:t>
            </a:r>
            <a:r>
              <a:rPr lang="en-US" sz="1800" b="0" i="1" u="none" strike="noStrike" kern="1200" dirty="0" err="1">
                <a:solidFill>
                  <a:schemeClr val="tx1"/>
                </a:solidFill>
                <a:effectLst/>
                <a:latin typeface="+mn-lt"/>
                <a:ea typeface="+mn-ea"/>
                <a:cs typeface="+mn-cs"/>
              </a:rPr>
              <a:t>tmosphere</a:t>
            </a:r>
            <a:r>
              <a:rPr lang="en-US" sz="1800" b="0" i="1" u="none" strike="noStrike" kern="1200" dirty="0">
                <a:solidFill>
                  <a:schemeClr val="tx1"/>
                </a:solidFill>
                <a:effectLst/>
                <a:latin typeface="+mn-lt"/>
                <a:ea typeface="+mn-ea"/>
                <a:cs typeface="+mn-cs"/>
              </a:rPr>
              <a:t>, for the sky was a dead black, and the stars had ceased to twinkle. By the same illusion.</a:t>
            </a:r>
            <a:endParaRPr lang="en-US" sz="1600" b="0" i="1" dirty="0">
              <a:solidFill>
                <a:schemeClr val="tx1"/>
              </a:solidFill>
              <a:effectLst/>
            </a:endParaRPr>
          </a:p>
        </p:txBody>
      </p:sp>
      <p:sp>
        <p:nvSpPr>
          <p:cNvPr id="27" name="Freeform 6"/>
          <p:cNvSpPr>
            <a:spLocks noEditPoints="1"/>
          </p:cNvSpPr>
          <p:nvPr userDrawn="1"/>
        </p:nvSpPr>
        <p:spPr bwMode="auto">
          <a:xfrm>
            <a:off x="8301922" y="3408019"/>
            <a:ext cx="414607" cy="405658"/>
          </a:xfrm>
          <a:custGeom>
            <a:avLst/>
            <a:gdLst>
              <a:gd name="T0" fmla="*/ 154 w 171"/>
              <a:gd name="T1" fmla="*/ 126 h 167"/>
              <a:gd name="T2" fmla="*/ 171 w 171"/>
              <a:gd name="T3" fmla="*/ 109 h 167"/>
              <a:gd name="T4" fmla="*/ 171 w 171"/>
              <a:gd name="T5" fmla="*/ 17 h 167"/>
              <a:gd name="T6" fmla="*/ 154 w 171"/>
              <a:gd name="T7" fmla="*/ 0 h 167"/>
              <a:gd name="T8" fmla="*/ 17 w 171"/>
              <a:gd name="T9" fmla="*/ 0 h 167"/>
              <a:gd name="T10" fmla="*/ 0 w 171"/>
              <a:gd name="T11" fmla="*/ 17 h 167"/>
              <a:gd name="T12" fmla="*/ 0 w 171"/>
              <a:gd name="T13" fmla="*/ 109 h 167"/>
              <a:gd name="T14" fmla="*/ 17 w 171"/>
              <a:gd name="T15" fmla="*/ 126 h 167"/>
              <a:gd name="T16" fmla="*/ 54 w 171"/>
              <a:gd name="T17" fmla="*/ 126 h 167"/>
              <a:gd name="T18" fmla="*/ 54 w 171"/>
              <a:gd name="T19" fmla="*/ 151 h 167"/>
              <a:gd name="T20" fmla="*/ 8 w 171"/>
              <a:gd name="T21" fmla="*/ 151 h 167"/>
              <a:gd name="T22" fmla="*/ 0 w 171"/>
              <a:gd name="T23" fmla="*/ 159 h 167"/>
              <a:gd name="T24" fmla="*/ 8 w 171"/>
              <a:gd name="T25" fmla="*/ 167 h 167"/>
              <a:gd name="T26" fmla="*/ 163 w 171"/>
              <a:gd name="T27" fmla="*/ 167 h 167"/>
              <a:gd name="T28" fmla="*/ 171 w 171"/>
              <a:gd name="T29" fmla="*/ 159 h 167"/>
              <a:gd name="T30" fmla="*/ 163 w 171"/>
              <a:gd name="T31" fmla="*/ 151 h 167"/>
              <a:gd name="T32" fmla="*/ 117 w 171"/>
              <a:gd name="T33" fmla="*/ 151 h 167"/>
              <a:gd name="T34" fmla="*/ 117 w 171"/>
              <a:gd name="T35" fmla="*/ 126 h 167"/>
              <a:gd name="T36" fmla="*/ 154 w 171"/>
              <a:gd name="T37" fmla="*/ 126 h 167"/>
              <a:gd name="T38" fmla="*/ 16 w 171"/>
              <a:gd name="T39" fmla="*/ 109 h 167"/>
              <a:gd name="T40" fmla="*/ 16 w 171"/>
              <a:gd name="T41" fmla="*/ 17 h 167"/>
              <a:gd name="T42" fmla="*/ 17 w 171"/>
              <a:gd name="T43" fmla="*/ 17 h 167"/>
              <a:gd name="T44" fmla="*/ 154 w 171"/>
              <a:gd name="T45" fmla="*/ 17 h 167"/>
              <a:gd name="T46" fmla="*/ 154 w 171"/>
              <a:gd name="T47" fmla="*/ 17 h 167"/>
              <a:gd name="T48" fmla="*/ 154 w 171"/>
              <a:gd name="T49" fmla="*/ 109 h 167"/>
              <a:gd name="T50" fmla="*/ 154 w 171"/>
              <a:gd name="T51" fmla="*/ 109 h 167"/>
              <a:gd name="T52" fmla="*/ 17 w 171"/>
              <a:gd name="T53" fmla="*/ 109 h 167"/>
              <a:gd name="T54" fmla="*/ 16 w 171"/>
              <a:gd name="T55" fmla="*/ 10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 h="167">
                <a:moveTo>
                  <a:pt x="154" y="126"/>
                </a:moveTo>
                <a:cubicBezTo>
                  <a:pt x="163" y="126"/>
                  <a:pt x="171" y="118"/>
                  <a:pt x="171" y="109"/>
                </a:cubicBezTo>
                <a:cubicBezTo>
                  <a:pt x="171" y="17"/>
                  <a:pt x="171" y="17"/>
                  <a:pt x="171" y="17"/>
                </a:cubicBezTo>
                <a:cubicBezTo>
                  <a:pt x="171" y="8"/>
                  <a:pt x="163" y="0"/>
                  <a:pt x="154" y="0"/>
                </a:cubicBezTo>
                <a:cubicBezTo>
                  <a:pt x="17" y="0"/>
                  <a:pt x="17" y="0"/>
                  <a:pt x="17" y="0"/>
                </a:cubicBezTo>
                <a:cubicBezTo>
                  <a:pt x="8" y="0"/>
                  <a:pt x="0" y="8"/>
                  <a:pt x="0" y="17"/>
                </a:cubicBezTo>
                <a:cubicBezTo>
                  <a:pt x="0" y="109"/>
                  <a:pt x="0" y="109"/>
                  <a:pt x="0" y="109"/>
                </a:cubicBezTo>
                <a:cubicBezTo>
                  <a:pt x="0" y="118"/>
                  <a:pt x="8" y="126"/>
                  <a:pt x="17" y="126"/>
                </a:cubicBezTo>
                <a:cubicBezTo>
                  <a:pt x="54" y="126"/>
                  <a:pt x="54" y="126"/>
                  <a:pt x="54" y="126"/>
                </a:cubicBezTo>
                <a:cubicBezTo>
                  <a:pt x="54" y="151"/>
                  <a:pt x="54" y="151"/>
                  <a:pt x="54" y="151"/>
                </a:cubicBezTo>
                <a:cubicBezTo>
                  <a:pt x="8" y="151"/>
                  <a:pt x="8" y="151"/>
                  <a:pt x="8" y="151"/>
                </a:cubicBezTo>
                <a:cubicBezTo>
                  <a:pt x="4" y="151"/>
                  <a:pt x="0" y="154"/>
                  <a:pt x="0" y="159"/>
                </a:cubicBezTo>
                <a:cubicBezTo>
                  <a:pt x="0" y="163"/>
                  <a:pt x="4" y="167"/>
                  <a:pt x="8" y="167"/>
                </a:cubicBezTo>
                <a:cubicBezTo>
                  <a:pt x="163" y="167"/>
                  <a:pt x="163" y="167"/>
                  <a:pt x="163" y="167"/>
                </a:cubicBezTo>
                <a:cubicBezTo>
                  <a:pt x="167" y="167"/>
                  <a:pt x="171" y="163"/>
                  <a:pt x="171" y="159"/>
                </a:cubicBezTo>
                <a:cubicBezTo>
                  <a:pt x="171" y="154"/>
                  <a:pt x="167" y="151"/>
                  <a:pt x="163" y="151"/>
                </a:cubicBezTo>
                <a:cubicBezTo>
                  <a:pt x="117" y="151"/>
                  <a:pt x="117" y="151"/>
                  <a:pt x="117" y="151"/>
                </a:cubicBezTo>
                <a:cubicBezTo>
                  <a:pt x="117" y="126"/>
                  <a:pt x="117" y="126"/>
                  <a:pt x="117" y="126"/>
                </a:cubicBezTo>
                <a:lnTo>
                  <a:pt x="154" y="126"/>
                </a:lnTo>
                <a:close/>
                <a:moveTo>
                  <a:pt x="16" y="109"/>
                </a:moveTo>
                <a:cubicBezTo>
                  <a:pt x="16" y="17"/>
                  <a:pt x="16" y="17"/>
                  <a:pt x="16" y="17"/>
                </a:cubicBezTo>
                <a:cubicBezTo>
                  <a:pt x="16" y="17"/>
                  <a:pt x="17" y="17"/>
                  <a:pt x="17" y="17"/>
                </a:cubicBezTo>
                <a:cubicBezTo>
                  <a:pt x="154" y="17"/>
                  <a:pt x="154" y="17"/>
                  <a:pt x="154" y="17"/>
                </a:cubicBezTo>
                <a:cubicBezTo>
                  <a:pt x="154" y="17"/>
                  <a:pt x="154" y="17"/>
                  <a:pt x="154" y="17"/>
                </a:cubicBezTo>
                <a:cubicBezTo>
                  <a:pt x="154" y="109"/>
                  <a:pt x="154" y="109"/>
                  <a:pt x="154" y="109"/>
                </a:cubicBezTo>
                <a:cubicBezTo>
                  <a:pt x="154" y="109"/>
                  <a:pt x="154" y="109"/>
                  <a:pt x="154" y="109"/>
                </a:cubicBezTo>
                <a:cubicBezTo>
                  <a:pt x="17" y="109"/>
                  <a:pt x="17" y="109"/>
                  <a:pt x="17" y="109"/>
                </a:cubicBezTo>
                <a:cubicBezTo>
                  <a:pt x="17" y="109"/>
                  <a:pt x="16" y="109"/>
                  <a:pt x="16"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IN">
              <a:solidFill>
                <a:schemeClr val="tx1"/>
              </a:solidFill>
            </a:endParaRPr>
          </a:p>
        </p:txBody>
      </p:sp>
      <p:sp>
        <p:nvSpPr>
          <p:cNvPr id="28" name="Rectangle 27"/>
          <p:cNvSpPr/>
          <p:nvPr userDrawn="1"/>
        </p:nvSpPr>
        <p:spPr>
          <a:xfrm>
            <a:off x="8823209" y="3408019"/>
            <a:ext cx="2359073" cy="461665"/>
          </a:xfrm>
          <a:prstGeom prst="rect">
            <a:avLst/>
          </a:prstGeom>
        </p:spPr>
        <p:txBody>
          <a:bodyPr wrap="square">
            <a:spAutoFit/>
          </a:bodyPr>
          <a:lstStyle/>
          <a:p>
            <a:r>
              <a:rPr lang="en-IN" sz="2400" b="0" dirty="0">
                <a:solidFill>
                  <a:schemeClr val="tx1"/>
                </a:solidFill>
                <a:latin typeface="Lato" panose="020F0502020204030203" pitchFamily="34" charset="0"/>
              </a:rPr>
              <a:t>Virtual Network</a:t>
            </a:r>
          </a:p>
        </p:txBody>
      </p:sp>
      <p:sp>
        <p:nvSpPr>
          <p:cNvPr id="29" name="Rectangle 28"/>
          <p:cNvSpPr/>
          <p:nvPr userDrawn="1"/>
        </p:nvSpPr>
        <p:spPr>
          <a:xfrm>
            <a:off x="8301922" y="4141400"/>
            <a:ext cx="3051878" cy="1477328"/>
          </a:xfrm>
          <a:prstGeom prst="rect">
            <a:avLst/>
          </a:prstGeom>
        </p:spPr>
        <p:txBody>
          <a:bodyPr wrap="square">
            <a:spAutoFit/>
          </a:bodyPr>
          <a:lstStyle/>
          <a:p>
            <a:pPr rtl="0"/>
            <a:r>
              <a:rPr lang="en-US" sz="1800" b="0" i="1" u="none" strike="noStrike" kern="1200" dirty="0">
                <a:solidFill>
                  <a:schemeClr val="tx1"/>
                </a:solidFill>
                <a:effectLst/>
                <a:latin typeface="+mn-lt"/>
                <a:ea typeface="+mn-ea"/>
                <a:cs typeface="+mn-cs"/>
              </a:rPr>
              <a:t>Apparently we had reached a great height in the</a:t>
            </a:r>
            <a:r>
              <a:rPr lang="en-US" sz="1800" b="0" i="1" u="none" strike="noStrike" kern="1200" baseline="0" dirty="0">
                <a:solidFill>
                  <a:schemeClr val="tx1"/>
                </a:solidFill>
                <a:effectLst/>
                <a:latin typeface="+mn-lt"/>
                <a:ea typeface="+mn-ea"/>
                <a:cs typeface="+mn-cs"/>
              </a:rPr>
              <a:t>  </a:t>
            </a:r>
            <a:r>
              <a:rPr lang="en-US" sz="1800" b="0" i="1" u="none" strike="noStrike" kern="1200" dirty="0" err="1">
                <a:solidFill>
                  <a:schemeClr val="tx1"/>
                </a:solidFill>
                <a:effectLst/>
                <a:latin typeface="+mn-lt"/>
                <a:ea typeface="+mn-ea"/>
                <a:cs typeface="+mn-cs"/>
              </a:rPr>
              <a:t>tmosphere</a:t>
            </a:r>
            <a:r>
              <a:rPr lang="en-US" sz="1800" b="0" i="1" u="none" strike="noStrike" kern="1200" dirty="0">
                <a:solidFill>
                  <a:schemeClr val="tx1"/>
                </a:solidFill>
                <a:effectLst/>
                <a:latin typeface="+mn-lt"/>
                <a:ea typeface="+mn-ea"/>
                <a:cs typeface="+mn-cs"/>
              </a:rPr>
              <a:t>, for the sky was a dead black, and the stars had ceased to twinkle. By the same illusion.</a:t>
            </a:r>
            <a:endParaRPr lang="en-US" sz="1600" b="0" i="1" dirty="0">
              <a:solidFill>
                <a:schemeClr val="tx1"/>
              </a:solidFill>
              <a:effectLst/>
            </a:endParaRPr>
          </a:p>
        </p:txBody>
      </p:sp>
      <p:sp>
        <p:nvSpPr>
          <p:cNvPr id="30" name="Oval 29"/>
          <p:cNvSpPr/>
          <p:nvPr userDrawn="1"/>
        </p:nvSpPr>
        <p:spPr>
          <a:xfrm>
            <a:off x="3582452" y="-6437437"/>
            <a:ext cx="9438939" cy="9438939"/>
          </a:xfrm>
          <a:prstGeom prst="ellipse">
            <a:avLst/>
          </a:prstGeom>
          <a:solidFill>
            <a:srgbClr val="7D4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35093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130819"/>
            <a:ext cx="10515600" cy="596363"/>
          </a:xfrm>
          <a:prstGeom prst="rect">
            <a:avLst/>
          </a:prstGeom>
        </p:spPr>
        <p:txBody>
          <a:bodyPr/>
          <a:lstStyle>
            <a:lvl1pPr algn="ctr">
              <a:defRPr/>
            </a:lvl1pPr>
          </a:lstStyle>
          <a:p>
            <a:r>
              <a:rPr lang="en-US"/>
              <a:t>Click to edit Master title style</a:t>
            </a:r>
            <a:endParaRPr lang="en-IN" dirty="0"/>
          </a:p>
        </p:txBody>
      </p:sp>
      <p:sp>
        <p:nvSpPr>
          <p:cNvPr id="3" name="Slide Number Placeholder 2"/>
          <p:cNvSpPr>
            <a:spLocks noGrp="1"/>
          </p:cNvSpPr>
          <p:nvPr>
            <p:ph type="sldNum" sz="quarter" idx="10"/>
          </p:nvPr>
        </p:nvSpPr>
        <p:spPr/>
        <p:txBody>
          <a:bodyPr/>
          <a:lstStyle/>
          <a:p>
            <a:r>
              <a:rPr lang="en-IN"/>
              <a:t>Page Number</a:t>
            </a:r>
            <a:endParaRPr lang="en-IN" dirty="0"/>
          </a:p>
        </p:txBody>
      </p:sp>
      <p:sp>
        <p:nvSpPr>
          <p:cNvPr id="4" name="Freeform 5"/>
          <p:cNvSpPr>
            <a:spLocks/>
          </p:cNvSpPr>
          <p:nvPr userDrawn="1"/>
        </p:nvSpPr>
        <p:spPr bwMode="auto">
          <a:xfrm rot="10800000">
            <a:off x="-399324" y="-254245"/>
            <a:ext cx="3228975" cy="1449388"/>
          </a:xfrm>
          <a:custGeom>
            <a:avLst/>
            <a:gdLst>
              <a:gd name="T0" fmla="*/ 0 w 622"/>
              <a:gd name="T1" fmla="*/ 279 h 279"/>
              <a:gd name="T2" fmla="*/ 622 w 622"/>
              <a:gd name="T3" fmla="*/ 0 h 279"/>
            </a:gdLst>
            <a:ahLst/>
            <a:cxnLst>
              <a:cxn ang="0">
                <a:pos x="T0" y="T1"/>
              </a:cxn>
              <a:cxn ang="0">
                <a:pos x="T2" y="T3"/>
              </a:cxn>
            </a:cxnLst>
            <a:rect l="0" t="0" r="r" b="b"/>
            <a:pathLst>
              <a:path w="622" h="279">
                <a:moveTo>
                  <a:pt x="0" y="279"/>
                </a:moveTo>
                <a:cubicBezTo>
                  <a:pt x="0" y="279"/>
                  <a:pt x="286" y="82"/>
                  <a:pt x="622" y="0"/>
                </a:cubicBezTo>
              </a:path>
            </a:pathLst>
          </a:custGeom>
          <a:noFill/>
          <a:ln w="103188" cap="flat">
            <a:solidFill>
              <a:srgbClr val="7D4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Freeform 6"/>
          <p:cNvSpPr>
            <a:spLocks/>
          </p:cNvSpPr>
          <p:nvPr userDrawn="1"/>
        </p:nvSpPr>
        <p:spPr bwMode="auto">
          <a:xfrm>
            <a:off x="-290513" y="6154738"/>
            <a:ext cx="6157913" cy="1428750"/>
          </a:xfrm>
          <a:custGeom>
            <a:avLst/>
            <a:gdLst>
              <a:gd name="T0" fmla="*/ 0 w 1186"/>
              <a:gd name="T1" fmla="*/ 45 h 275"/>
              <a:gd name="T2" fmla="*/ 503 w 1186"/>
              <a:gd name="T3" fmla="*/ 155 h 275"/>
              <a:gd name="T4" fmla="*/ 1186 w 1186"/>
              <a:gd name="T5" fmla="*/ 189 h 275"/>
            </a:gdLst>
            <a:ahLst/>
            <a:cxnLst>
              <a:cxn ang="0">
                <a:pos x="T0" y="T1"/>
              </a:cxn>
              <a:cxn ang="0">
                <a:pos x="T2" y="T3"/>
              </a:cxn>
              <a:cxn ang="0">
                <a:pos x="T4" y="T5"/>
              </a:cxn>
            </a:cxnLst>
            <a:rect l="0" t="0" r="r" b="b"/>
            <a:pathLst>
              <a:path w="1186" h="275">
                <a:moveTo>
                  <a:pt x="0" y="45"/>
                </a:moveTo>
                <a:cubicBezTo>
                  <a:pt x="0" y="45"/>
                  <a:pt x="212" y="275"/>
                  <a:pt x="503" y="155"/>
                </a:cubicBezTo>
                <a:cubicBezTo>
                  <a:pt x="794" y="36"/>
                  <a:pt x="1042" y="0"/>
                  <a:pt x="1186" y="189"/>
                </a:cubicBezTo>
              </a:path>
            </a:pathLst>
          </a:custGeom>
          <a:noFill/>
          <a:ln w="103188" cap="flat">
            <a:solidFill>
              <a:srgbClr val="7D4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Freeform 8"/>
          <p:cNvSpPr>
            <a:spLocks/>
          </p:cNvSpPr>
          <p:nvPr userDrawn="1"/>
        </p:nvSpPr>
        <p:spPr bwMode="auto">
          <a:xfrm rot="11700000">
            <a:off x="10845800" y="-287338"/>
            <a:ext cx="1619250" cy="1152525"/>
          </a:xfrm>
          <a:custGeom>
            <a:avLst/>
            <a:gdLst>
              <a:gd name="T0" fmla="*/ 0 w 312"/>
              <a:gd name="T1" fmla="*/ 0 h 222"/>
              <a:gd name="T2" fmla="*/ 312 w 312"/>
              <a:gd name="T3" fmla="*/ 222 h 222"/>
            </a:gdLst>
            <a:ahLst/>
            <a:cxnLst>
              <a:cxn ang="0">
                <a:pos x="T0" y="T1"/>
              </a:cxn>
              <a:cxn ang="0">
                <a:pos x="T2" y="T3"/>
              </a:cxn>
            </a:cxnLst>
            <a:rect l="0" t="0" r="r" b="b"/>
            <a:pathLst>
              <a:path w="312" h="222">
                <a:moveTo>
                  <a:pt x="0" y="0"/>
                </a:moveTo>
                <a:cubicBezTo>
                  <a:pt x="0" y="0"/>
                  <a:pt x="312" y="75"/>
                  <a:pt x="312" y="222"/>
                </a:cubicBezTo>
              </a:path>
            </a:pathLst>
          </a:custGeom>
          <a:noFill/>
          <a:ln w="103188" cap="flat">
            <a:solidFill>
              <a:srgbClr val="7D4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Freeform 5"/>
          <p:cNvSpPr>
            <a:spLocks/>
          </p:cNvSpPr>
          <p:nvPr userDrawn="1"/>
        </p:nvSpPr>
        <p:spPr bwMode="auto">
          <a:xfrm rot="10800000">
            <a:off x="-697769" y="-512054"/>
            <a:ext cx="3367434" cy="1511538"/>
          </a:xfrm>
          <a:custGeom>
            <a:avLst/>
            <a:gdLst>
              <a:gd name="T0" fmla="*/ 0 w 622"/>
              <a:gd name="T1" fmla="*/ 279 h 279"/>
              <a:gd name="T2" fmla="*/ 622 w 622"/>
              <a:gd name="T3" fmla="*/ 0 h 279"/>
            </a:gdLst>
            <a:ahLst/>
            <a:cxnLst>
              <a:cxn ang="0">
                <a:pos x="T0" y="T1"/>
              </a:cxn>
              <a:cxn ang="0">
                <a:pos x="T2" y="T3"/>
              </a:cxn>
            </a:cxnLst>
            <a:rect l="0" t="0" r="r" b="b"/>
            <a:pathLst>
              <a:path w="622" h="279">
                <a:moveTo>
                  <a:pt x="0" y="279"/>
                </a:moveTo>
                <a:cubicBezTo>
                  <a:pt x="0" y="279"/>
                  <a:pt x="286" y="82"/>
                  <a:pt x="622" y="0"/>
                </a:cubicBez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Freeform 6"/>
          <p:cNvSpPr>
            <a:spLocks/>
          </p:cNvSpPr>
          <p:nvPr userDrawn="1"/>
        </p:nvSpPr>
        <p:spPr bwMode="auto">
          <a:xfrm>
            <a:off x="-1426316" y="6093473"/>
            <a:ext cx="6421965" cy="1490015"/>
          </a:xfrm>
          <a:custGeom>
            <a:avLst/>
            <a:gdLst>
              <a:gd name="T0" fmla="*/ 0 w 1186"/>
              <a:gd name="T1" fmla="*/ 45 h 275"/>
              <a:gd name="T2" fmla="*/ 503 w 1186"/>
              <a:gd name="T3" fmla="*/ 155 h 275"/>
              <a:gd name="T4" fmla="*/ 1186 w 1186"/>
              <a:gd name="T5" fmla="*/ 189 h 275"/>
            </a:gdLst>
            <a:ahLst/>
            <a:cxnLst>
              <a:cxn ang="0">
                <a:pos x="T0" y="T1"/>
              </a:cxn>
              <a:cxn ang="0">
                <a:pos x="T2" y="T3"/>
              </a:cxn>
              <a:cxn ang="0">
                <a:pos x="T4" y="T5"/>
              </a:cxn>
            </a:cxnLst>
            <a:rect l="0" t="0" r="r" b="b"/>
            <a:pathLst>
              <a:path w="1186" h="275">
                <a:moveTo>
                  <a:pt x="0" y="45"/>
                </a:moveTo>
                <a:cubicBezTo>
                  <a:pt x="0" y="45"/>
                  <a:pt x="212" y="275"/>
                  <a:pt x="503" y="155"/>
                </a:cubicBezTo>
                <a:cubicBezTo>
                  <a:pt x="794" y="36"/>
                  <a:pt x="1042" y="0"/>
                  <a:pt x="1186" y="189"/>
                </a:cubicBez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Freeform 8"/>
          <p:cNvSpPr>
            <a:spLocks/>
          </p:cNvSpPr>
          <p:nvPr userDrawn="1"/>
        </p:nvSpPr>
        <p:spPr bwMode="auto">
          <a:xfrm rot="11700000">
            <a:off x="11010998" y="-476838"/>
            <a:ext cx="1688684" cy="1201945"/>
          </a:xfrm>
          <a:custGeom>
            <a:avLst/>
            <a:gdLst>
              <a:gd name="T0" fmla="*/ 0 w 312"/>
              <a:gd name="T1" fmla="*/ 0 h 222"/>
              <a:gd name="T2" fmla="*/ 312 w 312"/>
              <a:gd name="T3" fmla="*/ 222 h 222"/>
            </a:gdLst>
            <a:ahLst/>
            <a:cxnLst>
              <a:cxn ang="0">
                <a:pos x="T0" y="T1"/>
              </a:cxn>
              <a:cxn ang="0">
                <a:pos x="T2" y="T3"/>
              </a:cxn>
            </a:cxnLst>
            <a:rect l="0" t="0" r="r" b="b"/>
            <a:pathLst>
              <a:path w="312" h="222">
                <a:moveTo>
                  <a:pt x="0" y="0"/>
                </a:moveTo>
                <a:cubicBezTo>
                  <a:pt x="0" y="0"/>
                  <a:pt x="312" y="75"/>
                  <a:pt x="312" y="222"/>
                </a:cubicBez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106608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1147763"/>
            <a:ext cx="10515600" cy="1207916"/>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rot="16200000">
            <a:off x="4400308" y="-1015679"/>
            <a:ext cx="3391383" cy="10515600"/>
          </a:xfrm>
        </p:spPr>
        <p:txBody>
          <a:bodyPr vert="eaVert"/>
          <a:lstStyle>
            <a:lvl1pPr>
              <a:defRPr b="1">
                <a:solidFill>
                  <a:schemeClr val="tx1"/>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r>
              <a:rPr lang="en-IN" dirty="0"/>
              <a:t>Page Number</a:t>
            </a:r>
          </a:p>
        </p:txBody>
      </p:sp>
      <p:sp>
        <p:nvSpPr>
          <p:cNvPr id="6" name="Freeform 5"/>
          <p:cNvSpPr>
            <a:spLocks/>
          </p:cNvSpPr>
          <p:nvPr/>
        </p:nvSpPr>
        <p:spPr bwMode="auto">
          <a:xfrm flipH="1">
            <a:off x="-3175" y="-3175"/>
            <a:ext cx="2573338" cy="1349375"/>
          </a:xfrm>
          <a:custGeom>
            <a:avLst/>
            <a:gdLst>
              <a:gd name="T0" fmla="*/ 7 w 1013"/>
              <a:gd name="T1" fmla="*/ 0 h 531"/>
              <a:gd name="T2" fmla="*/ 0 w 1013"/>
              <a:gd name="T3" fmla="*/ 0 h 531"/>
              <a:gd name="T4" fmla="*/ 124 w 1013"/>
              <a:gd name="T5" fmla="*/ 156 h 531"/>
              <a:gd name="T6" fmla="*/ 761 w 1013"/>
              <a:gd name="T7" fmla="*/ 530 h 531"/>
              <a:gd name="T8" fmla="*/ 796 w 1013"/>
              <a:gd name="T9" fmla="*/ 531 h 531"/>
              <a:gd name="T10" fmla="*/ 1013 w 1013"/>
              <a:gd name="T11" fmla="*/ 507 h 531"/>
              <a:gd name="T12" fmla="*/ 1013 w 1013"/>
              <a:gd name="T13" fmla="*/ 501 h 531"/>
              <a:gd name="T14" fmla="*/ 796 w 1013"/>
              <a:gd name="T15" fmla="*/ 526 h 531"/>
              <a:gd name="T16" fmla="*/ 761 w 1013"/>
              <a:gd name="T17" fmla="*/ 525 h 531"/>
              <a:gd name="T18" fmla="*/ 128 w 1013"/>
              <a:gd name="T19" fmla="*/ 152 h 531"/>
              <a:gd name="T20" fmla="*/ 7 w 1013"/>
              <a:gd name="T21"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3" h="531">
                <a:moveTo>
                  <a:pt x="7" y="0"/>
                </a:moveTo>
                <a:cubicBezTo>
                  <a:pt x="0" y="0"/>
                  <a:pt x="0" y="0"/>
                  <a:pt x="0" y="0"/>
                </a:cubicBezTo>
                <a:cubicBezTo>
                  <a:pt x="40" y="53"/>
                  <a:pt x="81" y="106"/>
                  <a:pt x="124" y="156"/>
                </a:cubicBezTo>
                <a:cubicBezTo>
                  <a:pt x="263" y="318"/>
                  <a:pt x="486" y="515"/>
                  <a:pt x="761" y="530"/>
                </a:cubicBezTo>
                <a:cubicBezTo>
                  <a:pt x="773" y="531"/>
                  <a:pt x="784" y="531"/>
                  <a:pt x="796" y="531"/>
                </a:cubicBezTo>
                <a:cubicBezTo>
                  <a:pt x="869" y="531"/>
                  <a:pt x="942" y="520"/>
                  <a:pt x="1013" y="507"/>
                </a:cubicBezTo>
                <a:cubicBezTo>
                  <a:pt x="1013" y="501"/>
                  <a:pt x="1013" y="501"/>
                  <a:pt x="1013" y="501"/>
                </a:cubicBezTo>
                <a:cubicBezTo>
                  <a:pt x="942" y="514"/>
                  <a:pt x="869" y="526"/>
                  <a:pt x="796" y="526"/>
                </a:cubicBezTo>
                <a:cubicBezTo>
                  <a:pt x="784" y="526"/>
                  <a:pt x="773" y="525"/>
                  <a:pt x="761" y="525"/>
                </a:cubicBezTo>
                <a:cubicBezTo>
                  <a:pt x="489" y="510"/>
                  <a:pt x="266" y="314"/>
                  <a:pt x="128" y="152"/>
                </a:cubicBezTo>
                <a:cubicBezTo>
                  <a:pt x="86" y="103"/>
                  <a:pt x="46" y="52"/>
                  <a:pt x="7" y="0"/>
                </a:cubicBezTo>
              </a:path>
            </a:pathLst>
          </a:custGeom>
          <a:solidFill>
            <a:srgbClr val="01ED60"/>
          </a:solidFill>
          <a:ln>
            <a:noFill/>
          </a:ln>
        </p:spPr>
        <p:txBody>
          <a:bodyPr vert="horz" wrap="square" lIns="91440" tIns="45720" rIns="91440" bIns="45720" numCol="1" anchor="t" anchorCtr="0" compatLnSpc="1">
            <a:prstTxWarp prst="textNoShape">
              <a:avLst/>
            </a:prstTxWarp>
          </a:bodyPr>
          <a:lstStyle/>
          <a:p>
            <a:endParaRPr lang="en-IN"/>
          </a:p>
        </p:txBody>
      </p:sp>
      <p:sp>
        <p:nvSpPr>
          <p:cNvPr id="8" name="Freeform 6"/>
          <p:cNvSpPr>
            <a:spLocks/>
          </p:cNvSpPr>
          <p:nvPr/>
        </p:nvSpPr>
        <p:spPr bwMode="auto">
          <a:xfrm flipH="1">
            <a:off x="9642475" y="5943600"/>
            <a:ext cx="2546350" cy="1992313"/>
          </a:xfrm>
          <a:custGeom>
            <a:avLst/>
            <a:gdLst>
              <a:gd name="T0" fmla="*/ 631 w 1003"/>
              <a:gd name="T1" fmla="*/ 40 h 784"/>
              <a:gd name="T2" fmla="*/ 891 w 1003"/>
              <a:gd name="T3" fmla="*/ 168 h 784"/>
              <a:gd name="T4" fmla="*/ 958 w 1003"/>
              <a:gd name="T5" fmla="*/ 283 h 784"/>
              <a:gd name="T6" fmla="*/ 966 w 1003"/>
              <a:gd name="T7" fmla="*/ 405 h 784"/>
              <a:gd name="T8" fmla="*/ 898 w 1003"/>
              <a:gd name="T9" fmla="*/ 649 h 784"/>
              <a:gd name="T10" fmla="*/ 867 w 1003"/>
              <a:gd name="T11" fmla="*/ 784 h 784"/>
              <a:gd name="T12" fmla="*/ 889 w 1003"/>
              <a:gd name="T13" fmla="*/ 784 h 784"/>
              <a:gd name="T14" fmla="*/ 891 w 1003"/>
              <a:gd name="T15" fmla="*/ 768 h 784"/>
              <a:gd name="T16" fmla="*/ 964 w 1003"/>
              <a:gd name="T17" fmla="*/ 519 h 784"/>
              <a:gd name="T18" fmla="*/ 978 w 1003"/>
              <a:gd name="T19" fmla="*/ 274 h 784"/>
              <a:gd name="T20" fmla="*/ 800 w 1003"/>
              <a:gd name="T21" fmla="*/ 72 h 784"/>
              <a:gd name="T22" fmla="*/ 494 w 1003"/>
              <a:gd name="T23" fmla="*/ 4 h 784"/>
              <a:gd name="T24" fmla="*/ 149 w 1003"/>
              <a:gd name="T25" fmla="*/ 20 h 784"/>
              <a:gd name="T26" fmla="*/ 0 w 1003"/>
              <a:gd name="T27" fmla="*/ 24 h 784"/>
              <a:gd name="T28" fmla="*/ 0 w 1003"/>
              <a:gd name="T29" fmla="*/ 47 h 784"/>
              <a:gd name="T30" fmla="*/ 631 w 1003"/>
              <a:gd name="T31" fmla="*/ 4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3" h="784">
                <a:moveTo>
                  <a:pt x="631" y="40"/>
                </a:moveTo>
                <a:cubicBezTo>
                  <a:pt x="728" y="57"/>
                  <a:pt x="823" y="95"/>
                  <a:pt x="891" y="168"/>
                </a:cubicBezTo>
                <a:cubicBezTo>
                  <a:pt x="921" y="201"/>
                  <a:pt x="945" y="240"/>
                  <a:pt x="958" y="283"/>
                </a:cubicBezTo>
                <a:cubicBezTo>
                  <a:pt x="969" y="323"/>
                  <a:pt x="970" y="364"/>
                  <a:pt x="966" y="405"/>
                </a:cubicBezTo>
                <a:cubicBezTo>
                  <a:pt x="956" y="489"/>
                  <a:pt x="924" y="568"/>
                  <a:pt x="898" y="649"/>
                </a:cubicBezTo>
                <a:cubicBezTo>
                  <a:pt x="884" y="692"/>
                  <a:pt x="872" y="738"/>
                  <a:pt x="867" y="784"/>
                </a:cubicBezTo>
                <a:cubicBezTo>
                  <a:pt x="889" y="784"/>
                  <a:pt x="889" y="784"/>
                  <a:pt x="889" y="784"/>
                </a:cubicBezTo>
                <a:cubicBezTo>
                  <a:pt x="890" y="779"/>
                  <a:pt x="890" y="774"/>
                  <a:pt x="891" y="768"/>
                </a:cubicBezTo>
                <a:cubicBezTo>
                  <a:pt x="905" y="683"/>
                  <a:pt x="939" y="602"/>
                  <a:pt x="964" y="519"/>
                </a:cubicBezTo>
                <a:cubicBezTo>
                  <a:pt x="987" y="440"/>
                  <a:pt x="1003" y="355"/>
                  <a:pt x="978" y="274"/>
                </a:cubicBezTo>
                <a:cubicBezTo>
                  <a:pt x="951" y="185"/>
                  <a:pt x="882" y="114"/>
                  <a:pt x="800" y="72"/>
                </a:cubicBezTo>
                <a:cubicBezTo>
                  <a:pt x="707" y="23"/>
                  <a:pt x="599" y="7"/>
                  <a:pt x="494" y="4"/>
                </a:cubicBezTo>
                <a:cubicBezTo>
                  <a:pt x="379" y="0"/>
                  <a:pt x="264" y="13"/>
                  <a:pt x="149" y="20"/>
                </a:cubicBezTo>
                <a:cubicBezTo>
                  <a:pt x="100" y="23"/>
                  <a:pt x="50" y="25"/>
                  <a:pt x="0" y="24"/>
                </a:cubicBezTo>
                <a:cubicBezTo>
                  <a:pt x="0" y="47"/>
                  <a:pt x="0" y="47"/>
                  <a:pt x="0" y="47"/>
                </a:cubicBezTo>
                <a:cubicBezTo>
                  <a:pt x="211" y="50"/>
                  <a:pt x="422" y="2"/>
                  <a:pt x="631" y="40"/>
                </a:cubicBez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Freeform 7"/>
          <p:cNvSpPr>
            <a:spLocks/>
          </p:cNvSpPr>
          <p:nvPr/>
        </p:nvSpPr>
        <p:spPr bwMode="auto">
          <a:xfrm flipH="1">
            <a:off x="8537575" y="5778500"/>
            <a:ext cx="3651250" cy="1079500"/>
          </a:xfrm>
          <a:custGeom>
            <a:avLst/>
            <a:gdLst>
              <a:gd name="T0" fmla="*/ 674 w 1438"/>
              <a:gd name="T1" fmla="*/ 0 h 425"/>
              <a:gd name="T2" fmla="*/ 364 w 1438"/>
              <a:gd name="T3" fmla="*/ 21 h 425"/>
              <a:gd name="T4" fmla="*/ 302 w 1438"/>
              <a:gd name="T5" fmla="*/ 27 h 425"/>
              <a:gd name="T6" fmla="*/ 97 w 1438"/>
              <a:gd name="T7" fmla="*/ 39 h 425"/>
              <a:gd name="T8" fmla="*/ 0 w 1438"/>
              <a:gd name="T9" fmla="*/ 35 h 425"/>
              <a:gd name="T10" fmla="*/ 0 w 1438"/>
              <a:gd name="T11" fmla="*/ 40 h 425"/>
              <a:gd name="T12" fmla="*/ 97 w 1438"/>
              <a:gd name="T13" fmla="*/ 43 h 425"/>
              <a:gd name="T14" fmla="*/ 302 w 1438"/>
              <a:gd name="T15" fmla="*/ 32 h 425"/>
              <a:gd name="T16" fmla="*/ 364 w 1438"/>
              <a:gd name="T17" fmla="*/ 26 h 425"/>
              <a:gd name="T18" fmla="*/ 674 w 1438"/>
              <a:gd name="T19" fmla="*/ 4 h 425"/>
              <a:gd name="T20" fmla="*/ 1060 w 1438"/>
              <a:gd name="T21" fmla="*/ 85 h 425"/>
              <a:gd name="T22" fmla="*/ 1375 w 1438"/>
              <a:gd name="T23" fmla="*/ 362 h 425"/>
              <a:gd name="T24" fmla="*/ 1432 w 1438"/>
              <a:gd name="T25" fmla="*/ 425 h 425"/>
              <a:gd name="T26" fmla="*/ 1438 w 1438"/>
              <a:gd name="T27" fmla="*/ 425 h 425"/>
              <a:gd name="T28" fmla="*/ 1379 w 1438"/>
              <a:gd name="T29" fmla="*/ 359 h 425"/>
              <a:gd name="T30" fmla="*/ 1062 w 1438"/>
              <a:gd name="T31" fmla="*/ 81 h 425"/>
              <a:gd name="T32" fmla="*/ 674 w 1438"/>
              <a:gd name="T33"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8" h="425">
                <a:moveTo>
                  <a:pt x="674" y="0"/>
                </a:moveTo>
                <a:cubicBezTo>
                  <a:pt x="572" y="0"/>
                  <a:pt x="467" y="11"/>
                  <a:pt x="364" y="21"/>
                </a:cubicBezTo>
                <a:cubicBezTo>
                  <a:pt x="343" y="23"/>
                  <a:pt x="322" y="25"/>
                  <a:pt x="302" y="27"/>
                </a:cubicBezTo>
                <a:cubicBezTo>
                  <a:pt x="237" y="34"/>
                  <a:pt x="167" y="39"/>
                  <a:pt x="97" y="39"/>
                </a:cubicBezTo>
                <a:cubicBezTo>
                  <a:pt x="65" y="39"/>
                  <a:pt x="32" y="38"/>
                  <a:pt x="0" y="35"/>
                </a:cubicBezTo>
                <a:cubicBezTo>
                  <a:pt x="0" y="40"/>
                  <a:pt x="0" y="40"/>
                  <a:pt x="0" y="40"/>
                </a:cubicBezTo>
                <a:cubicBezTo>
                  <a:pt x="32" y="42"/>
                  <a:pt x="65" y="43"/>
                  <a:pt x="97" y="43"/>
                </a:cubicBezTo>
                <a:cubicBezTo>
                  <a:pt x="167" y="43"/>
                  <a:pt x="237" y="38"/>
                  <a:pt x="302" y="32"/>
                </a:cubicBezTo>
                <a:cubicBezTo>
                  <a:pt x="323" y="30"/>
                  <a:pt x="343" y="28"/>
                  <a:pt x="364" y="26"/>
                </a:cubicBezTo>
                <a:cubicBezTo>
                  <a:pt x="467" y="15"/>
                  <a:pt x="572" y="4"/>
                  <a:pt x="674" y="4"/>
                </a:cubicBezTo>
                <a:cubicBezTo>
                  <a:pt x="809" y="4"/>
                  <a:pt x="941" y="23"/>
                  <a:pt x="1060" y="85"/>
                </a:cubicBezTo>
                <a:cubicBezTo>
                  <a:pt x="1185" y="151"/>
                  <a:pt x="1282" y="258"/>
                  <a:pt x="1375" y="362"/>
                </a:cubicBezTo>
                <a:cubicBezTo>
                  <a:pt x="1394" y="383"/>
                  <a:pt x="1413" y="404"/>
                  <a:pt x="1432" y="425"/>
                </a:cubicBezTo>
                <a:cubicBezTo>
                  <a:pt x="1438" y="425"/>
                  <a:pt x="1438" y="425"/>
                  <a:pt x="1438" y="425"/>
                </a:cubicBezTo>
                <a:cubicBezTo>
                  <a:pt x="1418" y="403"/>
                  <a:pt x="1398" y="381"/>
                  <a:pt x="1379" y="359"/>
                </a:cubicBezTo>
                <a:cubicBezTo>
                  <a:pt x="1285" y="255"/>
                  <a:pt x="1188" y="147"/>
                  <a:pt x="1062" y="81"/>
                </a:cubicBezTo>
                <a:cubicBezTo>
                  <a:pt x="942" y="19"/>
                  <a:pt x="810" y="0"/>
                  <a:pt x="674" y="0"/>
                </a:cubicBezTo>
              </a:path>
            </a:pathLst>
          </a:custGeom>
          <a:solidFill>
            <a:srgbClr val="01ED60"/>
          </a:solidFill>
          <a:ln>
            <a:noFill/>
          </a:ln>
        </p:spPr>
        <p:txBody>
          <a:bodyPr vert="horz" wrap="square" lIns="91440" tIns="45720" rIns="91440" bIns="45720" numCol="1" anchor="t" anchorCtr="0" compatLnSpc="1">
            <a:prstTxWarp prst="textNoShape">
              <a:avLst/>
            </a:prstTxWarp>
          </a:bodyPr>
          <a:lstStyle/>
          <a:p>
            <a:endParaRPr lang="en-IN"/>
          </a:p>
        </p:txBody>
      </p:sp>
      <p:sp>
        <p:nvSpPr>
          <p:cNvPr id="10" name="Freeform 8"/>
          <p:cNvSpPr>
            <a:spLocks/>
          </p:cNvSpPr>
          <p:nvPr/>
        </p:nvSpPr>
        <p:spPr bwMode="auto">
          <a:xfrm flipH="1">
            <a:off x="-758825" y="-1911350"/>
            <a:ext cx="7875588" cy="2894013"/>
          </a:xfrm>
          <a:custGeom>
            <a:avLst/>
            <a:gdLst>
              <a:gd name="T0" fmla="*/ 2856 w 3101"/>
              <a:gd name="T1" fmla="*/ 970 h 1139"/>
              <a:gd name="T2" fmla="*/ 2471 w 3101"/>
              <a:gd name="T3" fmla="*/ 1037 h 1139"/>
              <a:gd name="T4" fmla="*/ 2100 w 3101"/>
              <a:gd name="T5" fmla="*/ 1135 h 1139"/>
              <a:gd name="T6" fmla="*/ 1418 w 3101"/>
              <a:gd name="T7" fmla="*/ 783 h 1139"/>
              <a:gd name="T8" fmla="*/ 816 w 3101"/>
              <a:gd name="T9" fmla="*/ 160 h 1139"/>
              <a:gd name="T10" fmla="*/ 411 w 3101"/>
              <a:gd name="T11" fmla="*/ 51 h 1139"/>
              <a:gd name="T12" fmla="*/ 130 w 3101"/>
              <a:gd name="T13" fmla="*/ 237 h 1139"/>
              <a:gd name="T14" fmla="*/ 28 w 3101"/>
              <a:gd name="T15" fmla="*/ 411 h 1139"/>
              <a:gd name="T16" fmla="*/ 0 w 3101"/>
              <a:gd name="T17" fmla="*/ 398 h 1139"/>
              <a:gd name="T18" fmla="*/ 27 w 3101"/>
              <a:gd name="T19" fmla="*/ 348 h 1139"/>
              <a:gd name="T20" fmla="*/ 231 w 3101"/>
              <a:gd name="T21" fmla="*/ 88 h 1139"/>
              <a:gd name="T22" fmla="*/ 593 w 3101"/>
              <a:gd name="T23" fmla="*/ 28 h 1139"/>
              <a:gd name="T24" fmla="*/ 985 w 3101"/>
              <a:gd name="T25" fmla="*/ 254 h 1139"/>
              <a:gd name="T26" fmla="*/ 1278 w 3101"/>
              <a:gd name="T27" fmla="*/ 577 h 1139"/>
              <a:gd name="T28" fmla="*/ 1940 w 3101"/>
              <a:gd name="T29" fmla="*/ 1085 h 1139"/>
              <a:gd name="T30" fmla="*/ 2140 w 3101"/>
              <a:gd name="T31" fmla="*/ 1102 h 1139"/>
              <a:gd name="T32" fmla="*/ 2334 w 3101"/>
              <a:gd name="T33" fmla="*/ 1056 h 1139"/>
              <a:gd name="T34" fmla="*/ 2708 w 3101"/>
              <a:gd name="T35" fmla="*/ 939 h 1139"/>
              <a:gd name="T36" fmla="*/ 3101 w 3101"/>
              <a:gd name="T37" fmla="*/ 1021 h 1139"/>
              <a:gd name="T38" fmla="*/ 3101 w 3101"/>
              <a:gd name="T39" fmla="*/ 1021 h 1139"/>
              <a:gd name="T40" fmla="*/ 3089 w 3101"/>
              <a:gd name="T41" fmla="*/ 1050 h 1139"/>
              <a:gd name="T42" fmla="*/ 2856 w 3101"/>
              <a:gd name="T43" fmla="*/ 970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1" h="1139">
                <a:moveTo>
                  <a:pt x="2856" y="970"/>
                </a:moveTo>
                <a:cubicBezTo>
                  <a:pt x="2721" y="953"/>
                  <a:pt x="2596" y="990"/>
                  <a:pt x="2471" y="1037"/>
                </a:cubicBezTo>
                <a:cubicBezTo>
                  <a:pt x="2351" y="1083"/>
                  <a:pt x="2230" y="1133"/>
                  <a:pt x="2100" y="1135"/>
                </a:cubicBezTo>
                <a:cubicBezTo>
                  <a:pt x="1832" y="1139"/>
                  <a:pt x="1595" y="969"/>
                  <a:pt x="1418" y="783"/>
                </a:cubicBezTo>
                <a:cubicBezTo>
                  <a:pt x="1220" y="574"/>
                  <a:pt x="1059" y="322"/>
                  <a:pt x="816" y="160"/>
                </a:cubicBezTo>
                <a:cubicBezTo>
                  <a:pt x="697" y="81"/>
                  <a:pt x="555" y="29"/>
                  <a:pt x="411" y="51"/>
                </a:cubicBezTo>
                <a:cubicBezTo>
                  <a:pt x="291" y="69"/>
                  <a:pt x="198" y="140"/>
                  <a:pt x="130" y="237"/>
                </a:cubicBezTo>
                <a:cubicBezTo>
                  <a:pt x="91" y="292"/>
                  <a:pt x="59" y="351"/>
                  <a:pt x="28" y="411"/>
                </a:cubicBezTo>
                <a:cubicBezTo>
                  <a:pt x="0" y="398"/>
                  <a:pt x="0" y="398"/>
                  <a:pt x="0" y="398"/>
                </a:cubicBezTo>
                <a:cubicBezTo>
                  <a:pt x="9" y="381"/>
                  <a:pt x="18" y="364"/>
                  <a:pt x="27" y="348"/>
                </a:cubicBezTo>
                <a:cubicBezTo>
                  <a:pt x="79" y="251"/>
                  <a:pt x="139" y="152"/>
                  <a:pt x="231" y="88"/>
                </a:cubicBezTo>
                <a:cubicBezTo>
                  <a:pt x="336" y="16"/>
                  <a:pt x="471" y="0"/>
                  <a:pt x="593" y="28"/>
                </a:cubicBezTo>
                <a:cubicBezTo>
                  <a:pt x="743" y="61"/>
                  <a:pt x="873" y="152"/>
                  <a:pt x="985" y="254"/>
                </a:cubicBezTo>
                <a:cubicBezTo>
                  <a:pt x="1092" y="353"/>
                  <a:pt x="1185" y="466"/>
                  <a:pt x="1278" y="577"/>
                </a:cubicBezTo>
                <a:cubicBezTo>
                  <a:pt x="1457" y="789"/>
                  <a:pt x="1659" y="1015"/>
                  <a:pt x="1940" y="1085"/>
                </a:cubicBezTo>
                <a:cubicBezTo>
                  <a:pt x="2005" y="1101"/>
                  <a:pt x="2073" y="1108"/>
                  <a:pt x="2140" y="1102"/>
                </a:cubicBezTo>
                <a:cubicBezTo>
                  <a:pt x="2207" y="1096"/>
                  <a:pt x="2271" y="1078"/>
                  <a:pt x="2334" y="1056"/>
                </a:cubicBezTo>
                <a:cubicBezTo>
                  <a:pt x="2457" y="1012"/>
                  <a:pt x="2577" y="955"/>
                  <a:pt x="2708" y="939"/>
                </a:cubicBezTo>
                <a:cubicBezTo>
                  <a:pt x="2843" y="923"/>
                  <a:pt x="2983" y="952"/>
                  <a:pt x="3101" y="1021"/>
                </a:cubicBezTo>
                <a:cubicBezTo>
                  <a:pt x="3101" y="1021"/>
                  <a:pt x="3101" y="1021"/>
                  <a:pt x="3101" y="1021"/>
                </a:cubicBezTo>
                <a:cubicBezTo>
                  <a:pt x="3089" y="1050"/>
                  <a:pt x="3089" y="1050"/>
                  <a:pt x="3089" y="1050"/>
                </a:cubicBezTo>
                <a:cubicBezTo>
                  <a:pt x="3018" y="1008"/>
                  <a:pt x="2938" y="981"/>
                  <a:pt x="2856" y="970"/>
                </a:cubicBez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150499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srcRect t="-1" b="46974"/>
          <a:stretch/>
        </p:blipFill>
        <p:spPr>
          <a:xfrm>
            <a:off x="868680" y="875933"/>
            <a:ext cx="10515600" cy="5982067"/>
          </a:xfrm>
          <a:prstGeom prst="rect">
            <a:avLst/>
          </a:prstGeom>
        </p:spPr>
      </p:pic>
      <p:sp>
        <p:nvSpPr>
          <p:cNvPr id="2" name="Title 1"/>
          <p:cNvSpPr>
            <a:spLocks noGrp="1"/>
          </p:cNvSpPr>
          <p:nvPr>
            <p:ph type="title"/>
          </p:nvPr>
        </p:nvSpPr>
        <p:spPr>
          <a:xfrm>
            <a:off x="2570163" y="3430016"/>
            <a:ext cx="7051674" cy="570159"/>
          </a:xfrm>
          <a:prstGeom prst="rect">
            <a:avLst/>
          </a:prstGeom>
        </p:spPr>
        <p:txBody>
          <a:bodyPr>
            <a:normAutofit/>
          </a:bodyPr>
          <a:lstStyle>
            <a:lvl1pPr algn="ctr">
              <a:defRPr sz="4000">
                <a:solidFill>
                  <a:schemeClr val="bg1"/>
                </a:solidFill>
              </a:defRPr>
            </a:lvl1pPr>
          </a:lstStyle>
          <a:p>
            <a:r>
              <a:rPr lang="en-US" dirty="0"/>
              <a:t>Click to edit Master title style</a:t>
            </a:r>
            <a:endParaRPr lang="en-IN" dirty="0"/>
          </a:p>
        </p:txBody>
      </p:sp>
      <p:sp>
        <p:nvSpPr>
          <p:cNvPr id="3" name="Slide Number Placeholder 2"/>
          <p:cNvSpPr>
            <a:spLocks noGrp="1"/>
          </p:cNvSpPr>
          <p:nvPr>
            <p:ph type="sldNum" sz="quarter" idx="10"/>
          </p:nvPr>
        </p:nvSpPr>
        <p:spPr/>
        <p:txBody>
          <a:bodyPr/>
          <a:lstStyle>
            <a:lvl1pPr>
              <a:defRPr>
                <a:solidFill>
                  <a:schemeClr val="bg1"/>
                </a:solidFill>
              </a:defRPr>
            </a:lvl1pPr>
          </a:lstStyle>
          <a:p>
            <a:r>
              <a:rPr lang="en-IN"/>
              <a:t>Page Number</a:t>
            </a:r>
            <a:endParaRPr lang="en-IN" dirty="0"/>
          </a:p>
        </p:txBody>
      </p:sp>
      <p:sp>
        <p:nvSpPr>
          <p:cNvPr id="5" name="Rounded Rectangle 4"/>
          <p:cNvSpPr/>
          <p:nvPr userDrawn="1"/>
        </p:nvSpPr>
        <p:spPr>
          <a:xfrm>
            <a:off x="4197752" y="5486400"/>
            <a:ext cx="3796496" cy="869950"/>
          </a:xfrm>
          <a:prstGeom prst="roundRect">
            <a:avLst>
              <a:gd name="adj" fmla="val 1422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userDrawn="1"/>
        </p:nvSpPr>
        <p:spPr>
          <a:xfrm>
            <a:off x="3322320" y="4304079"/>
            <a:ext cx="5547360" cy="470104"/>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4000" kern="1200">
                <a:solidFill>
                  <a:schemeClr val="bg1"/>
                </a:solidFill>
                <a:latin typeface="+mj-lt"/>
                <a:ea typeface="+mj-ea"/>
                <a:cs typeface="+mj-cs"/>
              </a:defRPr>
            </a:lvl1pPr>
          </a:lstStyle>
          <a:p>
            <a:r>
              <a:rPr lang="en-US" sz="2800" dirty="0">
                <a:latin typeface="+mn-lt"/>
              </a:rPr>
              <a:t>Click to edit Master Sub title style</a:t>
            </a:r>
            <a:endParaRPr lang="en-IN" sz="2800" dirty="0">
              <a:latin typeface="+mn-lt"/>
            </a:endParaRPr>
          </a:p>
        </p:txBody>
      </p:sp>
      <p:sp>
        <p:nvSpPr>
          <p:cNvPr id="8" name="Freeform 5"/>
          <p:cNvSpPr>
            <a:spLocks/>
          </p:cNvSpPr>
          <p:nvPr/>
        </p:nvSpPr>
        <p:spPr bwMode="auto">
          <a:xfrm flipH="1">
            <a:off x="-3175" y="-3175"/>
            <a:ext cx="2573338" cy="1349375"/>
          </a:xfrm>
          <a:custGeom>
            <a:avLst/>
            <a:gdLst>
              <a:gd name="T0" fmla="*/ 7 w 1013"/>
              <a:gd name="T1" fmla="*/ 0 h 531"/>
              <a:gd name="T2" fmla="*/ 0 w 1013"/>
              <a:gd name="T3" fmla="*/ 0 h 531"/>
              <a:gd name="T4" fmla="*/ 124 w 1013"/>
              <a:gd name="T5" fmla="*/ 156 h 531"/>
              <a:gd name="T6" fmla="*/ 761 w 1013"/>
              <a:gd name="T7" fmla="*/ 530 h 531"/>
              <a:gd name="T8" fmla="*/ 796 w 1013"/>
              <a:gd name="T9" fmla="*/ 531 h 531"/>
              <a:gd name="T10" fmla="*/ 1013 w 1013"/>
              <a:gd name="T11" fmla="*/ 507 h 531"/>
              <a:gd name="T12" fmla="*/ 1013 w 1013"/>
              <a:gd name="T13" fmla="*/ 501 h 531"/>
              <a:gd name="T14" fmla="*/ 796 w 1013"/>
              <a:gd name="T15" fmla="*/ 526 h 531"/>
              <a:gd name="T16" fmla="*/ 761 w 1013"/>
              <a:gd name="T17" fmla="*/ 525 h 531"/>
              <a:gd name="T18" fmla="*/ 128 w 1013"/>
              <a:gd name="T19" fmla="*/ 152 h 531"/>
              <a:gd name="T20" fmla="*/ 7 w 1013"/>
              <a:gd name="T21"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3" h="531">
                <a:moveTo>
                  <a:pt x="7" y="0"/>
                </a:moveTo>
                <a:cubicBezTo>
                  <a:pt x="0" y="0"/>
                  <a:pt x="0" y="0"/>
                  <a:pt x="0" y="0"/>
                </a:cubicBezTo>
                <a:cubicBezTo>
                  <a:pt x="40" y="53"/>
                  <a:pt x="81" y="106"/>
                  <a:pt x="124" y="156"/>
                </a:cubicBezTo>
                <a:cubicBezTo>
                  <a:pt x="263" y="318"/>
                  <a:pt x="486" y="515"/>
                  <a:pt x="761" y="530"/>
                </a:cubicBezTo>
                <a:cubicBezTo>
                  <a:pt x="773" y="531"/>
                  <a:pt x="784" y="531"/>
                  <a:pt x="796" y="531"/>
                </a:cubicBezTo>
                <a:cubicBezTo>
                  <a:pt x="869" y="531"/>
                  <a:pt x="942" y="520"/>
                  <a:pt x="1013" y="507"/>
                </a:cubicBezTo>
                <a:cubicBezTo>
                  <a:pt x="1013" y="501"/>
                  <a:pt x="1013" y="501"/>
                  <a:pt x="1013" y="501"/>
                </a:cubicBezTo>
                <a:cubicBezTo>
                  <a:pt x="942" y="514"/>
                  <a:pt x="869" y="526"/>
                  <a:pt x="796" y="526"/>
                </a:cubicBezTo>
                <a:cubicBezTo>
                  <a:pt x="784" y="526"/>
                  <a:pt x="773" y="525"/>
                  <a:pt x="761" y="525"/>
                </a:cubicBezTo>
                <a:cubicBezTo>
                  <a:pt x="489" y="510"/>
                  <a:pt x="266" y="314"/>
                  <a:pt x="128" y="152"/>
                </a:cubicBezTo>
                <a:cubicBezTo>
                  <a:pt x="86" y="103"/>
                  <a:pt x="46" y="52"/>
                  <a:pt x="7" y="0"/>
                </a:cubicBezTo>
              </a:path>
            </a:pathLst>
          </a:custGeom>
          <a:solidFill>
            <a:srgbClr val="01ED60"/>
          </a:solidFill>
          <a:ln>
            <a:noFill/>
          </a:ln>
        </p:spPr>
        <p:txBody>
          <a:bodyPr vert="horz" wrap="square" lIns="91440" tIns="45720" rIns="91440" bIns="45720" numCol="1" anchor="t" anchorCtr="0" compatLnSpc="1">
            <a:prstTxWarp prst="textNoShape">
              <a:avLst/>
            </a:prstTxWarp>
          </a:bodyPr>
          <a:lstStyle/>
          <a:p>
            <a:endParaRPr lang="en-IN"/>
          </a:p>
        </p:txBody>
      </p:sp>
      <p:sp>
        <p:nvSpPr>
          <p:cNvPr id="9" name="Freeform 6"/>
          <p:cNvSpPr>
            <a:spLocks/>
          </p:cNvSpPr>
          <p:nvPr/>
        </p:nvSpPr>
        <p:spPr bwMode="auto">
          <a:xfrm flipH="1">
            <a:off x="9642475" y="5943600"/>
            <a:ext cx="2546350" cy="1992313"/>
          </a:xfrm>
          <a:custGeom>
            <a:avLst/>
            <a:gdLst>
              <a:gd name="T0" fmla="*/ 631 w 1003"/>
              <a:gd name="T1" fmla="*/ 40 h 784"/>
              <a:gd name="T2" fmla="*/ 891 w 1003"/>
              <a:gd name="T3" fmla="*/ 168 h 784"/>
              <a:gd name="T4" fmla="*/ 958 w 1003"/>
              <a:gd name="T5" fmla="*/ 283 h 784"/>
              <a:gd name="T6" fmla="*/ 966 w 1003"/>
              <a:gd name="T7" fmla="*/ 405 h 784"/>
              <a:gd name="T8" fmla="*/ 898 w 1003"/>
              <a:gd name="T9" fmla="*/ 649 h 784"/>
              <a:gd name="T10" fmla="*/ 867 w 1003"/>
              <a:gd name="T11" fmla="*/ 784 h 784"/>
              <a:gd name="T12" fmla="*/ 889 w 1003"/>
              <a:gd name="T13" fmla="*/ 784 h 784"/>
              <a:gd name="T14" fmla="*/ 891 w 1003"/>
              <a:gd name="T15" fmla="*/ 768 h 784"/>
              <a:gd name="T16" fmla="*/ 964 w 1003"/>
              <a:gd name="T17" fmla="*/ 519 h 784"/>
              <a:gd name="T18" fmla="*/ 978 w 1003"/>
              <a:gd name="T19" fmla="*/ 274 h 784"/>
              <a:gd name="T20" fmla="*/ 800 w 1003"/>
              <a:gd name="T21" fmla="*/ 72 h 784"/>
              <a:gd name="T22" fmla="*/ 494 w 1003"/>
              <a:gd name="T23" fmla="*/ 4 h 784"/>
              <a:gd name="T24" fmla="*/ 149 w 1003"/>
              <a:gd name="T25" fmla="*/ 20 h 784"/>
              <a:gd name="T26" fmla="*/ 0 w 1003"/>
              <a:gd name="T27" fmla="*/ 24 h 784"/>
              <a:gd name="T28" fmla="*/ 0 w 1003"/>
              <a:gd name="T29" fmla="*/ 47 h 784"/>
              <a:gd name="T30" fmla="*/ 631 w 1003"/>
              <a:gd name="T31" fmla="*/ 4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3" h="784">
                <a:moveTo>
                  <a:pt x="631" y="40"/>
                </a:moveTo>
                <a:cubicBezTo>
                  <a:pt x="728" y="57"/>
                  <a:pt x="823" y="95"/>
                  <a:pt x="891" y="168"/>
                </a:cubicBezTo>
                <a:cubicBezTo>
                  <a:pt x="921" y="201"/>
                  <a:pt x="945" y="240"/>
                  <a:pt x="958" y="283"/>
                </a:cubicBezTo>
                <a:cubicBezTo>
                  <a:pt x="969" y="323"/>
                  <a:pt x="970" y="364"/>
                  <a:pt x="966" y="405"/>
                </a:cubicBezTo>
                <a:cubicBezTo>
                  <a:pt x="956" y="489"/>
                  <a:pt x="924" y="568"/>
                  <a:pt x="898" y="649"/>
                </a:cubicBezTo>
                <a:cubicBezTo>
                  <a:pt x="884" y="692"/>
                  <a:pt x="872" y="738"/>
                  <a:pt x="867" y="784"/>
                </a:cubicBezTo>
                <a:cubicBezTo>
                  <a:pt x="889" y="784"/>
                  <a:pt x="889" y="784"/>
                  <a:pt x="889" y="784"/>
                </a:cubicBezTo>
                <a:cubicBezTo>
                  <a:pt x="890" y="779"/>
                  <a:pt x="890" y="774"/>
                  <a:pt x="891" y="768"/>
                </a:cubicBezTo>
                <a:cubicBezTo>
                  <a:pt x="905" y="683"/>
                  <a:pt x="939" y="602"/>
                  <a:pt x="964" y="519"/>
                </a:cubicBezTo>
                <a:cubicBezTo>
                  <a:pt x="987" y="440"/>
                  <a:pt x="1003" y="355"/>
                  <a:pt x="978" y="274"/>
                </a:cubicBezTo>
                <a:cubicBezTo>
                  <a:pt x="951" y="185"/>
                  <a:pt x="882" y="114"/>
                  <a:pt x="800" y="72"/>
                </a:cubicBezTo>
                <a:cubicBezTo>
                  <a:pt x="707" y="23"/>
                  <a:pt x="599" y="7"/>
                  <a:pt x="494" y="4"/>
                </a:cubicBezTo>
                <a:cubicBezTo>
                  <a:pt x="379" y="0"/>
                  <a:pt x="264" y="13"/>
                  <a:pt x="149" y="20"/>
                </a:cubicBezTo>
                <a:cubicBezTo>
                  <a:pt x="100" y="23"/>
                  <a:pt x="50" y="25"/>
                  <a:pt x="0" y="24"/>
                </a:cubicBezTo>
                <a:cubicBezTo>
                  <a:pt x="0" y="47"/>
                  <a:pt x="0" y="47"/>
                  <a:pt x="0" y="47"/>
                </a:cubicBezTo>
                <a:cubicBezTo>
                  <a:pt x="211" y="50"/>
                  <a:pt x="422" y="2"/>
                  <a:pt x="631" y="40"/>
                </a:cubicBezTo>
                <a:close/>
              </a:path>
            </a:pathLst>
          </a:custGeom>
          <a:solidFill>
            <a:srgbClr val="01ED60"/>
          </a:solidFill>
          <a:ln>
            <a:noFill/>
          </a:ln>
        </p:spPr>
        <p:txBody>
          <a:bodyPr vert="horz" wrap="square" lIns="91440" tIns="45720" rIns="91440" bIns="45720" numCol="1" anchor="t" anchorCtr="0" compatLnSpc="1">
            <a:prstTxWarp prst="textNoShape">
              <a:avLst/>
            </a:prstTxWarp>
          </a:bodyPr>
          <a:lstStyle/>
          <a:p>
            <a:endParaRPr lang="en-IN"/>
          </a:p>
        </p:txBody>
      </p:sp>
      <p:sp>
        <p:nvSpPr>
          <p:cNvPr id="10" name="Freeform 7"/>
          <p:cNvSpPr>
            <a:spLocks/>
          </p:cNvSpPr>
          <p:nvPr/>
        </p:nvSpPr>
        <p:spPr bwMode="auto">
          <a:xfrm flipH="1">
            <a:off x="8537575" y="5778500"/>
            <a:ext cx="3651250" cy="1079500"/>
          </a:xfrm>
          <a:custGeom>
            <a:avLst/>
            <a:gdLst>
              <a:gd name="T0" fmla="*/ 674 w 1438"/>
              <a:gd name="T1" fmla="*/ 0 h 425"/>
              <a:gd name="T2" fmla="*/ 364 w 1438"/>
              <a:gd name="T3" fmla="*/ 21 h 425"/>
              <a:gd name="T4" fmla="*/ 302 w 1438"/>
              <a:gd name="T5" fmla="*/ 27 h 425"/>
              <a:gd name="T6" fmla="*/ 97 w 1438"/>
              <a:gd name="T7" fmla="*/ 39 h 425"/>
              <a:gd name="T8" fmla="*/ 0 w 1438"/>
              <a:gd name="T9" fmla="*/ 35 h 425"/>
              <a:gd name="T10" fmla="*/ 0 w 1438"/>
              <a:gd name="T11" fmla="*/ 40 h 425"/>
              <a:gd name="T12" fmla="*/ 97 w 1438"/>
              <a:gd name="T13" fmla="*/ 43 h 425"/>
              <a:gd name="T14" fmla="*/ 302 w 1438"/>
              <a:gd name="T15" fmla="*/ 32 h 425"/>
              <a:gd name="T16" fmla="*/ 364 w 1438"/>
              <a:gd name="T17" fmla="*/ 26 h 425"/>
              <a:gd name="T18" fmla="*/ 674 w 1438"/>
              <a:gd name="T19" fmla="*/ 4 h 425"/>
              <a:gd name="T20" fmla="*/ 1060 w 1438"/>
              <a:gd name="T21" fmla="*/ 85 h 425"/>
              <a:gd name="T22" fmla="*/ 1375 w 1438"/>
              <a:gd name="T23" fmla="*/ 362 h 425"/>
              <a:gd name="T24" fmla="*/ 1432 w 1438"/>
              <a:gd name="T25" fmla="*/ 425 h 425"/>
              <a:gd name="T26" fmla="*/ 1438 w 1438"/>
              <a:gd name="T27" fmla="*/ 425 h 425"/>
              <a:gd name="T28" fmla="*/ 1379 w 1438"/>
              <a:gd name="T29" fmla="*/ 359 h 425"/>
              <a:gd name="T30" fmla="*/ 1062 w 1438"/>
              <a:gd name="T31" fmla="*/ 81 h 425"/>
              <a:gd name="T32" fmla="*/ 674 w 1438"/>
              <a:gd name="T33"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8" h="425">
                <a:moveTo>
                  <a:pt x="674" y="0"/>
                </a:moveTo>
                <a:cubicBezTo>
                  <a:pt x="572" y="0"/>
                  <a:pt x="467" y="11"/>
                  <a:pt x="364" y="21"/>
                </a:cubicBezTo>
                <a:cubicBezTo>
                  <a:pt x="343" y="23"/>
                  <a:pt x="322" y="25"/>
                  <a:pt x="302" y="27"/>
                </a:cubicBezTo>
                <a:cubicBezTo>
                  <a:pt x="237" y="34"/>
                  <a:pt x="167" y="39"/>
                  <a:pt x="97" y="39"/>
                </a:cubicBezTo>
                <a:cubicBezTo>
                  <a:pt x="65" y="39"/>
                  <a:pt x="32" y="38"/>
                  <a:pt x="0" y="35"/>
                </a:cubicBezTo>
                <a:cubicBezTo>
                  <a:pt x="0" y="40"/>
                  <a:pt x="0" y="40"/>
                  <a:pt x="0" y="40"/>
                </a:cubicBezTo>
                <a:cubicBezTo>
                  <a:pt x="32" y="42"/>
                  <a:pt x="65" y="43"/>
                  <a:pt x="97" y="43"/>
                </a:cubicBezTo>
                <a:cubicBezTo>
                  <a:pt x="167" y="43"/>
                  <a:pt x="237" y="38"/>
                  <a:pt x="302" y="32"/>
                </a:cubicBezTo>
                <a:cubicBezTo>
                  <a:pt x="323" y="30"/>
                  <a:pt x="343" y="28"/>
                  <a:pt x="364" y="26"/>
                </a:cubicBezTo>
                <a:cubicBezTo>
                  <a:pt x="467" y="15"/>
                  <a:pt x="572" y="4"/>
                  <a:pt x="674" y="4"/>
                </a:cubicBezTo>
                <a:cubicBezTo>
                  <a:pt x="809" y="4"/>
                  <a:pt x="941" y="23"/>
                  <a:pt x="1060" y="85"/>
                </a:cubicBezTo>
                <a:cubicBezTo>
                  <a:pt x="1185" y="151"/>
                  <a:pt x="1282" y="258"/>
                  <a:pt x="1375" y="362"/>
                </a:cubicBezTo>
                <a:cubicBezTo>
                  <a:pt x="1394" y="383"/>
                  <a:pt x="1413" y="404"/>
                  <a:pt x="1432" y="425"/>
                </a:cubicBezTo>
                <a:cubicBezTo>
                  <a:pt x="1438" y="425"/>
                  <a:pt x="1438" y="425"/>
                  <a:pt x="1438" y="425"/>
                </a:cubicBezTo>
                <a:cubicBezTo>
                  <a:pt x="1418" y="403"/>
                  <a:pt x="1398" y="381"/>
                  <a:pt x="1379" y="359"/>
                </a:cubicBezTo>
                <a:cubicBezTo>
                  <a:pt x="1285" y="255"/>
                  <a:pt x="1188" y="147"/>
                  <a:pt x="1062" y="81"/>
                </a:cubicBezTo>
                <a:cubicBezTo>
                  <a:pt x="942" y="19"/>
                  <a:pt x="810" y="0"/>
                  <a:pt x="67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8"/>
          <p:cNvSpPr>
            <a:spLocks/>
          </p:cNvSpPr>
          <p:nvPr/>
        </p:nvSpPr>
        <p:spPr bwMode="auto">
          <a:xfrm flipH="1">
            <a:off x="-758825" y="-1911350"/>
            <a:ext cx="7875588" cy="2894013"/>
          </a:xfrm>
          <a:custGeom>
            <a:avLst/>
            <a:gdLst>
              <a:gd name="T0" fmla="*/ 2856 w 3101"/>
              <a:gd name="T1" fmla="*/ 970 h 1139"/>
              <a:gd name="T2" fmla="*/ 2471 w 3101"/>
              <a:gd name="T3" fmla="*/ 1037 h 1139"/>
              <a:gd name="T4" fmla="*/ 2100 w 3101"/>
              <a:gd name="T5" fmla="*/ 1135 h 1139"/>
              <a:gd name="T6" fmla="*/ 1418 w 3101"/>
              <a:gd name="T7" fmla="*/ 783 h 1139"/>
              <a:gd name="T8" fmla="*/ 816 w 3101"/>
              <a:gd name="T9" fmla="*/ 160 h 1139"/>
              <a:gd name="T10" fmla="*/ 411 w 3101"/>
              <a:gd name="T11" fmla="*/ 51 h 1139"/>
              <a:gd name="T12" fmla="*/ 130 w 3101"/>
              <a:gd name="T13" fmla="*/ 237 h 1139"/>
              <a:gd name="T14" fmla="*/ 28 w 3101"/>
              <a:gd name="T15" fmla="*/ 411 h 1139"/>
              <a:gd name="T16" fmla="*/ 0 w 3101"/>
              <a:gd name="T17" fmla="*/ 398 h 1139"/>
              <a:gd name="T18" fmla="*/ 27 w 3101"/>
              <a:gd name="T19" fmla="*/ 348 h 1139"/>
              <a:gd name="T20" fmla="*/ 231 w 3101"/>
              <a:gd name="T21" fmla="*/ 88 h 1139"/>
              <a:gd name="T22" fmla="*/ 593 w 3101"/>
              <a:gd name="T23" fmla="*/ 28 h 1139"/>
              <a:gd name="T24" fmla="*/ 985 w 3101"/>
              <a:gd name="T25" fmla="*/ 254 h 1139"/>
              <a:gd name="T26" fmla="*/ 1278 w 3101"/>
              <a:gd name="T27" fmla="*/ 577 h 1139"/>
              <a:gd name="T28" fmla="*/ 1940 w 3101"/>
              <a:gd name="T29" fmla="*/ 1085 h 1139"/>
              <a:gd name="T30" fmla="*/ 2140 w 3101"/>
              <a:gd name="T31" fmla="*/ 1102 h 1139"/>
              <a:gd name="T32" fmla="*/ 2334 w 3101"/>
              <a:gd name="T33" fmla="*/ 1056 h 1139"/>
              <a:gd name="T34" fmla="*/ 2708 w 3101"/>
              <a:gd name="T35" fmla="*/ 939 h 1139"/>
              <a:gd name="T36" fmla="*/ 3101 w 3101"/>
              <a:gd name="T37" fmla="*/ 1021 h 1139"/>
              <a:gd name="T38" fmla="*/ 3101 w 3101"/>
              <a:gd name="T39" fmla="*/ 1021 h 1139"/>
              <a:gd name="T40" fmla="*/ 3089 w 3101"/>
              <a:gd name="T41" fmla="*/ 1050 h 1139"/>
              <a:gd name="T42" fmla="*/ 2856 w 3101"/>
              <a:gd name="T43" fmla="*/ 970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1" h="1139">
                <a:moveTo>
                  <a:pt x="2856" y="970"/>
                </a:moveTo>
                <a:cubicBezTo>
                  <a:pt x="2721" y="953"/>
                  <a:pt x="2596" y="990"/>
                  <a:pt x="2471" y="1037"/>
                </a:cubicBezTo>
                <a:cubicBezTo>
                  <a:pt x="2351" y="1083"/>
                  <a:pt x="2230" y="1133"/>
                  <a:pt x="2100" y="1135"/>
                </a:cubicBezTo>
                <a:cubicBezTo>
                  <a:pt x="1832" y="1139"/>
                  <a:pt x="1595" y="969"/>
                  <a:pt x="1418" y="783"/>
                </a:cubicBezTo>
                <a:cubicBezTo>
                  <a:pt x="1220" y="574"/>
                  <a:pt x="1059" y="322"/>
                  <a:pt x="816" y="160"/>
                </a:cubicBezTo>
                <a:cubicBezTo>
                  <a:pt x="697" y="81"/>
                  <a:pt x="555" y="29"/>
                  <a:pt x="411" y="51"/>
                </a:cubicBezTo>
                <a:cubicBezTo>
                  <a:pt x="291" y="69"/>
                  <a:pt x="198" y="140"/>
                  <a:pt x="130" y="237"/>
                </a:cubicBezTo>
                <a:cubicBezTo>
                  <a:pt x="91" y="292"/>
                  <a:pt x="59" y="351"/>
                  <a:pt x="28" y="411"/>
                </a:cubicBezTo>
                <a:cubicBezTo>
                  <a:pt x="0" y="398"/>
                  <a:pt x="0" y="398"/>
                  <a:pt x="0" y="398"/>
                </a:cubicBezTo>
                <a:cubicBezTo>
                  <a:pt x="9" y="381"/>
                  <a:pt x="18" y="364"/>
                  <a:pt x="27" y="348"/>
                </a:cubicBezTo>
                <a:cubicBezTo>
                  <a:pt x="79" y="251"/>
                  <a:pt x="139" y="152"/>
                  <a:pt x="231" y="88"/>
                </a:cubicBezTo>
                <a:cubicBezTo>
                  <a:pt x="336" y="16"/>
                  <a:pt x="471" y="0"/>
                  <a:pt x="593" y="28"/>
                </a:cubicBezTo>
                <a:cubicBezTo>
                  <a:pt x="743" y="61"/>
                  <a:pt x="873" y="152"/>
                  <a:pt x="985" y="254"/>
                </a:cubicBezTo>
                <a:cubicBezTo>
                  <a:pt x="1092" y="353"/>
                  <a:pt x="1185" y="466"/>
                  <a:pt x="1278" y="577"/>
                </a:cubicBezTo>
                <a:cubicBezTo>
                  <a:pt x="1457" y="789"/>
                  <a:pt x="1659" y="1015"/>
                  <a:pt x="1940" y="1085"/>
                </a:cubicBezTo>
                <a:cubicBezTo>
                  <a:pt x="2005" y="1101"/>
                  <a:pt x="2073" y="1108"/>
                  <a:pt x="2140" y="1102"/>
                </a:cubicBezTo>
                <a:cubicBezTo>
                  <a:pt x="2207" y="1096"/>
                  <a:pt x="2271" y="1078"/>
                  <a:pt x="2334" y="1056"/>
                </a:cubicBezTo>
                <a:cubicBezTo>
                  <a:pt x="2457" y="1012"/>
                  <a:pt x="2577" y="955"/>
                  <a:pt x="2708" y="939"/>
                </a:cubicBezTo>
                <a:cubicBezTo>
                  <a:pt x="2843" y="923"/>
                  <a:pt x="2983" y="952"/>
                  <a:pt x="3101" y="1021"/>
                </a:cubicBezTo>
                <a:cubicBezTo>
                  <a:pt x="3101" y="1021"/>
                  <a:pt x="3101" y="1021"/>
                  <a:pt x="3101" y="1021"/>
                </a:cubicBezTo>
                <a:cubicBezTo>
                  <a:pt x="3089" y="1050"/>
                  <a:pt x="3089" y="1050"/>
                  <a:pt x="3089" y="1050"/>
                </a:cubicBezTo>
                <a:cubicBezTo>
                  <a:pt x="3018" y="1008"/>
                  <a:pt x="2938" y="981"/>
                  <a:pt x="2856" y="970"/>
                </a:cubicBez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975826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IN"/>
              <a:t>Page Number</a:t>
            </a:r>
            <a:endParaRPr lang="en-IN" dirty="0"/>
          </a:p>
        </p:txBody>
      </p:sp>
      <p:sp>
        <p:nvSpPr>
          <p:cNvPr id="5" name="Rectangle 4"/>
          <p:cNvSpPr/>
          <p:nvPr/>
        </p:nvSpPr>
        <p:spPr>
          <a:xfrm>
            <a:off x="1580410" y="2574161"/>
            <a:ext cx="3962622" cy="461665"/>
          </a:xfrm>
          <a:prstGeom prst="rect">
            <a:avLst/>
          </a:prstGeom>
        </p:spPr>
        <p:txBody>
          <a:bodyPr wrap="square">
            <a:spAutoFit/>
          </a:bodyPr>
          <a:lstStyle/>
          <a:p>
            <a:r>
              <a:rPr lang="en-US" sz="2400" dirty="0">
                <a:solidFill>
                  <a:schemeClr val="tx1"/>
                </a:solidFill>
                <a:latin typeface="Lato" panose="020F0502020204030203" pitchFamily="34" charset="0"/>
              </a:rPr>
              <a:t>Add Title</a:t>
            </a:r>
            <a:endParaRPr lang="en-IN" sz="2400" dirty="0">
              <a:solidFill>
                <a:schemeClr val="tx1"/>
              </a:solidFill>
              <a:latin typeface="Lato" panose="020F0502020204030203" pitchFamily="34" charset="0"/>
            </a:endParaRPr>
          </a:p>
        </p:txBody>
      </p:sp>
      <p:sp>
        <p:nvSpPr>
          <p:cNvPr id="6" name="Rectangle 5"/>
          <p:cNvSpPr/>
          <p:nvPr/>
        </p:nvSpPr>
        <p:spPr>
          <a:xfrm>
            <a:off x="838200" y="2471022"/>
            <a:ext cx="1551476" cy="580044"/>
          </a:xfrm>
          <a:prstGeom prst="rect">
            <a:avLst/>
          </a:prstGeom>
        </p:spPr>
        <p:txBody>
          <a:bodyPr wrap="square">
            <a:spAutoFit/>
          </a:bodyPr>
          <a:lstStyle/>
          <a:p>
            <a:r>
              <a:rPr lang="en-US" sz="3200" i="1" dirty="0">
                <a:solidFill>
                  <a:schemeClr val="tx1">
                    <a:alpha val="20000"/>
                  </a:schemeClr>
                </a:solidFill>
                <a:latin typeface="Lato Black" panose="020F0A02020204030203" pitchFamily="34" charset="0"/>
              </a:rPr>
              <a:t>01.</a:t>
            </a:r>
          </a:p>
        </p:txBody>
      </p:sp>
      <p:sp>
        <p:nvSpPr>
          <p:cNvPr id="8" name="Rectangle 7"/>
          <p:cNvSpPr/>
          <p:nvPr/>
        </p:nvSpPr>
        <p:spPr>
          <a:xfrm>
            <a:off x="1580410" y="3256020"/>
            <a:ext cx="3962622" cy="461665"/>
          </a:xfrm>
          <a:prstGeom prst="rect">
            <a:avLst/>
          </a:prstGeom>
        </p:spPr>
        <p:txBody>
          <a:bodyPr wrap="square">
            <a:spAutoFit/>
          </a:bodyPr>
          <a:lstStyle/>
          <a:p>
            <a:r>
              <a:rPr lang="en-US" sz="2400" dirty="0">
                <a:solidFill>
                  <a:schemeClr val="tx1"/>
                </a:solidFill>
                <a:latin typeface="Lato" panose="020F0502020204030203" pitchFamily="34" charset="0"/>
              </a:rPr>
              <a:t>Add Title</a:t>
            </a:r>
            <a:endParaRPr lang="en-IN" sz="2400" dirty="0">
              <a:solidFill>
                <a:schemeClr val="tx1"/>
              </a:solidFill>
              <a:latin typeface="Lato" panose="020F0502020204030203" pitchFamily="34" charset="0"/>
            </a:endParaRPr>
          </a:p>
        </p:txBody>
      </p:sp>
      <p:sp>
        <p:nvSpPr>
          <p:cNvPr id="9" name="Rectangle 8"/>
          <p:cNvSpPr/>
          <p:nvPr/>
        </p:nvSpPr>
        <p:spPr>
          <a:xfrm>
            <a:off x="838200" y="3152881"/>
            <a:ext cx="1551476" cy="580044"/>
          </a:xfrm>
          <a:prstGeom prst="rect">
            <a:avLst/>
          </a:prstGeom>
        </p:spPr>
        <p:txBody>
          <a:bodyPr wrap="square">
            <a:spAutoFit/>
          </a:bodyPr>
          <a:lstStyle/>
          <a:p>
            <a:r>
              <a:rPr lang="en-US" sz="3200" i="1" dirty="0">
                <a:solidFill>
                  <a:srgbClr val="01ED60">
                    <a:alpha val="20000"/>
                  </a:srgbClr>
                </a:solidFill>
                <a:latin typeface="Lato Black" panose="020F0A02020204030203" pitchFamily="34" charset="0"/>
              </a:rPr>
              <a:t>02.</a:t>
            </a:r>
          </a:p>
        </p:txBody>
      </p:sp>
      <p:sp>
        <p:nvSpPr>
          <p:cNvPr id="11" name="Rectangle 10"/>
          <p:cNvSpPr/>
          <p:nvPr/>
        </p:nvSpPr>
        <p:spPr>
          <a:xfrm>
            <a:off x="1580410" y="3937879"/>
            <a:ext cx="3962622" cy="461665"/>
          </a:xfrm>
          <a:prstGeom prst="rect">
            <a:avLst/>
          </a:prstGeom>
        </p:spPr>
        <p:txBody>
          <a:bodyPr wrap="square">
            <a:spAutoFit/>
          </a:bodyPr>
          <a:lstStyle/>
          <a:p>
            <a:r>
              <a:rPr lang="en-US" sz="2400" dirty="0">
                <a:solidFill>
                  <a:schemeClr val="tx1"/>
                </a:solidFill>
                <a:latin typeface="Lato" panose="020F0502020204030203" pitchFamily="34" charset="0"/>
              </a:rPr>
              <a:t>Add Title</a:t>
            </a:r>
            <a:endParaRPr lang="en-IN" sz="2400" dirty="0">
              <a:solidFill>
                <a:schemeClr val="tx1"/>
              </a:solidFill>
              <a:latin typeface="Lato" panose="020F0502020204030203" pitchFamily="34" charset="0"/>
            </a:endParaRPr>
          </a:p>
        </p:txBody>
      </p:sp>
      <p:sp>
        <p:nvSpPr>
          <p:cNvPr id="12" name="Rectangle 11"/>
          <p:cNvSpPr/>
          <p:nvPr/>
        </p:nvSpPr>
        <p:spPr>
          <a:xfrm>
            <a:off x="838200" y="3834740"/>
            <a:ext cx="1551476" cy="580044"/>
          </a:xfrm>
          <a:prstGeom prst="rect">
            <a:avLst/>
          </a:prstGeom>
        </p:spPr>
        <p:txBody>
          <a:bodyPr wrap="square">
            <a:spAutoFit/>
          </a:bodyPr>
          <a:lstStyle/>
          <a:p>
            <a:r>
              <a:rPr lang="en-US" sz="3200" i="1" dirty="0">
                <a:solidFill>
                  <a:schemeClr val="tx1">
                    <a:alpha val="20000"/>
                  </a:schemeClr>
                </a:solidFill>
                <a:latin typeface="Lato Black" panose="020F0A02020204030203" pitchFamily="34" charset="0"/>
              </a:rPr>
              <a:t>03.</a:t>
            </a:r>
          </a:p>
        </p:txBody>
      </p:sp>
      <p:sp>
        <p:nvSpPr>
          <p:cNvPr id="14" name="Rectangle 13"/>
          <p:cNvSpPr/>
          <p:nvPr/>
        </p:nvSpPr>
        <p:spPr>
          <a:xfrm>
            <a:off x="1580410" y="4619738"/>
            <a:ext cx="3962622" cy="461665"/>
          </a:xfrm>
          <a:prstGeom prst="rect">
            <a:avLst/>
          </a:prstGeom>
        </p:spPr>
        <p:txBody>
          <a:bodyPr wrap="square">
            <a:spAutoFit/>
          </a:bodyPr>
          <a:lstStyle/>
          <a:p>
            <a:r>
              <a:rPr lang="en-US" sz="2400" dirty="0">
                <a:solidFill>
                  <a:schemeClr val="tx1"/>
                </a:solidFill>
                <a:latin typeface="Lato" panose="020F0502020204030203" pitchFamily="34" charset="0"/>
              </a:rPr>
              <a:t>Add Title</a:t>
            </a:r>
            <a:endParaRPr lang="en-IN" sz="2400" dirty="0">
              <a:solidFill>
                <a:schemeClr val="tx1"/>
              </a:solidFill>
              <a:latin typeface="Lato" panose="020F0502020204030203" pitchFamily="34" charset="0"/>
            </a:endParaRPr>
          </a:p>
        </p:txBody>
      </p:sp>
      <p:sp>
        <p:nvSpPr>
          <p:cNvPr id="15" name="Rectangle 14"/>
          <p:cNvSpPr/>
          <p:nvPr/>
        </p:nvSpPr>
        <p:spPr>
          <a:xfrm>
            <a:off x="838200" y="4516599"/>
            <a:ext cx="1551476" cy="580044"/>
          </a:xfrm>
          <a:prstGeom prst="rect">
            <a:avLst/>
          </a:prstGeom>
        </p:spPr>
        <p:txBody>
          <a:bodyPr wrap="square">
            <a:spAutoFit/>
          </a:bodyPr>
          <a:lstStyle/>
          <a:p>
            <a:r>
              <a:rPr lang="en-US" sz="3200" i="1" dirty="0">
                <a:solidFill>
                  <a:srgbClr val="01ED60">
                    <a:alpha val="20000"/>
                  </a:srgbClr>
                </a:solidFill>
                <a:latin typeface="Lato Black" panose="020F0A02020204030203" pitchFamily="34" charset="0"/>
              </a:rPr>
              <a:t>04.</a:t>
            </a:r>
          </a:p>
        </p:txBody>
      </p:sp>
      <p:sp>
        <p:nvSpPr>
          <p:cNvPr id="17" name="Rectangle 16"/>
          <p:cNvSpPr/>
          <p:nvPr/>
        </p:nvSpPr>
        <p:spPr>
          <a:xfrm>
            <a:off x="1580410" y="5301595"/>
            <a:ext cx="3962622" cy="461665"/>
          </a:xfrm>
          <a:prstGeom prst="rect">
            <a:avLst/>
          </a:prstGeom>
        </p:spPr>
        <p:txBody>
          <a:bodyPr wrap="square">
            <a:spAutoFit/>
          </a:bodyPr>
          <a:lstStyle/>
          <a:p>
            <a:r>
              <a:rPr lang="en-US" sz="2400" dirty="0">
                <a:solidFill>
                  <a:schemeClr val="bg1"/>
                </a:solidFill>
                <a:latin typeface="Lato" panose="020F0502020204030203" pitchFamily="34" charset="0"/>
              </a:rPr>
              <a:t>Add Title</a:t>
            </a:r>
            <a:endParaRPr lang="en-IN" sz="2400" dirty="0">
              <a:solidFill>
                <a:schemeClr val="bg1"/>
              </a:solidFill>
              <a:latin typeface="Lato" panose="020F0502020204030203" pitchFamily="34" charset="0"/>
            </a:endParaRPr>
          </a:p>
        </p:txBody>
      </p:sp>
      <p:sp>
        <p:nvSpPr>
          <p:cNvPr id="18" name="Rectangle 17"/>
          <p:cNvSpPr/>
          <p:nvPr/>
        </p:nvSpPr>
        <p:spPr>
          <a:xfrm>
            <a:off x="838200" y="5198456"/>
            <a:ext cx="1551476" cy="580044"/>
          </a:xfrm>
          <a:prstGeom prst="rect">
            <a:avLst/>
          </a:prstGeom>
        </p:spPr>
        <p:txBody>
          <a:bodyPr wrap="square">
            <a:spAutoFit/>
          </a:bodyPr>
          <a:lstStyle/>
          <a:p>
            <a:r>
              <a:rPr lang="en-US" sz="3200" i="1" dirty="0">
                <a:solidFill>
                  <a:schemeClr val="bg1">
                    <a:alpha val="20000"/>
                  </a:schemeClr>
                </a:solidFill>
                <a:latin typeface="Lato Black" panose="020F0A02020204030203" pitchFamily="34" charset="0"/>
              </a:rPr>
              <a:t>05.</a:t>
            </a:r>
          </a:p>
        </p:txBody>
      </p:sp>
      <p:sp>
        <p:nvSpPr>
          <p:cNvPr id="19" name="Title 1"/>
          <p:cNvSpPr>
            <a:spLocks noGrp="1"/>
          </p:cNvSpPr>
          <p:nvPr userDrawn="1">
            <p:ph type="title"/>
          </p:nvPr>
        </p:nvSpPr>
        <p:spPr>
          <a:xfrm>
            <a:off x="838200" y="1346200"/>
            <a:ext cx="10515600" cy="1009479"/>
          </a:xfrm>
          <a:prstGeom prst="rect">
            <a:avLst/>
          </a:prstGeom>
        </p:spPr>
        <p:txBody>
          <a:bodyPr/>
          <a:lstStyle>
            <a:lvl1pPr>
              <a:defRPr>
                <a:solidFill>
                  <a:srgbClr val="01ED60"/>
                </a:solidFill>
              </a:defRPr>
            </a:lvl1pPr>
          </a:lstStyle>
          <a:p>
            <a:r>
              <a:rPr lang="en-US" dirty="0"/>
              <a:t>Click to edit Master title style</a:t>
            </a:r>
            <a:endParaRPr lang="en-IN" dirty="0"/>
          </a:p>
        </p:txBody>
      </p:sp>
      <p:sp>
        <p:nvSpPr>
          <p:cNvPr id="20" name="Freeform 5"/>
          <p:cNvSpPr>
            <a:spLocks/>
          </p:cNvSpPr>
          <p:nvPr/>
        </p:nvSpPr>
        <p:spPr bwMode="auto">
          <a:xfrm flipH="1">
            <a:off x="-3175" y="-3175"/>
            <a:ext cx="2573338" cy="1349375"/>
          </a:xfrm>
          <a:custGeom>
            <a:avLst/>
            <a:gdLst>
              <a:gd name="T0" fmla="*/ 7 w 1013"/>
              <a:gd name="T1" fmla="*/ 0 h 531"/>
              <a:gd name="T2" fmla="*/ 0 w 1013"/>
              <a:gd name="T3" fmla="*/ 0 h 531"/>
              <a:gd name="T4" fmla="*/ 124 w 1013"/>
              <a:gd name="T5" fmla="*/ 156 h 531"/>
              <a:gd name="T6" fmla="*/ 761 w 1013"/>
              <a:gd name="T7" fmla="*/ 530 h 531"/>
              <a:gd name="T8" fmla="*/ 796 w 1013"/>
              <a:gd name="T9" fmla="*/ 531 h 531"/>
              <a:gd name="T10" fmla="*/ 1013 w 1013"/>
              <a:gd name="T11" fmla="*/ 507 h 531"/>
              <a:gd name="T12" fmla="*/ 1013 w 1013"/>
              <a:gd name="T13" fmla="*/ 501 h 531"/>
              <a:gd name="T14" fmla="*/ 796 w 1013"/>
              <a:gd name="T15" fmla="*/ 526 h 531"/>
              <a:gd name="T16" fmla="*/ 761 w 1013"/>
              <a:gd name="T17" fmla="*/ 525 h 531"/>
              <a:gd name="T18" fmla="*/ 128 w 1013"/>
              <a:gd name="T19" fmla="*/ 152 h 531"/>
              <a:gd name="T20" fmla="*/ 7 w 1013"/>
              <a:gd name="T21"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3" h="531">
                <a:moveTo>
                  <a:pt x="7" y="0"/>
                </a:moveTo>
                <a:cubicBezTo>
                  <a:pt x="0" y="0"/>
                  <a:pt x="0" y="0"/>
                  <a:pt x="0" y="0"/>
                </a:cubicBezTo>
                <a:cubicBezTo>
                  <a:pt x="40" y="53"/>
                  <a:pt x="81" y="106"/>
                  <a:pt x="124" y="156"/>
                </a:cubicBezTo>
                <a:cubicBezTo>
                  <a:pt x="263" y="318"/>
                  <a:pt x="486" y="515"/>
                  <a:pt x="761" y="530"/>
                </a:cubicBezTo>
                <a:cubicBezTo>
                  <a:pt x="773" y="531"/>
                  <a:pt x="784" y="531"/>
                  <a:pt x="796" y="531"/>
                </a:cubicBezTo>
                <a:cubicBezTo>
                  <a:pt x="869" y="531"/>
                  <a:pt x="942" y="520"/>
                  <a:pt x="1013" y="507"/>
                </a:cubicBezTo>
                <a:cubicBezTo>
                  <a:pt x="1013" y="501"/>
                  <a:pt x="1013" y="501"/>
                  <a:pt x="1013" y="501"/>
                </a:cubicBezTo>
                <a:cubicBezTo>
                  <a:pt x="942" y="514"/>
                  <a:pt x="869" y="526"/>
                  <a:pt x="796" y="526"/>
                </a:cubicBezTo>
                <a:cubicBezTo>
                  <a:pt x="784" y="526"/>
                  <a:pt x="773" y="525"/>
                  <a:pt x="761" y="525"/>
                </a:cubicBezTo>
                <a:cubicBezTo>
                  <a:pt x="489" y="510"/>
                  <a:pt x="266" y="314"/>
                  <a:pt x="128" y="152"/>
                </a:cubicBezTo>
                <a:cubicBezTo>
                  <a:pt x="86" y="103"/>
                  <a:pt x="46" y="52"/>
                  <a:pt x="7" y="0"/>
                </a:cubicBezTo>
              </a:path>
            </a:pathLst>
          </a:custGeom>
          <a:solidFill>
            <a:srgbClr val="01ED60"/>
          </a:solidFill>
          <a:ln>
            <a:noFill/>
          </a:ln>
        </p:spPr>
        <p:txBody>
          <a:bodyPr vert="horz" wrap="square" lIns="91440" tIns="45720" rIns="91440" bIns="45720" numCol="1" anchor="t" anchorCtr="0" compatLnSpc="1">
            <a:prstTxWarp prst="textNoShape">
              <a:avLst/>
            </a:prstTxWarp>
          </a:bodyPr>
          <a:lstStyle/>
          <a:p>
            <a:endParaRPr lang="en-IN"/>
          </a:p>
        </p:txBody>
      </p:sp>
      <p:sp>
        <p:nvSpPr>
          <p:cNvPr id="21" name="Freeform 6"/>
          <p:cNvSpPr>
            <a:spLocks/>
          </p:cNvSpPr>
          <p:nvPr/>
        </p:nvSpPr>
        <p:spPr bwMode="auto">
          <a:xfrm flipH="1">
            <a:off x="9642475" y="5943600"/>
            <a:ext cx="2546350" cy="1992313"/>
          </a:xfrm>
          <a:custGeom>
            <a:avLst/>
            <a:gdLst>
              <a:gd name="T0" fmla="*/ 631 w 1003"/>
              <a:gd name="T1" fmla="*/ 40 h 784"/>
              <a:gd name="T2" fmla="*/ 891 w 1003"/>
              <a:gd name="T3" fmla="*/ 168 h 784"/>
              <a:gd name="T4" fmla="*/ 958 w 1003"/>
              <a:gd name="T5" fmla="*/ 283 h 784"/>
              <a:gd name="T6" fmla="*/ 966 w 1003"/>
              <a:gd name="T7" fmla="*/ 405 h 784"/>
              <a:gd name="T8" fmla="*/ 898 w 1003"/>
              <a:gd name="T9" fmla="*/ 649 h 784"/>
              <a:gd name="T10" fmla="*/ 867 w 1003"/>
              <a:gd name="T11" fmla="*/ 784 h 784"/>
              <a:gd name="T12" fmla="*/ 889 w 1003"/>
              <a:gd name="T13" fmla="*/ 784 h 784"/>
              <a:gd name="T14" fmla="*/ 891 w 1003"/>
              <a:gd name="T15" fmla="*/ 768 h 784"/>
              <a:gd name="T16" fmla="*/ 964 w 1003"/>
              <a:gd name="T17" fmla="*/ 519 h 784"/>
              <a:gd name="T18" fmla="*/ 978 w 1003"/>
              <a:gd name="T19" fmla="*/ 274 h 784"/>
              <a:gd name="T20" fmla="*/ 800 w 1003"/>
              <a:gd name="T21" fmla="*/ 72 h 784"/>
              <a:gd name="T22" fmla="*/ 494 w 1003"/>
              <a:gd name="T23" fmla="*/ 4 h 784"/>
              <a:gd name="T24" fmla="*/ 149 w 1003"/>
              <a:gd name="T25" fmla="*/ 20 h 784"/>
              <a:gd name="T26" fmla="*/ 0 w 1003"/>
              <a:gd name="T27" fmla="*/ 24 h 784"/>
              <a:gd name="T28" fmla="*/ 0 w 1003"/>
              <a:gd name="T29" fmla="*/ 47 h 784"/>
              <a:gd name="T30" fmla="*/ 631 w 1003"/>
              <a:gd name="T31" fmla="*/ 4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3" h="784">
                <a:moveTo>
                  <a:pt x="631" y="40"/>
                </a:moveTo>
                <a:cubicBezTo>
                  <a:pt x="728" y="57"/>
                  <a:pt x="823" y="95"/>
                  <a:pt x="891" y="168"/>
                </a:cubicBezTo>
                <a:cubicBezTo>
                  <a:pt x="921" y="201"/>
                  <a:pt x="945" y="240"/>
                  <a:pt x="958" y="283"/>
                </a:cubicBezTo>
                <a:cubicBezTo>
                  <a:pt x="969" y="323"/>
                  <a:pt x="970" y="364"/>
                  <a:pt x="966" y="405"/>
                </a:cubicBezTo>
                <a:cubicBezTo>
                  <a:pt x="956" y="489"/>
                  <a:pt x="924" y="568"/>
                  <a:pt x="898" y="649"/>
                </a:cubicBezTo>
                <a:cubicBezTo>
                  <a:pt x="884" y="692"/>
                  <a:pt x="872" y="738"/>
                  <a:pt x="867" y="784"/>
                </a:cubicBezTo>
                <a:cubicBezTo>
                  <a:pt x="889" y="784"/>
                  <a:pt x="889" y="784"/>
                  <a:pt x="889" y="784"/>
                </a:cubicBezTo>
                <a:cubicBezTo>
                  <a:pt x="890" y="779"/>
                  <a:pt x="890" y="774"/>
                  <a:pt x="891" y="768"/>
                </a:cubicBezTo>
                <a:cubicBezTo>
                  <a:pt x="905" y="683"/>
                  <a:pt x="939" y="602"/>
                  <a:pt x="964" y="519"/>
                </a:cubicBezTo>
                <a:cubicBezTo>
                  <a:pt x="987" y="440"/>
                  <a:pt x="1003" y="355"/>
                  <a:pt x="978" y="274"/>
                </a:cubicBezTo>
                <a:cubicBezTo>
                  <a:pt x="951" y="185"/>
                  <a:pt x="882" y="114"/>
                  <a:pt x="800" y="72"/>
                </a:cubicBezTo>
                <a:cubicBezTo>
                  <a:pt x="707" y="23"/>
                  <a:pt x="599" y="7"/>
                  <a:pt x="494" y="4"/>
                </a:cubicBezTo>
                <a:cubicBezTo>
                  <a:pt x="379" y="0"/>
                  <a:pt x="264" y="13"/>
                  <a:pt x="149" y="20"/>
                </a:cubicBezTo>
                <a:cubicBezTo>
                  <a:pt x="100" y="23"/>
                  <a:pt x="50" y="25"/>
                  <a:pt x="0" y="24"/>
                </a:cubicBezTo>
                <a:cubicBezTo>
                  <a:pt x="0" y="47"/>
                  <a:pt x="0" y="47"/>
                  <a:pt x="0" y="47"/>
                </a:cubicBezTo>
                <a:cubicBezTo>
                  <a:pt x="211" y="50"/>
                  <a:pt x="422" y="2"/>
                  <a:pt x="631" y="40"/>
                </a:cubicBez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Freeform 7"/>
          <p:cNvSpPr>
            <a:spLocks/>
          </p:cNvSpPr>
          <p:nvPr/>
        </p:nvSpPr>
        <p:spPr bwMode="auto">
          <a:xfrm flipH="1">
            <a:off x="8537575" y="5778500"/>
            <a:ext cx="3651250" cy="1079500"/>
          </a:xfrm>
          <a:custGeom>
            <a:avLst/>
            <a:gdLst>
              <a:gd name="T0" fmla="*/ 674 w 1438"/>
              <a:gd name="T1" fmla="*/ 0 h 425"/>
              <a:gd name="T2" fmla="*/ 364 w 1438"/>
              <a:gd name="T3" fmla="*/ 21 h 425"/>
              <a:gd name="T4" fmla="*/ 302 w 1438"/>
              <a:gd name="T5" fmla="*/ 27 h 425"/>
              <a:gd name="T6" fmla="*/ 97 w 1438"/>
              <a:gd name="T7" fmla="*/ 39 h 425"/>
              <a:gd name="T8" fmla="*/ 0 w 1438"/>
              <a:gd name="T9" fmla="*/ 35 h 425"/>
              <a:gd name="T10" fmla="*/ 0 w 1438"/>
              <a:gd name="T11" fmla="*/ 40 h 425"/>
              <a:gd name="T12" fmla="*/ 97 w 1438"/>
              <a:gd name="T13" fmla="*/ 43 h 425"/>
              <a:gd name="T14" fmla="*/ 302 w 1438"/>
              <a:gd name="T15" fmla="*/ 32 h 425"/>
              <a:gd name="T16" fmla="*/ 364 w 1438"/>
              <a:gd name="T17" fmla="*/ 26 h 425"/>
              <a:gd name="T18" fmla="*/ 674 w 1438"/>
              <a:gd name="T19" fmla="*/ 4 h 425"/>
              <a:gd name="T20" fmla="*/ 1060 w 1438"/>
              <a:gd name="T21" fmla="*/ 85 h 425"/>
              <a:gd name="T22" fmla="*/ 1375 w 1438"/>
              <a:gd name="T23" fmla="*/ 362 h 425"/>
              <a:gd name="T24" fmla="*/ 1432 w 1438"/>
              <a:gd name="T25" fmla="*/ 425 h 425"/>
              <a:gd name="T26" fmla="*/ 1438 w 1438"/>
              <a:gd name="T27" fmla="*/ 425 h 425"/>
              <a:gd name="T28" fmla="*/ 1379 w 1438"/>
              <a:gd name="T29" fmla="*/ 359 h 425"/>
              <a:gd name="T30" fmla="*/ 1062 w 1438"/>
              <a:gd name="T31" fmla="*/ 81 h 425"/>
              <a:gd name="T32" fmla="*/ 674 w 1438"/>
              <a:gd name="T33"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8" h="425">
                <a:moveTo>
                  <a:pt x="674" y="0"/>
                </a:moveTo>
                <a:cubicBezTo>
                  <a:pt x="572" y="0"/>
                  <a:pt x="467" y="11"/>
                  <a:pt x="364" y="21"/>
                </a:cubicBezTo>
                <a:cubicBezTo>
                  <a:pt x="343" y="23"/>
                  <a:pt x="322" y="25"/>
                  <a:pt x="302" y="27"/>
                </a:cubicBezTo>
                <a:cubicBezTo>
                  <a:pt x="237" y="34"/>
                  <a:pt x="167" y="39"/>
                  <a:pt x="97" y="39"/>
                </a:cubicBezTo>
                <a:cubicBezTo>
                  <a:pt x="65" y="39"/>
                  <a:pt x="32" y="38"/>
                  <a:pt x="0" y="35"/>
                </a:cubicBezTo>
                <a:cubicBezTo>
                  <a:pt x="0" y="40"/>
                  <a:pt x="0" y="40"/>
                  <a:pt x="0" y="40"/>
                </a:cubicBezTo>
                <a:cubicBezTo>
                  <a:pt x="32" y="42"/>
                  <a:pt x="65" y="43"/>
                  <a:pt x="97" y="43"/>
                </a:cubicBezTo>
                <a:cubicBezTo>
                  <a:pt x="167" y="43"/>
                  <a:pt x="237" y="38"/>
                  <a:pt x="302" y="32"/>
                </a:cubicBezTo>
                <a:cubicBezTo>
                  <a:pt x="323" y="30"/>
                  <a:pt x="343" y="28"/>
                  <a:pt x="364" y="26"/>
                </a:cubicBezTo>
                <a:cubicBezTo>
                  <a:pt x="467" y="15"/>
                  <a:pt x="572" y="4"/>
                  <a:pt x="674" y="4"/>
                </a:cubicBezTo>
                <a:cubicBezTo>
                  <a:pt x="809" y="4"/>
                  <a:pt x="941" y="23"/>
                  <a:pt x="1060" y="85"/>
                </a:cubicBezTo>
                <a:cubicBezTo>
                  <a:pt x="1185" y="151"/>
                  <a:pt x="1282" y="258"/>
                  <a:pt x="1375" y="362"/>
                </a:cubicBezTo>
                <a:cubicBezTo>
                  <a:pt x="1394" y="383"/>
                  <a:pt x="1413" y="404"/>
                  <a:pt x="1432" y="425"/>
                </a:cubicBezTo>
                <a:cubicBezTo>
                  <a:pt x="1438" y="425"/>
                  <a:pt x="1438" y="425"/>
                  <a:pt x="1438" y="425"/>
                </a:cubicBezTo>
                <a:cubicBezTo>
                  <a:pt x="1418" y="403"/>
                  <a:pt x="1398" y="381"/>
                  <a:pt x="1379" y="359"/>
                </a:cubicBezTo>
                <a:cubicBezTo>
                  <a:pt x="1285" y="255"/>
                  <a:pt x="1188" y="147"/>
                  <a:pt x="1062" y="81"/>
                </a:cubicBezTo>
                <a:cubicBezTo>
                  <a:pt x="942" y="19"/>
                  <a:pt x="810" y="0"/>
                  <a:pt x="674" y="0"/>
                </a:cubicBezTo>
              </a:path>
            </a:pathLst>
          </a:custGeom>
          <a:solidFill>
            <a:srgbClr val="01ED60"/>
          </a:solidFill>
          <a:ln>
            <a:noFill/>
          </a:ln>
        </p:spPr>
        <p:txBody>
          <a:bodyPr vert="horz" wrap="square" lIns="91440" tIns="45720" rIns="91440" bIns="45720" numCol="1" anchor="t" anchorCtr="0" compatLnSpc="1">
            <a:prstTxWarp prst="textNoShape">
              <a:avLst/>
            </a:prstTxWarp>
          </a:bodyPr>
          <a:lstStyle/>
          <a:p>
            <a:endParaRPr lang="en-IN"/>
          </a:p>
        </p:txBody>
      </p:sp>
      <p:sp>
        <p:nvSpPr>
          <p:cNvPr id="23" name="Freeform 8"/>
          <p:cNvSpPr>
            <a:spLocks/>
          </p:cNvSpPr>
          <p:nvPr/>
        </p:nvSpPr>
        <p:spPr bwMode="auto">
          <a:xfrm flipH="1">
            <a:off x="-758825" y="-1911350"/>
            <a:ext cx="7875588" cy="2894013"/>
          </a:xfrm>
          <a:custGeom>
            <a:avLst/>
            <a:gdLst>
              <a:gd name="T0" fmla="*/ 2856 w 3101"/>
              <a:gd name="T1" fmla="*/ 970 h 1139"/>
              <a:gd name="T2" fmla="*/ 2471 w 3101"/>
              <a:gd name="T3" fmla="*/ 1037 h 1139"/>
              <a:gd name="T4" fmla="*/ 2100 w 3101"/>
              <a:gd name="T5" fmla="*/ 1135 h 1139"/>
              <a:gd name="T6" fmla="*/ 1418 w 3101"/>
              <a:gd name="T7" fmla="*/ 783 h 1139"/>
              <a:gd name="T8" fmla="*/ 816 w 3101"/>
              <a:gd name="T9" fmla="*/ 160 h 1139"/>
              <a:gd name="T10" fmla="*/ 411 w 3101"/>
              <a:gd name="T11" fmla="*/ 51 h 1139"/>
              <a:gd name="T12" fmla="*/ 130 w 3101"/>
              <a:gd name="T13" fmla="*/ 237 h 1139"/>
              <a:gd name="T14" fmla="*/ 28 w 3101"/>
              <a:gd name="T15" fmla="*/ 411 h 1139"/>
              <a:gd name="T16" fmla="*/ 0 w 3101"/>
              <a:gd name="T17" fmla="*/ 398 h 1139"/>
              <a:gd name="T18" fmla="*/ 27 w 3101"/>
              <a:gd name="T19" fmla="*/ 348 h 1139"/>
              <a:gd name="T20" fmla="*/ 231 w 3101"/>
              <a:gd name="T21" fmla="*/ 88 h 1139"/>
              <a:gd name="T22" fmla="*/ 593 w 3101"/>
              <a:gd name="T23" fmla="*/ 28 h 1139"/>
              <a:gd name="T24" fmla="*/ 985 w 3101"/>
              <a:gd name="T25" fmla="*/ 254 h 1139"/>
              <a:gd name="T26" fmla="*/ 1278 w 3101"/>
              <a:gd name="T27" fmla="*/ 577 h 1139"/>
              <a:gd name="T28" fmla="*/ 1940 w 3101"/>
              <a:gd name="T29" fmla="*/ 1085 h 1139"/>
              <a:gd name="T30" fmla="*/ 2140 w 3101"/>
              <a:gd name="T31" fmla="*/ 1102 h 1139"/>
              <a:gd name="T32" fmla="*/ 2334 w 3101"/>
              <a:gd name="T33" fmla="*/ 1056 h 1139"/>
              <a:gd name="T34" fmla="*/ 2708 w 3101"/>
              <a:gd name="T35" fmla="*/ 939 h 1139"/>
              <a:gd name="T36" fmla="*/ 3101 w 3101"/>
              <a:gd name="T37" fmla="*/ 1021 h 1139"/>
              <a:gd name="T38" fmla="*/ 3101 w 3101"/>
              <a:gd name="T39" fmla="*/ 1021 h 1139"/>
              <a:gd name="T40" fmla="*/ 3089 w 3101"/>
              <a:gd name="T41" fmla="*/ 1050 h 1139"/>
              <a:gd name="T42" fmla="*/ 2856 w 3101"/>
              <a:gd name="T43" fmla="*/ 970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1" h="1139">
                <a:moveTo>
                  <a:pt x="2856" y="970"/>
                </a:moveTo>
                <a:cubicBezTo>
                  <a:pt x="2721" y="953"/>
                  <a:pt x="2596" y="990"/>
                  <a:pt x="2471" y="1037"/>
                </a:cubicBezTo>
                <a:cubicBezTo>
                  <a:pt x="2351" y="1083"/>
                  <a:pt x="2230" y="1133"/>
                  <a:pt x="2100" y="1135"/>
                </a:cubicBezTo>
                <a:cubicBezTo>
                  <a:pt x="1832" y="1139"/>
                  <a:pt x="1595" y="969"/>
                  <a:pt x="1418" y="783"/>
                </a:cubicBezTo>
                <a:cubicBezTo>
                  <a:pt x="1220" y="574"/>
                  <a:pt x="1059" y="322"/>
                  <a:pt x="816" y="160"/>
                </a:cubicBezTo>
                <a:cubicBezTo>
                  <a:pt x="697" y="81"/>
                  <a:pt x="555" y="29"/>
                  <a:pt x="411" y="51"/>
                </a:cubicBezTo>
                <a:cubicBezTo>
                  <a:pt x="291" y="69"/>
                  <a:pt x="198" y="140"/>
                  <a:pt x="130" y="237"/>
                </a:cubicBezTo>
                <a:cubicBezTo>
                  <a:pt x="91" y="292"/>
                  <a:pt x="59" y="351"/>
                  <a:pt x="28" y="411"/>
                </a:cubicBezTo>
                <a:cubicBezTo>
                  <a:pt x="0" y="398"/>
                  <a:pt x="0" y="398"/>
                  <a:pt x="0" y="398"/>
                </a:cubicBezTo>
                <a:cubicBezTo>
                  <a:pt x="9" y="381"/>
                  <a:pt x="18" y="364"/>
                  <a:pt x="27" y="348"/>
                </a:cubicBezTo>
                <a:cubicBezTo>
                  <a:pt x="79" y="251"/>
                  <a:pt x="139" y="152"/>
                  <a:pt x="231" y="88"/>
                </a:cubicBezTo>
                <a:cubicBezTo>
                  <a:pt x="336" y="16"/>
                  <a:pt x="471" y="0"/>
                  <a:pt x="593" y="28"/>
                </a:cubicBezTo>
                <a:cubicBezTo>
                  <a:pt x="743" y="61"/>
                  <a:pt x="873" y="152"/>
                  <a:pt x="985" y="254"/>
                </a:cubicBezTo>
                <a:cubicBezTo>
                  <a:pt x="1092" y="353"/>
                  <a:pt x="1185" y="466"/>
                  <a:pt x="1278" y="577"/>
                </a:cubicBezTo>
                <a:cubicBezTo>
                  <a:pt x="1457" y="789"/>
                  <a:pt x="1659" y="1015"/>
                  <a:pt x="1940" y="1085"/>
                </a:cubicBezTo>
                <a:cubicBezTo>
                  <a:pt x="2005" y="1101"/>
                  <a:pt x="2073" y="1108"/>
                  <a:pt x="2140" y="1102"/>
                </a:cubicBezTo>
                <a:cubicBezTo>
                  <a:pt x="2207" y="1096"/>
                  <a:pt x="2271" y="1078"/>
                  <a:pt x="2334" y="1056"/>
                </a:cubicBezTo>
                <a:cubicBezTo>
                  <a:pt x="2457" y="1012"/>
                  <a:pt x="2577" y="955"/>
                  <a:pt x="2708" y="939"/>
                </a:cubicBezTo>
                <a:cubicBezTo>
                  <a:pt x="2843" y="923"/>
                  <a:pt x="2983" y="952"/>
                  <a:pt x="3101" y="1021"/>
                </a:cubicBezTo>
                <a:cubicBezTo>
                  <a:pt x="3101" y="1021"/>
                  <a:pt x="3101" y="1021"/>
                  <a:pt x="3101" y="1021"/>
                </a:cubicBezTo>
                <a:cubicBezTo>
                  <a:pt x="3089" y="1050"/>
                  <a:pt x="3089" y="1050"/>
                  <a:pt x="3089" y="1050"/>
                </a:cubicBezTo>
                <a:cubicBezTo>
                  <a:pt x="3018" y="1008"/>
                  <a:pt x="2938" y="981"/>
                  <a:pt x="2856" y="970"/>
                </a:cubicBez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29668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2" name="Freeform 8"/>
          <p:cNvSpPr>
            <a:spLocks/>
          </p:cNvSpPr>
          <p:nvPr/>
        </p:nvSpPr>
        <p:spPr bwMode="auto">
          <a:xfrm rot="12982348" flipH="1">
            <a:off x="7070743" y="-210478"/>
            <a:ext cx="5680058" cy="2087230"/>
          </a:xfrm>
          <a:custGeom>
            <a:avLst/>
            <a:gdLst>
              <a:gd name="T0" fmla="*/ 2856 w 3101"/>
              <a:gd name="T1" fmla="*/ 970 h 1139"/>
              <a:gd name="T2" fmla="*/ 2471 w 3101"/>
              <a:gd name="T3" fmla="*/ 1037 h 1139"/>
              <a:gd name="T4" fmla="*/ 2100 w 3101"/>
              <a:gd name="T5" fmla="*/ 1135 h 1139"/>
              <a:gd name="T6" fmla="*/ 1418 w 3101"/>
              <a:gd name="T7" fmla="*/ 783 h 1139"/>
              <a:gd name="T8" fmla="*/ 816 w 3101"/>
              <a:gd name="T9" fmla="*/ 160 h 1139"/>
              <a:gd name="T10" fmla="*/ 411 w 3101"/>
              <a:gd name="T11" fmla="*/ 51 h 1139"/>
              <a:gd name="T12" fmla="*/ 130 w 3101"/>
              <a:gd name="T13" fmla="*/ 237 h 1139"/>
              <a:gd name="T14" fmla="*/ 28 w 3101"/>
              <a:gd name="T15" fmla="*/ 411 h 1139"/>
              <a:gd name="T16" fmla="*/ 0 w 3101"/>
              <a:gd name="T17" fmla="*/ 398 h 1139"/>
              <a:gd name="T18" fmla="*/ 27 w 3101"/>
              <a:gd name="T19" fmla="*/ 348 h 1139"/>
              <a:gd name="T20" fmla="*/ 231 w 3101"/>
              <a:gd name="T21" fmla="*/ 88 h 1139"/>
              <a:gd name="T22" fmla="*/ 593 w 3101"/>
              <a:gd name="T23" fmla="*/ 28 h 1139"/>
              <a:gd name="T24" fmla="*/ 985 w 3101"/>
              <a:gd name="T25" fmla="*/ 254 h 1139"/>
              <a:gd name="T26" fmla="*/ 1278 w 3101"/>
              <a:gd name="T27" fmla="*/ 577 h 1139"/>
              <a:gd name="T28" fmla="*/ 1940 w 3101"/>
              <a:gd name="T29" fmla="*/ 1085 h 1139"/>
              <a:gd name="T30" fmla="*/ 2140 w 3101"/>
              <a:gd name="T31" fmla="*/ 1102 h 1139"/>
              <a:gd name="T32" fmla="*/ 2334 w 3101"/>
              <a:gd name="T33" fmla="*/ 1056 h 1139"/>
              <a:gd name="T34" fmla="*/ 2708 w 3101"/>
              <a:gd name="T35" fmla="*/ 939 h 1139"/>
              <a:gd name="T36" fmla="*/ 3101 w 3101"/>
              <a:gd name="T37" fmla="*/ 1021 h 1139"/>
              <a:gd name="T38" fmla="*/ 3101 w 3101"/>
              <a:gd name="T39" fmla="*/ 1021 h 1139"/>
              <a:gd name="T40" fmla="*/ 3089 w 3101"/>
              <a:gd name="T41" fmla="*/ 1050 h 1139"/>
              <a:gd name="T42" fmla="*/ 2856 w 3101"/>
              <a:gd name="T43" fmla="*/ 970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1" h="1139">
                <a:moveTo>
                  <a:pt x="2856" y="970"/>
                </a:moveTo>
                <a:cubicBezTo>
                  <a:pt x="2721" y="953"/>
                  <a:pt x="2596" y="990"/>
                  <a:pt x="2471" y="1037"/>
                </a:cubicBezTo>
                <a:cubicBezTo>
                  <a:pt x="2351" y="1083"/>
                  <a:pt x="2230" y="1133"/>
                  <a:pt x="2100" y="1135"/>
                </a:cubicBezTo>
                <a:cubicBezTo>
                  <a:pt x="1832" y="1139"/>
                  <a:pt x="1595" y="969"/>
                  <a:pt x="1418" y="783"/>
                </a:cubicBezTo>
                <a:cubicBezTo>
                  <a:pt x="1220" y="574"/>
                  <a:pt x="1059" y="322"/>
                  <a:pt x="816" y="160"/>
                </a:cubicBezTo>
                <a:cubicBezTo>
                  <a:pt x="697" y="81"/>
                  <a:pt x="555" y="29"/>
                  <a:pt x="411" y="51"/>
                </a:cubicBezTo>
                <a:cubicBezTo>
                  <a:pt x="291" y="69"/>
                  <a:pt x="198" y="140"/>
                  <a:pt x="130" y="237"/>
                </a:cubicBezTo>
                <a:cubicBezTo>
                  <a:pt x="91" y="292"/>
                  <a:pt x="59" y="351"/>
                  <a:pt x="28" y="411"/>
                </a:cubicBezTo>
                <a:cubicBezTo>
                  <a:pt x="0" y="398"/>
                  <a:pt x="0" y="398"/>
                  <a:pt x="0" y="398"/>
                </a:cubicBezTo>
                <a:cubicBezTo>
                  <a:pt x="9" y="381"/>
                  <a:pt x="18" y="364"/>
                  <a:pt x="27" y="348"/>
                </a:cubicBezTo>
                <a:cubicBezTo>
                  <a:pt x="79" y="251"/>
                  <a:pt x="139" y="152"/>
                  <a:pt x="231" y="88"/>
                </a:cubicBezTo>
                <a:cubicBezTo>
                  <a:pt x="336" y="16"/>
                  <a:pt x="471" y="0"/>
                  <a:pt x="593" y="28"/>
                </a:cubicBezTo>
                <a:cubicBezTo>
                  <a:pt x="743" y="61"/>
                  <a:pt x="873" y="152"/>
                  <a:pt x="985" y="254"/>
                </a:cubicBezTo>
                <a:cubicBezTo>
                  <a:pt x="1092" y="353"/>
                  <a:pt x="1185" y="466"/>
                  <a:pt x="1278" y="577"/>
                </a:cubicBezTo>
                <a:cubicBezTo>
                  <a:pt x="1457" y="789"/>
                  <a:pt x="1659" y="1015"/>
                  <a:pt x="1940" y="1085"/>
                </a:cubicBezTo>
                <a:cubicBezTo>
                  <a:pt x="2005" y="1101"/>
                  <a:pt x="2073" y="1108"/>
                  <a:pt x="2140" y="1102"/>
                </a:cubicBezTo>
                <a:cubicBezTo>
                  <a:pt x="2207" y="1096"/>
                  <a:pt x="2271" y="1078"/>
                  <a:pt x="2334" y="1056"/>
                </a:cubicBezTo>
                <a:cubicBezTo>
                  <a:pt x="2457" y="1012"/>
                  <a:pt x="2577" y="955"/>
                  <a:pt x="2708" y="939"/>
                </a:cubicBezTo>
                <a:cubicBezTo>
                  <a:pt x="2843" y="923"/>
                  <a:pt x="2983" y="952"/>
                  <a:pt x="3101" y="1021"/>
                </a:cubicBezTo>
                <a:cubicBezTo>
                  <a:pt x="3101" y="1021"/>
                  <a:pt x="3101" y="1021"/>
                  <a:pt x="3101" y="1021"/>
                </a:cubicBezTo>
                <a:cubicBezTo>
                  <a:pt x="3089" y="1050"/>
                  <a:pt x="3089" y="1050"/>
                  <a:pt x="3089" y="1050"/>
                </a:cubicBezTo>
                <a:cubicBezTo>
                  <a:pt x="3018" y="1008"/>
                  <a:pt x="2938" y="981"/>
                  <a:pt x="2856" y="970"/>
                </a:cubicBezTo>
                <a:close/>
              </a:path>
            </a:pathLst>
          </a:custGeom>
          <a:solidFill>
            <a:srgbClr val="7D46FF"/>
          </a:solidFill>
          <a:ln>
            <a:noFill/>
          </a:ln>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userDrawn="1">
            <p:ph type="title"/>
          </p:nvPr>
        </p:nvSpPr>
        <p:spPr>
          <a:xfrm>
            <a:off x="838200" y="1162843"/>
            <a:ext cx="10515600" cy="1325563"/>
          </a:xfrm>
          <a:prstGeom prst="rect">
            <a:avLst/>
          </a:prstGeom>
        </p:spPr>
        <p:txBody>
          <a:bodyPr/>
          <a:lstStyle>
            <a:lvl1pPr>
              <a:defRPr>
                <a:solidFill>
                  <a:srgbClr val="7D46FF"/>
                </a:solidFill>
              </a:defRPr>
            </a:lvl1pPr>
          </a:lstStyle>
          <a:p>
            <a:r>
              <a:rPr lang="en-US" dirty="0"/>
              <a:t>Click to edit Master title style</a:t>
            </a:r>
            <a:endParaRPr lang="en-IN" dirty="0"/>
          </a:p>
        </p:txBody>
      </p:sp>
      <p:sp>
        <p:nvSpPr>
          <p:cNvPr id="3" name="Content Placeholder 2"/>
          <p:cNvSpPr>
            <a:spLocks noGrp="1"/>
          </p:cNvSpPr>
          <p:nvPr userDrawn="1">
            <p:ph idx="1"/>
          </p:nvPr>
        </p:nvSpPr>
        <p:spPr>
          <a:xfrm>
            <a:off x="838200" y="2668585"/>
            <a:ext cx="10515600" cy="3508377"/>
          </a:xfrm>
        </p:spPr>
        <p:txBody>
          <a:bodyPr/>
          <a:lstStyle>
            <a:lvl1pPr>
              <a:defRPr b="1">
                <a:solidFill>
                  <a:srgbClr val="FCCE0D"/>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Freeform 8"/>
          <p:cNvSpPr>
            <a:spLocks/>
          </p:cNvSpPr>
          <p:nvPr userDrawn="1"/>
        </p:nvSpPr>
        <p:spPr bwMode="auto">
          <a:xfrm rot="13029027" flipH="1">
            <a:off x="-1231772" y="5495296"/>
            <a:ext cx="5680058" cy="2087230"/>
          </a:xfrm>
          <a:custGeom>
            <a:avLst/>
            <a:gdLst>
              <a:gd name="T0" fmla="*/ 2856 w 3101"/>
              <a:gd name="T1" fmla="*/ 970 h 1139"/>
              <a:gd name="T2" fmla="*/ 2471 w 3101"/>
              <a:gd name="T3" fmla="*/ 1037 h 1139"/>
              <a:gd name="T4" fmla="*/ 2100 w 3101"/>
              <a:gd name="T5" fmla="*/ 1135 h 1139"/>
              <a:gd name="T6" fmla="*/ 1418 w 3101"/>
              <a:gd name="T7" fmla="*/ 783 h 1139"/>
              <a:gd name="T8" fmla="*/ 816 w 3101"/>
              <a:gd name="T9" fmla="*/ 160 h 1139"/>
              <a:gd name="T10" fmla="*/ 411 w 3101"/>
              <a:gd name="T11" fmla="*/ 51 h 1139"/>
              <a:gd name="T12" fmla="*/ 130 w 3101"/>
              <a:gd name="T13" fmla="*/ 237 h 1139"/>
              <a:gd name="T14" fmla="*/ 28 w 3101"/>
              <a:gd name="T15" fmla="*/ 411 h 1139"/>
              <a:gd name="T16" fmla="*/ 0 w 3101"/>
              <a:gd name="T17" fmla="*/ 398 h 1139"/>
              <a:gd name="T18" fmla="*/ 27 w 3101"/>
              <a:gd name="T19" fmla="*/ 348 h 1139"/>
              <a:gd name="T20" fmla="*/ 231 w 3101"/>
              <a:gd name="T21" fmla="*/ 88 h 1139"/>
              <a:gd name="T22" fmla="*/ 593 w 3101"/>
              <a:gd name="T23" fmla="*/ 28 h 1139"/>
              <a:gd name="T24" fmla="*/ 985 w 3101"/>
              <a:gd name="T25" fmla="*/ 254 h 1139"/>
              <a:gd name="T26" fmla="*/ 1278 w 3101"/>
              <a:gd name="T27" fmla="*/ 577 h 1139"/>
              <a:gd name="T28" fmla="*/ 1940 w 3101"/>
              <a:gd name="T29" fmla="*/ 1085 h 1139"/>
              <a:gd name="T30" fmla="*/ 2140 w 3101"/>
              <a:gd name="T31" fmla="*/ 1102 h 1139"/>
              <a:gd name="T32" fmla="*/ 2334 w 3101"/>
              <a:gd name="T33" fmla="*/ 1056 h 1139"/>
              <a:gd name="T34" fmla="*/ 2708 w 3101"/>
              <a:gd name="T35" fmla="*/ 939 h 1139"/>
              <a:gd name="T36" fmla="*/ 3101 w 3101"/>
              <a:gd name="T37" fmla="*/ 1021 h 1139"/>
              <a:gd name="T38" fmla="*/ 3101 w 3101"/>
              <a:gd name="T39" fmla="*/ 1021 h 1139"/>
              <a:gd name="T40" fmla="*/ 3089 w 3101"/>
              <a:gd name="T41" fmla="*/ 1050 h 1139"/>
              <a:gd name="T42" fmla="*/ 2856 w 3101"/>
              <a:gd name="T43" fmla="*/ 970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1" h="1139">
                <a:moveTo>
                  <a:pt x="2856" y="970"/>
                </a:moveTo>
                <a:cubicBezTo>
                  <a:pt x="2721" y="953"/>
                  <a:pt x="2596" y="990"/>
                  <a:pt x="2471" y="1037"/>
                </a:cubicBezTo>
                <a:cubicBezTo>
                  <a:pt x="2351" y="1083"/>
                  <a:pt x="2230" y="1133"/>
                  <a:pt x="2100" y="1135"/>
                </a:cubicBezTo>
                <a:cubicBezTo>
                  <a:pt x="1832" y="1139"/>
                  <a:pt x="1595" y="969"/>
                  <a:pt x="1418" y="783"/>
                </a:cubicBezTo>
                <a:cubicBezTo>
                  <a:pt x="1220" y="574"/>
                  <a:pt x="1059" y="322"/>
                  <a:pt x="816" y="160"/>
                </a:cubicBezTo>
                <a:cubicBezTo>
                  <a:pt x="697" y="81"/>
                  <a:pt x="555" y="29"/>
                  <a:pt x="411" y="51"/>
                </a:cubicBezTo>
                <a:cubicBezTo>
                  <a:pt x="291" y="69"/>
                  <a:pt x="198" y="140"/>
                  <a:pt x="130" y="237"/>
                </a:cubicBezTo>
                <a:cubicBezTo>
                  <a:pt x="91" y="292"/>
                  <a:pt x="59" y="351"/>
                  <a:pt x="28" y="411"/>
                </a:cubicBezTo>
                <a:cubicBezTo>
                  <a:pt x="0" y="398"/>
                  <a:pt x="0" y="398"/>
                  <a:pt x="0" y="398"/>
                </a:cubicBezTo>
                <a:cubicBezTo>
                  <a:pt x="9" y="381"/>
                  <a:pt x="18" y="364"/>
                  <a:pt x="27" y="348"/>
                </a:cubicBezTo>
                <a:cubicBezTo>
                  <a:pt x="79" y="251"/>
                  <a:pt x="139" y="152"/>
                  <a:pt x="231" y="88"/>
                </a:cubicBezTo>
                <a:cubicBezTo>
                  <a:pt x="336" y="16"/>
                  <a:pt x="471" y="0"/>
                  <a:pt x="593" y="28"/>
                </a:cubicBezTo>
                <a:cubicBezTo>
                  <a:pt x="743" y="61"/>
                  <a:pt x="873" y="152"/>
                  <a:pt x="985" y="254"/>
                </a:cubicBezTo>
                <a:cubicBezTo>
                  <a:pt x="1092" y="353"/>
                  <a:pt x="1185" y="466"/>
                  <a:pt x="1278" y="577"/>
                </a:cubicBezTo>
                <a:cubicBezTo>
                  <a:pt x="1457" y="789"/>
                  <a:pt x="1659" y="1015"/>
                  <a:pt x="1940" y="1085"/>
                </a:cubicBezTo>
                <a:cubicBezTo>
                  <a:pt x="2005" y="1101"/>
                  <a:pt x="2073" y="1108"/>
                  <a:pt x="2140" y="1102"/>
                </a:cubicBezTo>
                <a:cubicBezTo>
                  <a:pt x="2207" y="1096"/>
                  <a:pt x="2271" y="1078"/>
                  <a:pt x="2334" y="1056"/>
                </a:cubicBezTo>
                <a:cubicBezTo>
                  <a:pt x="2457" y="1012"/>
                  <a:pt x="2577" y="955"/>
                  <a:pt x="2708" y="939"/>
                </a:cubicBezTo>
                <a:cubicBezTo>
                  <a:pt x="2843" y="923"/>
                  <a:pt x="2983" y="952"/>
                  <a:pt x="3101" y="1021"/>
                </a:cubicBezTo>
                <a:cubicBezTo>
                  <a:pt x="3101" y="1021"/>
                  <a:pt x="3101" y="1021"/>
                  <a:pt x="3101" y="1021"/>
                </a:cubicBezTo>
                <a:cubicBezTo>
                  <a:pt x="3089" y="1050"/>
                  <a:pt x="3089" y="1050"/>
                  <a:pt x="3089" y="1050"/>
                </a:cubicBezTo>
                <a:cubicBezTo>
                  <a:pt x="3018" y="1008"/>
                  <a:pt x="2938" y="981"/>
                  <a:pt x="2856" y="970"/>
                </a:cubicBezTo>
                <a:close/>
              </a:path>
            </a:pathLst>
          </a:custGeom>
          <a:solidFill>
            <a:srgbClr val="FCCE0D"/>
          </a:solidFill>
          <a:ln>
            <a:noFill/>
          </a:ln>
        </p:spPr>
        <p:txBody>
          <a:bodyPr vert="horz" wrap="square" lIns="91440" tIns="45720" rIns="91440" bIns="45720" numCol="1" anchor="t" anchorCtr="0" compatLnSpc="1">
            <a:prstTxWarp prst="textNoShape">
              <a:avLst/>
            </a:prstTxWarp>
          </a:bodyPr>
          <a:lstStyle/>
          <a:p>
            <a:endParaRPr lang="en-IN"/>
          </a:p>
        </p:txBody>
      </p:sp>
      <p:sp>
        <p:nvSpPr>
          <p:cNvPr id="17" name="Freeform 5"/>
          <p:cNvSpPr>
            <a:spLocks/>
          </p:cNvSpPr>
          <p:nvPr userDrawn="1"/>
        </p:nvSpPr>
        <p:spPr bwMode="auto">
          <a:xfrm rot="13500000" flipH="1">
            <a:off x="-480913" y="5790913"/>
            <a:ext cx="3097454" cy="1624204"/>
          </a:xfrm>
          <a:custGeom>
            <a:avLst/>
            <a:gdLst>
              <a:gd name="T0" fmla="*/ 7 w 1013"/>
              <a:gd name="T1" fmla="*/ 0 h 531"/>
              <a:gd name="T2" fmla="*/ 0 w 1013"/>
              <a:gd name="T3" fmla="*/ 0 h 531"/>
              <a:gd name="T4" fmla="*/ 124 w 1013"/>
              <a:gd name="T5" fmla="*/ 156 h 531"/>
              <a:gd name="T6" fmla="*/ 761 w 1013"/>
              <a:gd name="T7" fmla="*/ 530 h 531"/>
              <a:gd name="T8" fmla="*/ 796 w 1013"/>
              <a:gd name="T9" fmla="*/ 531 h 531"/>
              <a:gd name="T10" fmla="*/ 1013 w 1013"/>
              <a:gd name="T11" fmla="*/ 507 h 531"/>
              <a:gd name="T12" fmla="*/ 1013 w 1013"/>
              <a:gd name="T13" fmla="*/ 501 h 531"/>
              <a:gd name="T14" fmla="*/ 796 w 1013"/>
              <a:gd name="T15" fmla="*/ 526 h 531"/>
              <a:gd name="T16" fmla="*/ 761 w 1013"/>
              <a:gd name="T17" fmla="*/ 525 h 531"/>
              <a:gd name="T18" fmla="*/ 128 w 1013"/>
              <a:gd name="T19" fmla="*/ 152 h 531"/>
              <a:gd name="T20" fmla="*/ 7 w 1013"/>
              <a:gd name="T21"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3" h="531">
                <a:moveTo>
                  <a:pt x="7" y="0"/>
                </a:moveTo>
                <a:cubicBezTo>
                  <a:pt x="0" y="0"/>
                  <a:pt x="0" y="0"/>
                  <a:pt x="0" y="0"/>
                </a:cubicBezTo>
                <a:cubicBezTo>
                  <a:pt x="40" y="53"/>
                  <a:pt x="81" y="106"/>
                  <a:pt x="124" y="156"/>
                </a:cubicBezTo>
                <a:cubicBezTo>
                  <a:pt x="263" y="318"/>
                  <a:pt x="486" y="515"/>
                  <a:pt x="761" y="530"/>
                </a:cubicBezTo>
                <a:cubicBezTo>
                  <a:pt x="773" y="531"/>
                  <a:pt x="784" y="531"/>
                  <a:pt x="796" y="531"/>
                </a:cubicBezTo>
                <a:cubicBezTo>
                  <a:pt x="869" y="531"/>
                  <a:pt x="942" y="520"/>
                  <a:pt x="1013" y="507"/>
                </a:cubicBezTo>
                <a:cubicBezTo>
                  <a:pt x="1013" y="501"/>
                  <a:pt x="1013" y="501"/>
                  <a:pt x="1013" y="501"/>
                </a:cubicBezTo>
                <a:cubicBezTo>
                  <a:pt x="942" y="514"/>
                  <a:pt x="869" y="526"/>
                  <a:pt x="796" y="526"/>
                </a:cubicBezTo>
                <a:cubicBezTo>
                  <a:pt x="784" y="526"/>
                  <a:pt x="773" y="525"/>
                  <a:pt x="761" y="525"/>
                </a:cubicBezTo>
                <a:cubicBezTo>
                  <a:pt x="489" y="510"/>
                  <a:pt x="266" y="314"/>
                  <a:pt x="128" y="152"/>
                </a:cubicBezTo>
                <a:cubicBezTo>
                  <a:pt x="86" y="103"/>
                  <a:pt x="46" y="52"/>
                  <a:pt x="7" y="0"/>
                </a:cubicBezTo>
              </a:path>
            </a:pathLst>
          </a:custGeom>
          <a:solidFill>
            <a:schemeClr val="tx1">
              <a:alpha val="20000"/>
            </a:schemeClr>
          </a:solidFill>
          <a:ln w="12700">
            <a:solidFill>
              <a:schemeClr val="bg1">
                <a:alpha val="20000"/>
              </a:schemeClr>
            </a:solidFill>
          </a:ln>
        </p:spPr>
        <p:txBody>
          <a:bodyPr vert="horz" wrap="square" lIns="91440" tIns="45720" rIns="91440" bIns="45720" numCol="1" anchor="t" anchorCtr="0" compatLnSpc="1">
            <a:prstTxWarp prst="textNoShape">
              <a:avLst/>
            </a:prstTxWarp>
          </a:bodyPr>
          <a:lstStyle/>
          <a:p>
            <a:endParaRPr lang="en-IN"/>
          </a:p>
        </p:txBody>
      </p:sp>
      <p:sp>
        <p:nvSpPr>
          <p:cNvPr id="18" name="Freeform 5"/>
          <p:cNvSpPr>
            <a:spLocks/>
          </p:cNvSpPr>
          <p:nvPr userDrawn="1"/>
        </p:nvSpPr>
        <p:spPr bwMode="auto">
          <a:xfrm rot="2700000" flipH="1">
            <a:off x="9393014" y="-555036"/>
            <a:ext cx="3097454" cy="1624204"/>
          </a:xfrm>
          <a:custGeom>
            <a:avLst/>
            <a:gdLst>
              <a:gd name="T0" fmla="*/ 7 w 1013"/>
              <a:gd name="T1" fmla="*/ 0 h 531"/>
              <a:gd name="T2" fmla="*/ 0 w 1013"/>
              <a:gd name="T3" fmla="*/ 0 h 531"/>
              <a:gd name="T4" fmla="*/ 124 w 1013"/>
              <a:gd name="T5" fmla="*/ 156 h 531"/>
              <a:gd name="T6" fmla="*/ 761 w 1013"/>
              <a:gd name="T7" fmla="*/ 530 h 531"/>
              <a:gd name="T8" fmla="*/ 796 w 1013"/>
              <a:gd name="T9" fmla="*/ 531 h 531"/>
              <a:gd name="T10" fmla="*/ 1013 w 1013"/>
              <a:gd name="T11" fmla="*/ 507 h 531"/>
              <a:gd name="T12" fmla="*/ 1013 w 1013"/>
              <a:gd name="T13" fmla="*/ 501 h 531"/>
              <a:gd name="T14" fmla="*/ 796 w 1013"/>
              <a:gd name="T15" fmla="*/ 526 h 531"/>
              <a:gd name="T16" fmla="*/ 761 w 1013"/>
              <a:gd name="T17" fmla="*/ 525 h 531"/>
              <a:gd name="T18" fmla="*/ 128 w 1013"/>
              <a:gd name="T19" fmla="*/ 152 h 531"/>
              <a:gd name="T20" fmla="*/ 7 w 1013"/>
              <a:gd name="T21"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3" h="531">
                <a:moveTo>
                  <a:pt x="7" y="0"/>
                </a:moveTo>
                <a:cubicBezTo>
                  <a:pt x="0" y="0"/>
                  <a:pt x="0" y="0"/>
                  <a:pt x="0" y="0"/>
                </a:cubicBezTo>
                <a:cubicBezTo>
                  <a:pt x="40" y="53"/>
                  <a:pt x="81" y="106"/>
                  <a:pt x="124" y="156"/>
                </a:cubicBezTo>
                <a:cubicBezTo>
                  <a:pt x="263" y="318"/>
                  <a:pt x="486" y="515"/>
                  <a:pt x="761" y="530"/>
                </a:cubicBezTo>
                <a:cubicBezTo>
                  <a:pt x="773" y="531"/>
                  <a:pt x="784" y="531"/>
                  <a:pt x="796" y="531"/>
                </a:cubicBezTo>
                <a:cubicBezTo>
                  <a:pt x="869" y="531"/>
                  <a:pt x="942" y="520"/>
                  <a:pt x="1013" y="507"/>
                </a:cubicBezTo>
                <a:cubicBezTo>
                  <a:pt x="1013" y="501"/>
                  <a:pt x="1013" y="501"/>
                  <a:pt x="1013" y="501"/>
                </a:cubicBezTo>
                <a:cubicBezTo>
                  <a:pt x="942" y="514"/>
                  <a:pt x="869" y="526"/>
                  <a:pt x="796" y="526"/>
                </a:cubicBezTo>
                <a:cubicBezTo>
                  <a:pt x="784" y="526"/>
                  <a:pt x="773" y="525"/>
                  <a:pt x="761" y="525"/>
                </a:cubicBezTo>
                <a:cubicBezTo>
                  <a:pt x="489" y="510"/>
                  <a:pt x="266" y="314"/>
                  <a:pt x="128" y="152"/>
                </a:cubicBezTo>
                <a:cubicBezTo>
                  <a:pt x="86" y="103"/>
                  <a:pt x="46" y="52"/>
                  <a:pt x="7" y="0"/>
                </a:cubicBezTo>
              </a:path>
            </a:pathLst>
          </a:custGeom>
          <a:solidFill>
            <a:schemeClr val="tx1">
              <a:alpha val="20000"/>
            </a:schemeClr>
          </a:solidFill>
          <a:ln w="12700">
            <a:solidFill>
              <a:schemeClr val="bg1">
                <a:alpha val="20000"/>
              </a:schemeClr>
            </a:solidFill>
          </a:ln>
        </p:spPr>
        <p:txBody>
          <a:bodyPr vert="horz" wrap="square" lIns="91440" tIns="45720" rIns="91440" bIns="45720" numCol="1" anchor="t" anchorCtr="0" compatLnSpc="1">
            <a:prstTxWarp prst="textNoShape">
              <a:avLst/>
            </a:prstTxWarp>
          </a:bodyPr>
          <a:lstStyle/>
          <a:p>
            <a:endParaRPr lang="en-IN"/>
          </a:p>
        </p:txBody>
      </p:sp>
      <p:sp>
        <p:nvSpPr>
          <p:cNvPr id="1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r>
              <a:rPr lang="en-IN" dirty="0"/>
              <a:t>Page Number</a:t>
            </a:r>
          </a:p>
        </p:txBody>
      </p:sp>
    </p:spTree>
    <p:extLst>
      <p:ext uri="{BB962C8B-B14F-4D97-AF65-F5344CB8AC3E}">
        <p14:creationId xmlns:p14="http://schemas.microsoft.com/office/powerpoint/2010/main" val="1141006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IN"/>
              <a:t>Page Number</a:t>
            </a:r>
            <a:endParaRPr lang="en-IN" dirty="0"/>
          </a:p>
        </p:txBody>
      </p:sp>
      <p:sp>
        <p:nvSpPr>
          <p:cNvPr id="4" name="Rectangle 3"/>
          <p:cNvSpPr/>
          <p:nvPr userDrawn="1"/>
        </p:nvSpPr>
        <p:spPr>
          <a:xfrm>
            <a:off x="541354" y="1102930"/>
            <a:ext cx="11056286" cy="830997"/>
          </a:xfrm>
          <a:prstGeom prst="rect">
            <a:avLst/>
          </a:prstGeom>
        </p:spPr>
        <p:txBody>
          <a:bodyPr wrap="square">
            <a:spAutoFit/>
          </a:bodyPr>
          <a:lstStyle/>
          <a:p>
            <a:pPr algn="ctr"/>
            <a:r>
              <a:rPr lang="en-US" sz="4800" dirty="0">
                <a:solidFill>
                  <a:schemeClr val="tx1"/>
                </a:solidFill>
                <a:latin typeface="Lato Black" panose="020F0A02020204030203" pitchFamily="34" charset="0"/>
              </a:rPr>
              <a:t>Azure Networking </a:t>
            </a:r>
            <a:r>
              <a:rPr lang="en-US" sz="4800" dirty="0">
                <a:solidFill>
                  <a:srgbClr val="01ED60"/>
                </a:solidFill>
                <a:latin typeface="Lato Black" panose="020F0A02020204030203" pitchFamily="34" charset="0"/>
              </a:rPr>
              <a:t>Components</a:t>
            </a:r>
            <a:endParaRPr lang="en-IN" sz="4800" dirty="0">
              <a:solidFill>
                <a:srgbClr val="01ED60"/>
              </a:solidFill>
              <a:latin typeface="Lato Black" panose="020F0A02020204030203" pitchFamily="34" charset="0"/>
            </a:endParaRPr>
          </a:p>
        </p:txBody>
      </p:sp>
      <p:sp>
        <p:nvSpPr>
          <p:cNvPr id="5" name="Rectangle 4"/>
          <p:cNvSpPr/>
          <p:nvPr userDrawn="1"/>
        </p:nvSpPr>
        <p:spPr>
          <a:xfrm>
            <a:off x="541354" y="2530714"/>
            <a:ext cx="4518326" cy="923330"/>
          </a:xfrm>
          <a:prstGeom prst="rect">
            <a:avLst/>
          </a:prstGeom>
        </p:spPr>
        <p:txBody>
          <a:bodyPr wrap="square">
            <a:spAutoFit/>
          </a:bodyPr>
          <a:lstStyle/>
          <a:p>
            <a:pPr marL="285750" indent="-285750" algn="just">
              <a:buFont typeface="Wingdings" panose="05000000000000000000" pitchFamily="2" charset="2"/>
              <a:buChar char="§"/>
            </a:pPr>
            <a:r>
              <a:rPr lang="en-IN" dirty="0">
                <a:solidFill>
                  <a:schemeClr val="tx1"/>
                </a:solidFill>
                <a:latin typeface="Lato" panose="020F0502020204030203" pitchFamily="34" charset="0"/>
              </a:rPr>
              <a:t>Azure requires the same types of networking functionality as on-premises infrastructure.</a:t>
            </a:r>
          </a:p>
        </p:txBody>
      </p:sp>
      <p:sp>
        <p:nvSpPr>
          <p:cNvPr id="49" name="Freeform 8"/>
          <p:cNvSpPr>
            <a:spLocks/>
          </p:cNvSpPr>
          <p:nvPr/>
        </p:nvSpPr>
        <p:spPr bwMode="auto">
          <a:xfrm rot="9900000" flipH="1">
            <a:off x="6913466" y="4296829"/>
            <a:ext cx="6902100" cy="2536289"/>
          </a:xfrm>
          <a:custGeom>
            <a:avLst/>
            <a:gdLst>
              <a:gd name="T0" fmla="*/ 2856 w 3101"/>
              <a:gd name="T1" fmla="*/ 970 h 1139"/>
              <a:gd name="T2" fmla="*/ 2471 w 3101"/>
              <a:gd name="T3" fmla="*/ 1037 h 1139"/>
              <a:gd name="T4" fmla="*/ 2100 w 3101"/>
              <a:gd name="T5" fmla="*/ 1135 h 1139"/>
              <a:gd name="T6" fmla="*/ 1418 w 3101"/>
              <a:gd name="T7" fmla="*/ 783 h 1139"/>
              <a:gd name="T8" fmla="*/ 816 w 3101"/>
              <a:gd name="T9" fmla="*/ 160 h 1139"/>
              <a:gd name="T10" fmla="*/ 411 w 3101"/>
              <a:gd name="T11" fmla="*/ 51 h 1139"/>
              <a:gd name="T12" fmla="*/ 130 w 3101"/>
              <a:gd name="T13" fmla="*/ 237 h 1139"/>
              <a:gd name="T14" fmla="*/ 28 w 3101"/>
              <a:gd name="T15" fmla="*/ 411 h 1139"/>
              <a:gd name="T16" fmla="*/ 0 w 3101"/>
              <a:gd name="T17" fmla="*/ 398 h 1139"/>
              <a:gd name="T18" fmla="*/ 27 w 3101"/>
              <a:gd name="T19" fmla="*/ 348 h 1139"/>
              <a:gd name="T20" fmla="*/ 231 w 3101"/>
              <a:gd name="T21" fmla="*/ 88 h 1139"/>
              <a:gd name="T22" fmla="*/ 593 w 3101"/>
              <a:gd name="T23" fmla="*/ 28 h 1139"/>
              <a:gd name="T24" fmla="*/ 985 w 3101"/>
              <a:gd name="T25" fmla="*/ 254 h 1139"/>
              <a:gd name="T26" fmla="*/ 1278 w 3101"/>
              <a:gd name="T27" fmla="*/ 577 h 1139"/>
              <a:gd name="T28" fmla="*/ 1940 w 3101"/>
              <a:gd name="T29" fmla="*/ 1085 h 1139"/>
              <a:gd name="T30" fmla="*/ 2140 w 3101"/>
              <a:gd name="T31" fmla="*/ 1102 h 1139"/>
              <a:gd name="T32" fmla="*/ 2334 w 3101"/>
              <a:gd name="T33" fmla="*/ 1056 h 1139"/>
              <a:gd name="T34" fmla="*/ 2708 w 3101"/>
              <a:gd name="T35" fmla="*/ 939 h 1139"/>
              <a:gd name="T36" fmla="*/ 3101 w 3101"/>
              <a:gd name="T37" fmla="*/ 1021 h 1139"/>
              <a:gd name="T38" fmla="*/ 3101 w 3101"/>
              <a:gd name="T39" fmla="*/ 1021 h 1139"/>
              <a:gd name="T40" fmla="*/ 3089 w 3101"/>
              <a:gd name="T41" fmla="*/ 1050 h 1139"/>
              <a:gd name="T42" fmla="*/ 2856 w 3101"/>
              <a:gd name="T43" fmla="*/ 970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1" h="1139">
                <a:moveTo>
                  <a:pt x="2856" y="970"/>
                </a:moveTo>
                <a:cubicBezTo>
                  <a:pt x="2721" y="953"/>
                  <a:pt x="2596" y="990"/>
                  <a:pt x="2471" y="1037"/>
                </a:cubicBezTo>
                <a:cubicBezTo>
                  <a:pt x="2351" y="1083"/>
                  <a:pt x="2230" y="1133"/>
                  <a:pt x="2100" y="1135"/>
                </a:cubicBezTo>
                <a:cubicBezTo>
                  <a:pt x="1832" y="1139"/>
                  <a:pt x="1595" y="969"/>
                  <a:pt x="1418" y="783"/>
                </a:cubicBezTo>
                <a:cubicBezTo>
                  <a:pt x="1220" y="574"/>
                  <a:pt x="1059" y="322"/>
                  <a:pt x="816" y="160"/>
                </a:cubicBezTo>
                <a:cubicBezTo>
                  <a:pt x="697" y="81"/>
                  <a:pt x="555" y="29"/>
                  <a:pt x="411" y="51"/>
                </a:cubicBezTo>
                <a:cubicBezTo>
                  <a:pt x="291" y="69"/>
                  <a:pt x="198" y="140"/>
                  <a:pt x="130" y="237"/>
                </a:cubicBezTo>
                <a:cubicBezTo>
                  <a:pt x="91" y="292"/>
                  <a:pt x="59" y="351"/>
                  <a:pt x="28" y="411"/>
                </a:cubicBezTo>
                <a:cubicBezTo>
                  <a:pt x="0" y="398"/>
                  <a:pt x="0" y="398"/>
                  <a:pt x="0" y="398"/>
                </a:cubicBezTo>
                <a:cubicBezTo>
                  <a:pt x="9" y="381"/>
                  <a:pt x="18" y="364"/>
                  <a:pt x="27" y="348"/>
                </a:cubicBezTo>
                <a:cubicBezTo>
                  <a:pt x="79" y="251"/>
                  <a:pt x="139" y="152"/>
                  <a:pt x="231" y="88"/>
                </a:cubicBezTo>
                <a:cubicBezTo>
                  <a:pt x="336" y="16"/>
                  <a:pt x="471" y="0"/>
                  <a:pt x="593" y="28"/>
                </a:cubicBezTo>
                <a:cubicBezTo>
                  <a:pt x="743" y="61"/>
                  <a:pt x="873" y="152"/>
                  <a:pt x="985" y="254"/>
                </a:cubicBezTo>
                <a:cubicBezTo>
                  <a:pt x="1092" y="353"/>
                  <a:pt x="1185" y="466"/>
                  <a:pt x="1278" y="577"/>
                </a:cubicBezTo>
                <a:cubicBezTo>
                  <a:pt x="1457" y="789"/>
                  <a:pt x="1659" y="1015"/>
                  <a:pt x="1940" y="1085"/>
                </a:cubicBezTo>
                <a:cubicBezTo>
                  <a:pt x="2005" y="1101"/>
                  <a:pt x="2073" y="1108"/>
                  <a:pt x="2140" y="1102"/>
                </a:cubicBezTo>
                <a:cubicBezTo>
                  <a:pt x="2207" y="1096"/>
                  <a:pt x="2271" y="1078"/>
                  <a:pt x="2334" y="1056"/>
                </a:cubicBezTo>
                <a:cubicBezTo>
                  <a:pt x="2457" y="1012"/>
                  <a:pt x="2577" y="955"/>
                  <a:pt x="2708" y="939"/>
                </a:cubicBezTo>
                <a:cubicBezTo>
                  <a:pt x="2843" y="923"/>
                  <a:pt x="2983" y="952"/>
                  <a:pt x="3101" y="1021"/>
                </a:cubicBezTo>
                <a:cubicBezTo>
                  <a:pt x="3101" y="1021"/>
                  <a:pt x="3101" y="1021"/>
                  <a:pt x="3101" y="1021"/>
                </a:cubicBezTo>
                <a:cubicBezTo>
                  <a:pt x="3089" y="1050"/>
                  <a:pt x="3089" y="1050"/>
                  <a:pt x="3089" y="1050"/>
                </a:cubicBezTo>
                <a:cubicBezTo>
                  <a:pt x="3018" y="1008"/>
                  <a:pt x="2938" y="981"/>
                  <a:pt x="2856" y="970"/>
                </a:cubicBezTo>
                <a:close/>
              </a:path>
            </a:pathLst>
          </a:custGeom>
          <a:solidFill>
            <a:srgbClr val="01ED60"/>
          </a:solidFill>
          <a:ln>
            <a:noFill/>
          </a:ln>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userDrawn="1"/>
        </p:nvSpPr>
        <p:spPr>
          <a:xfrm>
            <a:off x="541354" y="3921182"/>
            <a:ext cx="4518326" cy="646331"/>
          </a:xfrm>
          <a:prstGeom prst="rect">
            <a:avLst/>
          </a:prstGeom>
        </p:spPr>
        <p:txBody>
          <a:bodyPr wrap="square">
            <a:spAutoFit/>
          </a:bodyPr>
          <a:lstStyle/>
          <a:p>
            <a:pPr marL="285750" indent="-285750" algn="just">
              <a:buFont typeface="Wingdings" panose="05000000000000000000" pitchFamily="2" charset="2"/>
              <a:buChar char="§"/>
            </a:pPr>
            <a:r>
              <a:rPr lang="en-US" dirty="0">
                <a:solidFill>
                  <a:schemeClr val="tx1"/>
                </a:solidFill>
                <a:latin typeface="Lato" panose="020F0502020204030203" pitchFamily="34" charset="0"/>
              </a:rPr>
              <a:t>Azure networking offers a wide range of services and products</a:t>
            </a:r>
          </a:p>
        </p:txBody>
      </p:sp>
      <p:grpSp>
        <p:nvGrpSpPr>
          <p:cNvPr id="7" name="Group 6"/>
          <p:cNvGrpSpPr/>
          <p:nvPr userDrawn="1"/>
        </p:nvGrpSpPr>
        <p:grpSpPr>
          <a:xfrm>
            <a:off x="5341882" y="2530715"/>
            <a:ext cx="6255758" cy="1390467"/>
            <a:chOff x="5341882" y="2298651"/>
            <a:chExt cx="6255758" cy="1390467"/>
          </a:xfrm>
          <a:effectLst>
            <a:outerShdw blurRad="152400" dist="38100" dir="2700000" algn="tl" rotWithShape="0">
              <a:prstClr val="black">
                <a:alpha val="25000"/>
              </a:prstClr>
            </a:outerShdw>
          </a:effectLst>
        </p:grpSpPr>
        <p:sp>
          <p:nvSpPr>
            <p:cNvPr id="8" name="Rounded Rectangle 7"/>
            <p:cNvSpPr/>
            <p:nvPr/>
          </p:nvSpPr>
          <p:spPr bwMode="auto">
            <a:xfrm>
              <a:off x="9700522" y="2298651"/>
              <a:ext cx="1897118" cy="1390467"/>
            </a:xfrm>
            <a:prstGeom prst="roundRect">
              <a:avLst>
                <a:gd name="adj" fmla="val 7334"/>
              </a:avLst>
            </a:prstGeom>
            <a:solidFill>
              <a:schemeClr val="bg1"/>
            </a:solidFill>
            <a:ln>
              <a:noFill/>
            </a:ln>
          </p:spPr>
          <p:txBody>
            <a:bodyPr vert="horz" wrap="square" lIns="91440" tIns="45720" rIns="91440" bIns="45720" numCol="1" rtlCol="0" anchor="t" anchorCtr="0" compatLnSpc="1">
              <a:prstTxWarp prst="textNoShape">
                <a:avLst/>
              </a:prstTxWarp>
            </a:bodyPr>
            <a:lstStyle/>
            <a:p>
              <a:pPr algn="ctr"/>
              <a:endParaRPr lang="en-IN" dirty="0"/>
            </a:p>
          </p:txBody>
        </p:sp>
        <p:sp>
          <p:nvSpPr>
            <p:cNvPr id="9" name="Rounded Rectangle 8"/>
            <p:cNvSpPr/>
            <p:nvPr/>
          </p:nvSpPr>
          <p:spPr bwMode="auto">
            <a:xfrm>
              <a:off x="7521202" y="2298651"/>
              <a:ext cx="1897118" cy="1390467"/>
            </a:xfrm>
            <a:prstGeom prst="roundRect">
              <a:avLst>
                <a:gd name="adj" fmla="val 7334"/>
              </a:avLst>
            </a:prstGeom>
            <a:solidFill>
              <a:schemeClr val="bg1"/>
            </a:solidFill>
            <a:ln>
              <a:noFill/>
            </a:ln>
          </p:spPr>
          <p:txBody>
            <a:bodyPr vert="horz" wrap="square" lIns="91440" tIns="45720" rIns="91440" bIns="45720" numCol="1" rtlCol="0" anchor="t" anchorCtr="0" compatLnSpc="1">
              <a:prstTxWarp prst="textNoShape">
                <a:avLst/>
              </a:prstTxWarp>
            </a:bodyPr>
            <a:lstStyle/>
            <a:p>
              <a:pPr algn="ctr"/>
              <a:endParaRPr lang="en-IN" dirty="0"/>
            </a:p>
          </p:txBody>
        </p:sp>
        <p:sp>
          <p:nvSpPr>
            <p:cNvPr id="10" name="Rounded Rectangle 9"/>
            <p:cNvSpPr/>
            <p:nvPr/>
          </p:nvSpPr>
          <p:spPr bwMode="auto">
            <a:xfrm>
              <a:off x="5341882" y="2298651"/>
              <a:ext cx="1897118" cy="1390467"/>
            </a:xfrm>
            <a:prstGeom prst="roundRect">
              <a:avLst>
                <a:gd name="adj" fmla="val 7334"/>
              </a:avLst>
            </a:prstGeom>
            <a:solidFill>
              <a:schemeClr val="bg1"/>
            </a:solidFill>
            <a:ln>
              <a:noFill/>
            </a:ln>
          </p:spPr>
          <p:txBody>
            <a:bodyPr vert="horz" wrap="square" lIns="91440" tIns="45720" rIns="91440" bIns="45720" numCol="1" rtlCol="0" anchor="t" anchorCtr="0" compatLnSpc="1">
              <a:prstTxWarp prst="textNoShape">
                <a:avLst/>
              </a:prstTxWarp>
            </a:bodyPr>
            <a:lstStyle/>
            <a:p>
              <a:pPr algn="ctr"/>
              <a:endParaRPr lang="en-IN" dirty="0"/>
            </a:p>
          </p:txBody>
        </p:sp>
        <p:grpSp>
          <p:nvGrpSpPr>
            <p:cNvPr id="11" name="Group 10"/>
            <p:cNvGrpSpPr/>
            <p:nvPr/>
          </p:nvGrpSpPr>
          <p:grpSpPr>
            <a:xfrm>
              <a:off x="5341882" y="2406992"/>
              <a:ext cx="1897118" cy="1130707"/>
              <a:chOff x="5341882" y="2406992"/>
              <a:chExt cx="1897118" cy="1130707"/>
            </a:xfrm>
          </p:grpSpPr>
          <p:sp>
            <p:nvSpPr>
              <p:cNvPr id="22" name="Freeform 6"/>
              <p:cNvSpPr>
                <a:spLocks noEditPoints="1"/>
              </p:cNvSpPr>
              <p:nvPr/>
            </p:nvSpPr>
            <p:spPr bwMode="auto">
              <a:xfrm>
                <a:off x="5462588" y="2428875"/>
                <a:ext cx="220663" cy="215900"/>
              </a:xfrm>
              <a:custGeom>
                <a:avLst/>
                <a:gdLst>
                  <a:gd name="T0" fmla="*/ 154 w 171"/>
                  <a:gd name="T1" fmla="*/ 126 h 167"/>
                  <a:gd name="T2" fmla="*/ 171 w 171"/>
                  <a:gd name="T3" fmla="*/ 109 h 167"/>
                  <a:gd name="T4" fmla="*/ 171 w 171"/>
                  <a:gd name="T5" fmla="*/ 17 h 167"/>
                  <a:gd name="T6" fmla="*/ 154 w 171"/>
                  <a:gd name="T7" fmla="*/ 0 h 167"/>
                  <a:gd name="T8" fmla="*/ 17 w 171"/>
                  <a:gd name="T9" fmla="*/ 0 h 167"/>
                  <a:gd name="T10" fmla="*/ 0 w 171"/>
                  <a:gd name="T11" fmla="*/ 17 h 167"/>
                  <a:gd name="T12" fmla="*/ 0 w 171"/>
                  <a:gd name="T13" fmla="*/ 109 h 167"/>
                  <a:gd name="T14" fmla="*/ 17 w 171"/>
                  <a:gd name="T15" fmla="*/ 126 h 167"/>
                  <a:gd name="T16" fmla="*/ 54 w 171"/>
                  <a:gd name="T17" fmla="*/ 126 h 167"/>
                  <a:gd name="T18" fmla="*/ 54 w 171"/>
                  <a:gd name="T19" fmla="*/ 151 h 167"/>
                  <a:gd name="T20" fmla="*/ 8 w 171"/>
                  <a:gd name="T21" fmla="*/ 151 h 167"/>
                  <a:gd name="T22" fmla="*/ 0 w 171"/>
                  <a:gd name="T23" fmla="*/ 159 h 167"/>
                  <a:gd name="T24" fmla="*/ 8 w 171"/>
                  <a:gd name="T25" fmla="*/ 167 h 167"/>
                  <a:gd name="T26" fmla="*/ 163 w 171"/>
                  <a:gd name="T27" fmla="*/ 167 h 167"/>
                  <a:gd name="T28" fmla="*/ 171 w 171"/>
                  <a:gd name="T29" fmla="*/ 159 h 167"/>
                  <a:gd name="T30" fmla="*/ 163 w 171"/>
                  <a:gd name="T31" fmla="*/ 151 h 167"/>
                  <a:gd name="T32" fmla="*/ 117 w 171"/>
                  <a:gd name="T33" fmla="*/ 151 h 167"/>
                  <a:gd name="T34" fmla="*/ 117 w 171"/>
                  <a:gd name="T35" fmla="*/ 126 h 167"/>
                  <a:gd name="T36" fmla="*/ 154 w 171"/>
                  <a:gd name="T37" fmla="*/ 126 h 167"/>
                  <a:gd name="T38" fmla="*/ 16 w 171"/>
                  <a:gd name="T39" fmla="*/ 109 h 167"/>
                  <a:gd name="T40" fmla="*/ 16 w 171"/>
                  <a:gd name="T41" fmla="*/ 17 h 167"/>
                  <a:gd name="T42" fmla="*/ 17 w 171"/>
                  <a:gd name="T43" fmla="*/ 17 h 167"/>
                  <a:gd name="T44" fmla="*/ 154 w 171"/>
                  <a:gd name="T45" fmla="*/ 17 h 167"/>
                  <a:gd name="T46" fmla="*/ 154 w 171"/>
                  <a:gd name="T47" fmla="*/ 17 h 167"/>
                  <a:gd name="T48" fmla="*/ 154 w 171"/>
                  <a:gd name="T49" fmla="*/ 109 h 167"/>
                  <a:gd name="T50" fmla="*/ 154 w 171"/>
                  <a:gd name="T51" fmla="*/ 109 h 167"/>
                  <a:gd name="T52" fmla="*/ 17 w 171"/>
                  <a:gd name="T53" fmla="*/ 109 h 167"/>
                  <a:gd name="T54" fmla="*/ 16 w 171"/>
                  <a:gd name="T55" fmla="*/ 10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 h="167">
                    <a:moveTo>
                      <a:pt x="154" y="126"/>
                    </a:moveTo>
                    <a:cubicBezTo>
                      <a:pt x="163" y="126"/>
                      <a:pt x="171" y="118"/>
                      <a:pt x="171" y="109"/>
                    </a:cubicBezTo>
                    <a:cubicBezTo>
                      <a:pt x="171" y="17"/>
                      <a:pt x="171" y="17"/>
                      <a:pt x="171" y="17"/>
                    </a:cubicBezTo>
                    <a:cubicBezTo>
                      <a:pt x="171" y="8"/>
                      <a:pt x="163" y="0"/>
                      <a:pt x="154" y="0"/>
                    </a:cubicBezTo>
                    <a:cubicBezTo>
                      <a:pt x="17" y="0"/>
                      <a:pt x="17" y="0"/>
                      <a:pt x="17" y="0"/>
                    </a:cubicBezTo>
                    <a:cubicBezTo>
                      <a:pt x="8" y="0"/>
                      <a:pt x="0" y="8"/>
                      <a:pt x="0" y="17"/>
                    </a:cubicBezTo>
                    <a:cubicBezTo>
                      <a:pt x="0" y="109"/>
                      <a:pt x="0" y="109"/>
                      <a:pt x="0" y="109"/>
                    </a:cubicBezTo>
                    <a:cubicBezTo>
                      <a:pt x="0" y="118"/>
                      <a:pt x="8" y="126"/>
                      <a:pt x="17" y="126"/>
                    </a:cubicBezTo>
                    <a:cubicBezTo>
                      <a:pt x="54" y="126"/>
                      <a:pt x="54" y="126"/>
                      <a:pt x="54" y="126"/>
                    </a:cubicBezTo>
                    <a:cubicBezTo>
                      <a:pt x="54" y="151"/>
                      <a:pt x="54" y="151"/>
                      <a:pt x="54" y="151"/>
                    </a:cubicBezTo>
                    <a:cubicBezTo>
                      <a:pt x="8" y="151"/>
                      <a:pt x="8" y="151"/>
                      <a:pt x="8" y="151"/>
                    </a:cubicBezTo>
                    <a:cubicBezTo>
                      <a:pt x="4" y="151"/>
                      <a:pt x="0" y="154"/>
                      <a:pt x="0" y="159"/>
                    </a:cubicBezTo>
                    <a:cubicBezTo>
                      <a:pt x="0" y="163"/>
                      <a:pt x="4" y="167"/>
                      <a:pt x="8" y="167"/>
                    </a:cubicBezTo>
                    <a:cubicBezTo>
                      <a:pt x="163" y="167"/>
                      <a:pt x="163" y="167"/>
                      <a:pt x="163" y="167"/>
                    </a:cubicBezTo>
                    <a:cubicBezTo>
                      <a:pt x="167" y="167"/>
                      <a:pt x="171" y="163"/>
                      <a:pt x="171" y="159"/>
                    </a:cubicBezTo>
                    <a:cubicBezTo>
                      <a:pt x="171" y="154"/>
                      <a:pt x="167" y="151"/>
                      <a:pt x="163" y="151"/>
                    </a:cubicBezTo>
                    <a:cubicBezTo>
                      <a:pt x="117" y="151"/>
                      <a:pt x="117" y="151"/>
                      <a:pt x="117" y="151"/>
                    </a:cubicBezTo>
                    <a:cubicBezTo>
                      <a:pt x="117" y="126"/>
                      <a:pt x="117" y="126"/>
                      <a:pt x="117" y="126"/>
                    </a:cubicBezTo>
                    <a:lnTo>
                      <a:pt x="154" y="126"/>
                    </a:lnTo>
                    <a:close/>
                    <a:moveTo>
                      <a:pt x="16" y="109"/>
                    </a:moveTo>
                    <a:cubicBezTo>
                      <a:pt x="16" y="17"/>
                      <a:pt x="16" y="17"/>
                      <a:pt x="16" y="17"/>
                    </a:cubicBezTo>
                    <a:cubicBezTo>
                      <a:pt x="16" y="17"/>
                      <a:pt x="17" y="17"/>
                      <a:pt x="17" y="17"/>
                    </a:cubicBezTo>
                    <a:cubicBezTo>
                      <a:pt x="154" y="17"/>
                      <a:pt x="154" y="17"/>
                      <a:pt x="154" y="17"/>
                    </a:cubicBezTo>
                    <a:cubicBezTo>
                      <a:pt x="154" y="17"/>
                      <a:pt x="154" y="17"/>
                      <a:pt x="154" y="17"/>
                    </a:cubicBezTo>
                    <a:cubicBezTo>
                      <a:pt x="154" y="109"/>
                      <a:pt x="154" y="109"/>
                      <a:pt x="154" y="109"/>
                    </a:cubicBezTo>
                    <a:cubicBezTo>
                      <a:pt x="154" y="109"/>
                      <a:pt x="154" y="109"/>
                      <a:pt x="154" y="109"/>
                    </a:cubicBezTo>
                    <a:cubicBezTo>
                      <a:pt x="17" y="109"/>
                      <a:pt x="17" y="109"/>
                      <a:pt x="17" y="109"/>
                    </a:cubicBezTo>
                    <a:cubicBezTo>
                      <a:pt x="17" y="109"/>
                      <a:pt x="16" y="109"/>
                      <a:pt x="16" y="109"/>
                    </a:cubicBezTo>
                    <a:close/>
                  </a:path>
                </a:pathLst>
              </a:custGeom>
              <a:solidFill>
                <a:srgbClr val="FFD2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Rectangle 22"/>
              <p:cNvSpPr/>
              <p:nvPr/>
            </p:nvSpPr>
            <p:spPr>
              <a:xfrm>
                <a:off x="5671185" y="2406992"/>
                <a:ext cx="1346835" cy="276999"/>
              </a:xfrm>
              <a:prstGeom prst="rect">
                <a:avLst/>
              </a:prstGeom>
            </p:spPr>
            <p:txBody>
              <a:bodyPr wrap="square">
                <a:spAutoFit/>
              </a:bodyPr>
              <a:lstStyle/>
              <a:p>
                <a:r>
                  <a:rPr lang="en-IN" sz="1200" b="1" dirty="0">
                    <a:latin typeface="Lato" panose="020F0502020204030203" pitchFamily="34" charset="0"/>
                  </a:rPr>
                  <a:t>Virtual Network</a:t>
                </a:r>
              </a:p>
            </p:txBody>
          </p:sp>
          <p:sp>
            <p:nvSpPr>
              <p:cNvPr id="24" name="Rectangle 23"/>
              <p:cNvSpPr/>
              <p:nvPr/>
            </p:nvSpPr>
            <p:spPr>
              <a:xfrm>
                <a:off x="5341882" y="2753613"/>
                <a:ext cx="1897118" cy="246221"/>
              </a:xfrm>
              <a:prstGeom prst="rect">
                <a:avLst/>
              </a:prstGeom>
            </p:spPr>
            <p:txBody>
              <a:bodyPr wrap="square">
                <a:spAutoFit/>
              </a:bodyPr>
              <a:lstStyle/>
              <a:p>
                <a:r>
                  <a:rPr lang="en-IN" sz="1000" dirty="0">
                    <a:latin typeface="Lato Light" panose="020F0302020204030203" pitchFamily="34" charset="0"/>
                  </a:rPr>
                  <a:t>Microsoft</a:t>
                </a:r>
              </a:p>
            </p:txBody>
          </p:sp>
          <p:sp>
            <p:nvSpPr>
              <p:cNvPr id="25" name="Rectangle 24"/>
              <p:cNvSpPr/>
              <p:nvPr/>
            </p:nvSpPr>
            <p:spPr>
              <a:xfrm>
                <a:off x="5341882" y="2983701"/>
                <a:ext cx="1897118" cy="553998"/>
              </a:xfrm>
              <a:prstGeom prst="rect">
                <a:avLst/>
              </a:prstGeom>
            </p:spPr>
            <p:txBody>
              <a:bodyPr wrap="square">
                <a:spAutoFit/>
              </a:bodyPr>
              <a:lstStyle/>
              <a:p>
                <a:r>
                  <a:rPr lang="en-US" sz="1000" dirty="0">
                    <a:latin typeface="Lato Light" panose="020F0302020204030203" pitchFamily="34" charset="0"/>
                  </a:rPr>
                  <a:t>Create a logically isolated section in Microsoft Azure and Securely Connect it outward.</a:t>
                </a:r>
                <a:endParaRPr lang="en-IN" sz="1000" dirty="0">
                  <a:latin typeface="Lato Light" panose="020F0302020204030203" pitchFamily="34" charset="0"/>
                </a:endParaRPr>
              </a:p>
            </p:txBody>
          </p:sp>
        </p:grpSp>
        <p:grpSp>
          <p:nvGrpSpPr>
            <p:cNvPr id="12" name="Group 11"/>
            <p:cNvGrpSpPr/>
            <p:nvPr/>
          </p:nvGrpSpPr>
          <p:grpSpPr>
            <a:xfrm>
              <a:off x="7521202" y="2406992"/>
              <a:ext cx="1897118" cy="1130707"/>
              <a:chOff x="5341882" y="2406992"/>
              <a:chExt cx="1897118" cy="1130707"/>
            </a:xfrm>
          </p:grpSpPr>
          <p:sp>
            <p:nvSpPr>
              <p:cNvPr id="18" name="Freeform 6"/>
              <p:cNvSpPr>
                <a:spLocks noEditPoints="1"/>
              </p:cNvSpPr>
              <p:nvPr/>
            </p:nvSpPr>
            <p:spPr bwMode="auto">
              <a:xfrm>
                <a:off x="5462588" y="2428875"/>
                <a:ext cx="220663" cy="215900"/>
              </a:xfrm>
              <a:custGeom>
                <a:avLst/>
                <a:gdLst>
                  <a:gd name="T0" fmla="*/ 154 w 171"/>
                  <a:gd name="T1" fmla="*/ 126 h 167"/>
                  <a:gd name="T2" fmla="*/ 171 w 171"/>
                  <a:gd name="T3" fmla="*/ 109 h 167"/>
                  <a:gd name="T4" fmla="*/ 171 w 171"/>
                  <a:gd name="T5" fmla="*/ 17 h 167"/>
                  <a:gd name="T6" fmla="*/ 154 w 171"/>
                  <a:gd name="T7" fmla="*/ 0 h 167"/>
                  <a:gd name="T8" fmla="*/ 17 w 171"/>
                  <a:gd name="T9" fmla="*/ 0 h 167"/>
                  <a:gd name="T10" fmla="*/ 0 w 171"/>
                  <a:gd name="T11" fmla="*/ 17 h 167"/>
                  <a:gd name="T12" fmla="*/ 0 w 171"/>
                  <a:gd name="T13" fmla="*/ 109 h 167"/>
                  <a:gd name="T14" fmla="*/ 17 w 171"/>
                  <a:gd name="T15" fmla="*/ 126 h 167"/>
                  <a:gd name="T16" fmla="*/ 54 w 171"/>
                  <a:gd name="T17" fmla="*/ 126 h 167"/>
                  <a:gd name="T18" fmla="*/ 54 w 171"/>
                  <a:gd name="T19" fmla="*/ 151 h 167"/>
                  <a:gd name="T20" fmla="*/ 8 w 171"/>
                  <a:gd name="T21" fmla="*/ 151 h 167"/>
                  <a:gd name="T22" fmla="*/ 0 w 171"/>
                  <a:gd name="T23" fmla="*/ 159 h 167"/>
                  <a:gd name="T24" fmla="*/ 8 w 171"/>
                  <a:gd name="T25" fmla="*/ 167 h 167"/>
                  <a:gd name="T26" fmla="*/ 163 w 171"/>
                  <a:gd name="T27" fmla="*/ 167 h 167"/>
                  <a:gd name="T28" fmla="*/ 171 w 171"/>
                  <a:gd name="T29" fmla="*/ 159 h 167"/>
                  <a:gd name="T30" fmla="*/ 163 w 171"/>
                  <a:gd name="T31" fmla="*/ 151 h 167"/>
                  <a:gd name="T32" fmla="*/ 117 w 171"/>
                  <a:gd name="T33" fmla="*/ 151 h 167"/>
                  <a:gd name="T34" fmla="*/ 117 w 171"/>
                  <a:gd name="T35" fmla="*/ 126 h 167"/>
                  <a:gd name="T36" fmla="*/ 154 w 171"/>
                  <a:gd name="T37" fmla="*/ 126 h 167"/>
                  <a:gd name="T38" fmla="*/ 16 w 171"/>
                  <a:gd name="T39" fmla="*/ 109 h 167"/>
                  <a:gd name="T40" fmla="*/ 16 w 171"/>
                  <a:gd name="T41" fmla="*/ 17 h 167"/>
                  <a:gd name="T42" fmla="*/ 17 w 171"/>
                  <a:gd name="T43" fmla="*/ 17 h 167"/>
                  <a:gd name="T44" fmla="*/ 154 w 171"/>
                  <a:gd name="T45" fmla="*/ 17 h 167"/>
                  <a:gd name="T46" fmla="*/ 154 w 171"/>
                  <a:gd name="T47" fmla="*/ 17 h 167"/>
                  <a:gd name="T48" fmla="*/ 154 w 171"/>
                  <a:gd name="T49" fmla="*/ 109 h 167"/>
                  <a:gd name="T50" fmla="*/ 154 w 171"/>
                  <a:gd name="T51" fmla="*/ 109 h 167"/>
                  <a:gd name="T52" fmla="*/ 17 w 171"/>
                  <a:gd name="T53" fmla="*/ 109 h 167"/>
                  <a:gd name="T54" fmla="*/ 16 w 171"/>
                  <a:gd name="T55" fmla="*/ 10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 h="167">
                    <a:moveTo>
                      <a:pt x="154" y="126"/>
                    </a:moveTo>
                    <a:cubicBezTo>
                      <a:pt x="163" y="126"/>
                      <a:pt x="171" y="118"/>
                      <a:pt x="171" y="109"/>
                    </a:cubicBezTo>
                    <a:cubicBezTo>
                      <a:pt x="171" y="17"/>
                      <a:pt x="171" y="17"/>
                      <a:pt x="171" y="17"/>
                    </a:cubicBezTo>
                    <a:cubicBezTo>
                      <a:pt x="171" y="8"/>
                      <a:pt x="163" y="0"/>
                      <a:pt x="154" y="0"/>
                    </a:cubicBezTo>
                    <a:cubicBezTo>
                      <a:pt x="17" y="0"/>
                      <a:pt x="17" y="0"/>
                      <a:pt x="17" y="0"/>
                    </a:cubicBezTo>
                    <a:cubicBezTo>
                      <a:pt x="8" y="0"/>
                      <a:pt x="0" y="8"/>
                      <a:pt x="0" y="17"/>
                    </a:cubicBezTo>
                    <a:cubicBezTo>
                      <a:pt x="0" y="109"/>
                      <a:pt x="0" y="109"/>
                      <a:pt x="0" y="109"/>
                    </a:cubicBezTo>
                    <a:cubicBezTo>
                      <a:pt x="0" y="118"/>
                      <a:pt x="8" y="126"/>
                      <a:pt x="17" y="126"/>
                    </a:cubicBezTo>
                    <a:cubicBezTo>
                      <a:pt x="54" y="126"/>
                      <a:pt x="54" y="126"/>
                      <a:pt x="54" y="126"/>
                    </a:cubicBezTo>
                    <a:cubicBezTo>
                      <a:pt x="54" y="151"/>
                      <a:pt x="54" y="151"/>
                      <a:pt x="54" y="151"/>
                    </a:cubicBezTo>
                    <a:cubicBezTo>
                      <a:pt x="8" y="151"/>
                      <a:pt x="8" y="151"/>
                      <a:pt x="8" y="151"/>
                    </a:cubicBezTo>
                    <a:cubicBezTo>
                      <a:pt x="4" y="151"/>
                      <a:pt x="0" y="154"/>
                      <a:pt x="0" y="159"/>
                    </a:cubicBezTo>
                    <a:cubicBezTo>
                      <a:pt x="0" y="163"/>
                      <a:pt x="4" y="167"/>
                      <a:pt x="8" y="167"/>
                    </a:cubicBezTo>
                    <a:cubicBezTo>
                      <a:pt x="163" y="167"/>
                      <a:pt x="163" y="167"/>
                      <a:pt x="163" y="167"/>
                    </a:cubicBezTo>
                    <a:cubicBezTo>
                      <a:pt x="167" y="167"/>
                      <a:pt x="171" y="163"/>
                      <a:pt x="171" y="159"/>
                    </a:cubicBezTo>
                    <a:cubicBezTo>
                      <a:pt x="171" y="154"/>
                      <a:pt x="167" y="151"/>
                      <a:pt x="163" y="151"/>
                    </a:cubicBezTo>
                    <a:cubicBezTo>
                      <a:pt x="117" y="151"/>
                      <a:pt x="117" y="151"/>
                      <a:pt x="117" y="151"/>
                    </a:cubicBezTo>
                    <a:cubicBezTo>
                      <a:pt x="117" y="126"/>
                      <a:pt x="117" y="126"/>
                      <a:pt x="117" y="126"/>
                    </a:cubicBezTo>
                    <a:lnTo>
                      <a:pt x="154" y="126"/>
                    </a:lnTo>
                    <a:close/>
                    <a:moveTo>
                      <a:pt x="16" y="109"/>
                    </a:moveTo>
                    <a:cubicBezTo>
                      <a:pt x="16" y="17"/>
                      <a:pt x="16" y="17"/>
                      <a:pt x="16" y="17"/>
                    </a:cubicBezTo>
                    <a:cubicBezTo>
                      <a:pt x="16" y="17"/>
                      <a:pt x="17" y="17"/>
                      <a:pt x="17" y="17"/>
                    </a:cubicBezTo>
                    <a:cubicBezTo>
                      <a:pt x="154" y="17"/>
                      <a:pt x="154" y="17"/>
                      <a:pt x="154" y="17"/>
                    </a:cubicBezTo>
                    <a:cubicBezTo>
                      <a:pt x="154" y="17"/>
                      <a:pt x="154" y="17"/>
                      <a:pt x="154" y="17"/>
                    </a:cubicBezTo>
                    <a:cubicBezTo>
                      <a:pt x="154" y="109"/>
                      <a:pt x="154" y="109"/>
                      <a:pt x="154" y="109"/>
                    </a:cubicBezTo>
                    <a:cubicBezTo>
                      <a:pt x="154" y="109"/>
                      <a:pt x="154" y="109"/>
                      <a:pt x="154" y="109"/>
                    </a:cubicBezTo>
                    <a:cubicBezTo>
                      <a:pt x="17" y="109"/>
                      <a:pt x="17" y="109"/>
                      <a:pt x="17" y="109"/>
                    </a:cubicBezTo>
                    <a:cubicBezTo>
                      <a:pt x="17" y="109"/>
                      <a:pt x="16" y="109"/>
                      <a:pt x="16" y="109"/>
                    </a:cubicBezTo>
                    <a:close/>
                  </a:path>
                </a:pathLst>
              </a:custGeom>
              <a:solidFill>
                <a:srgbClr val="243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Rectangle 18"/>
              <p:cNvSpPr/>
              <p:nvPr/>
            </p:nvSpPr>
            <p:spPr>
              <a:xfrm>
                <a:off x="5671185" y="2406992"/>
                <a:ext cx="1346835" cy="276999"/>
              </a:xfrm>
              <a:prstGeom prst="rect">
                <a:avLst/>
              </a:prstGeom>
            </p:spPr>
            <p:txBody>
              <a:bodyPr wrap="square">
                <a:spAutoFit/>
              </a:bodyPr>
              <a:lstStyle/>
              <a:p>
                <a:r>
                  <a:rPr lang="en-IN" sz="1200" b="1" dirty="0">
                    <a:latin typeface="Lato" panose="020F0502020204030203" pitchFamily="34" charset="0"/>
                  </a:rPr>
                  <a:t>Virtual Network</a:t>
                </a:r>
              </a:p>
            </p:txBody>
          </p:sp>
          <p:sp>
            <p:nvSpPr>
              <p:cNvPr id="20" name="Rectangle 19"/>
              <p:cNvSpPr/>
              <p:nvPr/>
            </p:nvSpPr>
            <p:spPr>
              <a:xfrm>
                <a:off x="5341882" y="2753613"/>
                <a:ext cx="1897118" cy="246221"/>
              </a:xfrm>
              <a:prstGeom prst="rect">
                <a:avLst/>
              </a:prstGeom>
            </p:spPr>
            <p:txBody>
              <a:bodyPr wrap="square">
                <a:spAutoFit/>
              </a:bodyPr>
              <a:lstStyle/>
              <a:p>
                <a:r>
                  <a:rPr lang="en-IN" sz="1000" dirty="0">
                    <a:latin typeface="Lato Light" panose="020F0302020204030203" pitchFamily="34" charset="0"/>
                  </a:rPr>
                  <a:t>Microsoft</a:t>
                </a:r>
              </a:p>
            </p:txBody>
          </p:sp>
          <p:sp>
            <p:nvSpPr>
              <p:cNvPr id="21" name="Rectangle 20"/>
              <p:cNvSpPr/>
              <p:nvPr/>
            </p:nvSpPr>
            <p:spPr>
              <a:xfrm>
                <a:off x="5341882" y="2983701"/>
                <a:ext cx="1897118" cy="553998"/>
              </a:xfrm>
              <a:prstGeom prst="rect">
                <a:avLst/>
              </a:prstGeom>
            </p:spPr>
            <p:txBody>
              <a:bodyPr wrap="square">
                <a:spAutoFit/>
              </a:bodyPr>
              <a:lstStyle/>
              <a:p>
                <a:r>
                  <a:rPr lang="en-US" sz="1000" dirty="0">
                    <a:latin typeface="Lato Light" panose="020F0302020204030203" pitchFamily="34" charset="0"/>
                  </a:rPr>
                  <a:t>Create a logically isolated section in Microsoft Azure and Securely Connect it outward.</a:t>
                </a:r>
                <a:endParaRPr lang="en-IN" sz="1000" dirty="0">
                  <a:latin typeface="Lato Light" panose="020F0302020204030203" pitchFamily="34" charset="0"/>
                </a:endParaRPr>
              </a:p>
            </p:txBody>
          </p:sp>
        </p:grpSp>
        <p:grpSp>
          <p:nvGrpSpPr>
            <p:cNvPr id="13" name="Group 12"/>
            <p:cNvGrpSpPr/>
            <p:nvPr/>
          </p:nvGrpSpPr>
          <p:grpSpPr>
            <a:xfrm>
              <a:off x="9700522" y="2406992"/>
              <a:ext cx="1897118" cy="1130707"/>
              <a:chOff x="5341882" y="2406992"/>
              <a:chExt cx="1897118" cy="1130707"/>
            </a:xfrm>
          </p:grpSpPr>
          <p:sp>
            <p:nvSpPr>
              <p:cNvPr id="14" name="Freeform 6"/>
              <p:cNvSpPr>
                <a:spLocks noEditPoints="1"/>
              </p:cNvSpPr>
              <p:nvPr/>
            </p:nvSpPr>
            <p:spPr bwMode="auto">
              <a:xfrm>
                <a:off x="5462588" y="2428875"/>
                <a:ext cx="220663" cy="215900"/>
              </a:xfrm>
              <a:custGeom>
                <a:avLst/>
                <a:gdLst>
                  <a:gd name="T0" fmla="*/ 154 w 171"/>
                  <a:gd name="T1" fmla="*/ 126 h 167"/>
                  <a:gd name="T2" fmla="*/ 171 w 171"/>
                  <a:gd name="T3" fmla="*/ 109 h 167"/>
                  <a:gd name="T4" fmla="*/ 171 w 171"/>
                  <a:gd name="T5" fmla="*/ 17 h 167"/>
                  <a:gd name="T6" fmla="*/ 154 w 171"/>
                  <a:gd name="T7" fmla="*/ 0 h 167"/>
                  <a:gd name="T8" fmla="*/ 17 w 171"/>
                  <a:gd name="T9" fmla="*/ 0 h 167"/>
                  <a:gd name="T10" fmla="*/ 0 w 171"/>
                  <a:gd name="T11" fmla="*/ 17 h 167"/>
                  <a:gd name="T12" fmla="*/ 0 w 171"/>
                  <a:gd name="T13" fmla="*/ 109 h 167"/>
                  <a:gd name="T14" fmla="*/ 17 w 171"/>
                  <a:gd name="T15" fmla="*/ 126 h 167"/>
                  <a:gd name="T16" fmla="*/ 54 w 171"/>
                  <a:gd name="T17" fmla="*/ 126 h 167"/>
                  <a:gd name="T18" fmla="*/ 54 w 171"/>
                  <a:gd name="T19" fmla="*/ 151 h 167"/>
                  <a:gd name="T20" fmla="*/ 8 w 171"/>
                  <a:gd name="T21" fmla="*/ 151 h 167"/>
                  <a:gd name="T22" fmla="*/ 0 w 171"/>
                  <a:gd name="T23" fmla="*/ 159 h 167"/>
                  <a:gd name="T24" fmla="*/ 8 w 171"/>
                  <a:gd name="T25" fmla="*/ 167 h 167"/>
                  <a:gd name="T26" fmla="*/ 163 w 171"/>
                  <a:gd name="T27" fmla="*/ 167 h 167"/>
                  <a:gd name="T28" fmla="*/ 171 w 171"/>
                  <a:gd name="T29" fmla="*/ 159 h 167"/>
                  <a:gd name="T30" fmla="*/ 163 w 171"/>
                  <a:gd name="T31" fmla="*/ 151 h 167"/>
                  <a:gd name="T32" fmla="*/ 117 w 171"/>
                  <a:gd name="T33" fmla="*/ 151 h 167"/>
                  <a:gd name="T34" fmla="*/ 117 w 171"/>
                  <a:gd name="T35" fmla="*/ 126 h 167"/>
                  <a:gd name="T36" fmla="*/ 154 w 171"/>
                  <a:gd name="T37" fmla="*/ 126 h 167"/>
                  <a:gd name="T38" fmla="*/ 16 w 171"/>
                  <a:gd name="T39" fmla="*/ 109 h 167"/>
                  <a:gd name="T40" fmla="*/ 16 w 171"/>
                  <a:gd name="T41" fmla="*/ 17 h 167"/>
                  <a:gd name="T42" fmla="*/ 17 w 171"/>
                  <a:gd name="T43" fmla="*/ 17 h 167"/>
                  <a:gd name="T44" fmla="*/ 154 w 171"/>
                  <a:gd name="T45" fmla="*/ 17 h 167"/>
                  <a:gd name="T46" fmla="*/ 154 w 171"/>
                  <a:gd name="T47" fmla="*/ 17 h 167"/>
                  <a:gd name="T48" fmla="*/ 154 w 171"/>
                  <a:gd name="T49" fmla="*/ 109 h 167"/>
                  <a:gd name="T50" fmla="*/ 154 w 171"/>
                  <a:gd name="T51" fmla="*/ 109 h 167"/>
                  <a:gd name="T52" fmla="*/ 17 w 171"/>
                  <a:gd name="T53" fmla="*/ 109 h 167"/>
                  <a:gd name="T54" fmla="*/ 16 w 171"/>
                  <a:gd name="T55" fmla="*/ 10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 h="167">
                    <a:moveTo>
                      <a:pt x="154" y="126"/>
                    </a:moveTo>
                    <a:cubicBezTo>
                      <a:pt x="163" y="126"/>
                      <a:pt x="171" y="118"/>
                      <a:pt x="171" y="109"/>
                    </a:cubicBezTo>
                    <a:cubicBezTo>
                      <a:pt x="171" y="17"/>
                      <a:pt x="171" y="17"/>
                      <a:pt x="171" y="17"/>
                    </a:cubicBezTo>
                    <a:cubicBezTo>
                      <a:pt x="171" y="8"/>
                      <a:pt x="163" y="0"/>
                      <a:pt x="154" y="0"/>
                    </a:cubicBezTo>
                    <a:cubicBezTo>
                      <a:pt x="17" y="0"/>
                      <a:pt x="17" y="0"/>
                      <a:pt x="17" y="0"/>
                    </a:cubicBezTo>
                    <a:cubicBezTo>
                      <a:pt x="8" y="0"/>
                      <a:pt x="0" y="8"/>
                      <a:pt x="0" y="17"/>
                    </a:cubicBezTo>
                    <a:cubicBezTo>
                      <a:pt x="0" y="109"/>
                      <a:pt x="0" y="109"/>
                      <a:pt x="0" y="109"/>
                    </a:cubicBezTo>
                    <a:cubicBezTo>
                      <a:pt x="0" y="118"/>
                      <a:pt x="8" y="126"/>
                      <a:pt x="17" y="126"/>
                    </a:cubicBezTo>
                    <a:cubicBezTo>
                      <a:pt x="54" y="126"/>
                      <a:pt x="54" y="126"/>
                      <a:pt x="54" y="126"/>
                    </a:cubicBezTo>
                    <a:cubicBezTo>
                      <a:pt x="54" y="151"/>
                      <a:pt x="54" y="151"/>
                      <a:pt x="54" y="151"/>
                    </a:cubicBezTo>
                    <a:cubicBezTo>
                      <a:pt x="8" y="151"/>
                      <a:pt x="8" y="151"/>
                      <a:pt x="8" y="151"/>
                    </a:cubicBezTo>
                    <a:cubicBezTo>
                      <a:pt x="4" y="151"/>
                      <a:pt x="0" y="154"/>
                      <a:pt x="0" y="159"/>
                    </a:cubicBezTo>
                    <a:cubicBezTo>
                      <a:pt x="0" y="163"/>
                      <a:pt x="4" y="167"/>
                      <a:pt x="8" y="167"/>
                    </a:cubicBezTo>
                    <a:cubicBezTo>
                      <a:pt x="163" y="167"/>
                      <a:pt x="163" y="167"/>
                      <a:pt x="163" y="167"/>
                    </a:cubicBezTo>
                    <a:cubicBezTo>
                      <a:pt x="167" y="167"/>
                      <a:pt x="171" y="163"/>
                      <a:pt x="171" y="159"/>
                    </a:cubicBezTo>
                    <a:cubicBezTo>
                      <a:pt x="171" y="154"/>
                      <a:pt x="167" y="151"/>
                      <a:pt x="163" y="151"/>
                    </a:cubicBezTo>
                    <a:cubicBezTo>
                      <a:pt x="117" y="151"/>
                      <a:pt x="117" y="151"/>
                      <a:pt x="117" y="151"/>
                    </a:cubicBezTo>
                    <a:cubicBezTo>
                      <a:pt x="117" y="126"/>
                      <a:pt x="117" y="126"/>
                      <a:pt x="117" y="126"/>
                    </a:cubicBezTo>
                    <a:lnTo>
                      <a:pt x="154" y="126"/>
                    </a:lnTo>
                    <a:close/>
                    <a:moveTo>
                      <a:pt x="16" y="109"/>
                    </a:moveTo>
                    <a:cubicBezTo>
                      <a:pt x="16" y="17"/>
                      <a:pt x="16" y="17"/>
                      <a:pt x="16" y="17"/>
                    </a:cubicBezTo>
                    <a:cubicBezTo>
                      <a:pt x="16" y="17"/>
                      <a:pt x="17" y="17"/>
                      <a:pt x="17" y="17"/>
                    </a:cubicBezTo>
                    <a:cubicBezTo>
                      <a:pt x="154" y="17"/>
                      <a:pt x="154" y="17"/>
                      <a:pt x="154" y="17"/>
                    </a:cubicBezTo>
                    <a:cubicBezTo>
                      <a:pt x="154" y="17"/>
                      <a:pt x="154" y="17"/>
                      <a:pt x="154" y="17"/>
                    </a:cubicBezTo>
                    <a:cubicBezTo>
                      <a:pt x="154" y="109"/>
                      <a:pt x="154" y="109"/>
                      <a:pt x="154" y="109"/>
                    </a:cubicBezTo>
                    <a:cubicBezTo>
                      <a:pt x="154" y="109"/>
                      <a:pt x="154" y="109"/>
                      <a:pt x="154" y="109"/>
                    </a:cubicBezTo>
                    <a:cubicBezTo>
                      <a:pt x="17" y="109"/>
                      <a:pt x="17" y="109"/>
                      <a:pt x="17" y="109"/>
                    </a:cubicBezTo>
                    <a:cubicBezTo>
                      <a:pt x="17" y="109"/>
                      <a:pt x="16" y="109"/>
                      <a:pt x="16" y="109"/>
                    </a:cubicBezTo>
                    <a:close/>
                  </a:path>
                </a:pathLst>
              </a:custGeom>
              <a:solidFill>
                <a:srgbClr val="66E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Rectangle 14"/>
              <p:cNvSpPr/>
              <p:nvPr/>
            </p:nvSpPr>
            <p:spPr>
              <a:xfrm>
                <a:off x="5671185" y="2406992"/>
                <a:ext cx="1346835" cy="276999"/>
              </a:xfrm>
              <a:prstGeom prst="rect">
                <a:avLst/>
              </a:prstGeom>
            </p:spPr>
            <p:txBody>
              <a:bodyPr wrap="square">
                <a:spAutoFit/>
              </a:bodyPr>
              <a:lstStyle/>
              <a:p>
                <a:r>
                  <a:rPr lang="en-IN" sz="1200" b="1" dirty="0">
                    <a:latin typeface="Lato" panose="020F0502020204030203" pitchFamily="34" charset="0"/>
                  </a:rPr>
                  <a:t>Virtual Network</a:t>
                </a:r>
              </a:p>
            </p:txBody>
          </p:sp>
          <p:sp>
            <p:nvSpPr>
              <p:cNvPr id="16" name="Rectangle 15"/>
              <p:cNvSpPr/>
              <p:nvPr/>
            </p:nvSpPr>
            <p:spPr>
              <a:xfrm>
                <a:off x="5341882" y="2753613"/>
                <a:ext cx="1897118" cy="246221"/>
              </a:xfrm>
              <a:prstGeom prst="rect">
                <a:avLst/>
              </a:prstGeom>
            </p:spPr>
            <p:txBody>
              <a:bodyPr wrap="square">
                <a:spAutoFit/>
              </a:bodyPr>
              <a:lstStyle/>
              <a:p>
                <a:r>
                  <a:rPr lang="en-IN" sz="1000" dirty="0">
                    <a:latin typeface="Lato Light" panose="020F0302020204030203" pitchFamily="34" charset="0"/>
                  </a:rPr>
                  <a:t>Microsoft</a:t>
                </a:r>
              </a:p>
            </p:txBody>
          </p:sp>
          <p:sp>
            <p:nvSpPr>
              <p:cNvPr id="17" name="Rectangle 16"/>
              <p:cNvSpPr/>
              <p:nvPr/>
            </p:nvSpPr>
            <p:spPr>
              <a:xfrm>
                <a:off x="5341882" y="2983701"/>
                <a:ext cx="1897118" cy="553998"/>
              </a:xfrm>
              <a:prstGeom prst="rect">
                <a:avLst/>
              </a:prstGeom>
            </p:spPr>
            <p:txBody>
              <a:bodyPr wrap="square">
                <a:spAutoFit/>
              </a:bodyPr>
              <a:lstStyle/>
              <a:p>
                <a:r>
                  <a:rPr lang="en-US" sz="1000" dirty="0">
                    <a:latin typeface="Lato Light" panose="020F0302020204030203" pitchFamily="34" charset="0"/>
                  </a:rPr>
                  <a:t>Create a logically isolated section in Microsoft Azure and Securely Connect it outward.</a:t>
                </a:r>
                <a:endParaRPr lang="en-IN" sz="1000" dirty="0">
                  <a:latin typeface="Lato Light" panose="020F0302020204030203" pitchFamily="34" charset="0"/>
                </a:endParaRPr>
              </a:p>
            </p:txBody>
          </p:sp>
        </p:grpSp>
      </p:grpSp>
      <p:grpSp>
        <p:nvGrpSpPr>
          <p:cNvPr id="26" name="Group 25"/>
          <p:cNvGrpSpPr/>
          <p:nvPr userDrawn="1"/>
        </p:nvGrpSpPr>
        <p:grpSpPr>
          <a:xfrm>
            <a:off x="5341882" y="4285905"/>
            <a:ext cx="6255758" cy="1390467"/>
            <a:chOff x="5341882" y="2298651"/>
            <a:chExt cx="6255758" cy="1390467"/>
          </a:xfrm>
          <a:effectLst>
            <a:outerShdw blurRad="152400" dist="38100" dir="2700000" algn="tl" rotWithShape="0">
              <a:prstClr val="black">
                <a:alpha val="25000"/>
              </a:prstClr>
            </a:outerShdw>
          </a:effectLst>
        </p:grpSpPr>
        <p:sp>
          <p:nvSpPr>
            <p:cNvPr id="27" name="Rounded Rectangle 26"/>
            <p:cNvSpPr/>
            <p:nvPr/>
          </p:nvSpPr>
          <p:spPr bwMode="auto">
            <a:xfrm>
              <a:off x="9700522" y="2298651"/>
              <a:ext cx="1897118" cy="1390467"/>
            </a:xfrm>
            <a:prstGeom prst="roundRect">
              <a:avLst>
                <a:gd name="adj" fmla="val 7334"/>
              </a:avLst>
            </a:prstGeom>
            <a:solidFill>
              <a:schemeClr val="bg1"/>
            </a:solidFill>
            <a:ln>
              <a:noFill/>
            </a:ln>
          </p:spPr>
          <p:txBody>
            <a:bodyPr vert="horz" wrap="square" lIns="91440" tIns="45720" rIns="91440" bIns="45720" numCol="1" rtlCol="0" anchor="t" anchorCtr="0" compatLnSpc="1">
              <a:prstTxWarp prst="textNoShape">
                <a:avLst/>
              </a:prstTxWarp>
            </a:bodyPr>
            <a:lstStyle/>
            <a:p>
              <a:pPr algn="ctr"/>
              <a:endParaRPr lang="en-IN" dirty="0"/>
            </a:p>
          </p:txBody>
        </p:sp>
        <p:sp>
          <p:nvSpPr>
            <p:cNvPr id="28" name="Rounded Rectangle 27"/>
            <p:cNvSpPr/>
            <p:nvPr/>
          </p:nvSpPr>
          <p:spPr bwMode="auto">
            <a:xfrm>
              <a:off x="7521202" y="2298651"/>
              <a:ext cx="1897118" cy="1390467"/>
            </a:xfrm>
            <a:prstGeom prst="roundRect">
              <a:avLst>
                <a:gd name="adj" fmla="val 7334"/>
              </a:avLst>
            </a:prstGeom>
            <a:solidFill>
              <a:schemeClr val="bg1"/>
            </a:solidFill>
            <a:ln>
              <a:noFill/>
            </a:ln>
          </p:spPr>
          <p:txBody>
            <a:bodyPr vert="horz" wrap="square" lIns="91440" tIns="45720" rIns="91440" bIns="45720" numCol="1" rtlCol="0" anchor="t" anchorCtr="0" compatLnSpc="1">
              <a:prstTxWarp prst="textNoShape">
                <a:avLst/>
              </a:prstTxWarp>
            </a:bodyPr>
            <a:lstStyle/>
            <a:p>
              <a:pPr algn="ctr"/>
              <a:endParaRPr lang="en-IN" dirty="0"/>
            </a:p>
          </p:txBody>
        </p:sp>
        <p:sp>
          <p:nvSpPr>
            <p:cNvPr id="29" name="Rounded Rectangle 28"/>
            <p:cNvSpPr/>
            <p:nvPr/>
          </p:nvSpPr>
          <p:spPr bwMode="auto">
            <a:xfrm>
              <a:off x="5341882" y="2298651"/>
              <a:ext cx="1897118" cy="1390467"/>
            </a:xfrm>
            <a:prstGeom prst="roundRect">
              <a:avLst>
                <a:gd name="adj" fmla="val 7334"/>
              </a:avLst>
            </a:prstGeom>
            <a:solidFill>
              <a:schemeClr val="bg1"/>
            </a:solidFill>
            <a:ln>
              <a:noFill/>
            </a:ln>
          </p:spPr>
          <p:txBody>
            <a:bodyPr vert="horz" wrap="square" lIns="91440" tIns="45720" rIns="91440" bIns="45720" numCol="1" rtlCol="0" anchor="t" anchorCtr="0" compatLnSpc="1">
              <a:prstTxWarp prst="textNoShape">
                <a:avLst/>
              </a:prstTxWarp>
            </a:bodyPr>
            <a:lstStyle/>
            <a:p>
              <a:pPr algn="ctr"/>
              <a:endParaRPr lang="en-IN" dirty="0"/>
            </a:p>
          </p:txBody>
        </p:sp>
        <p:grpSp>
          <p:nvGrpSpPr>
            <p:cNvPr id="30" name="Group 29"/>
            <p:cNvGrpSpPr/>
            <p:nvPr/>
          </p:nvGrpSpPr>
          <p:grpSpPr>
            <a:xfrm>
              <a:off x="5341882" y="2406992"/>
              <a:ext cx="1897118" cy="1130707"/>
              <a:chOff x="5341882" y="2406992"/>
              <a:chExt cx="1897118" cy="1130707"/>
            </a:xfrm>
          </p:grpSpPr>
          <p:sp>
            <p:nvSpPr>
              <p:cNvPr id="41" name="Freeform 6"/>
              <p:cNvSpPr>
                <a:spLocks noEditPoints="1"/>
              </p:cNvSpPr>
              <p:nvPr/>
            </p:nvSpPr>
            <p:spPr bwMode="auto">
              <a:xfrm>
                <a:off x="5462588" y="2428875"/>
                <a:ext cx="220663" cy="215900"/>
              </a:xfrm>
              <a:custGeom>
                <a:avLst/>
                <a:gdLst>
                  <a:gd name="T0" fmla="*/ 154 w 171"/>
                  <a:gd name="T1" fmla="*/ 126 h 167"/>
                  <a:gd name="T2" fmla="*/ 171 w 171"/>
                  <a:gd name="T3" fmla="*/ 109 h 167"/>
                  <a:gd name="T4" fmla="*/ 171 w 171"/>
                  <a:gd name="T5" fmla="*/ 17 h 167"/>
                  <a:gd name="T6" fmla="*/ 154 w 171"/>
                  <a:gd name="T7" fmla="*/ 0 h 167"/>
                  <a:gd name="T8" fmla="*/ 17 w 171"/>
                  <a:gd name="T9" fmla="*/ 0 h 167"/>
                  <a:gd name="T10" fmla="*/ 0 w 171"/>
                  <a:gd name="T11" fmla="*/ 17 h 167"/>
                  <a:gd name="T12" fmla="*/ 0 w 171"/>
                  <a:gd name="T13" fmla="*/ 109 h 167"/>
                  <a:gd name="T14" fmla="*/ 17 w 171"/>
                  <a:gd name="T15" fmla="*/ 126 h 167"/>
                  <a:gd name="T16" fmla="*/ 54 w 171"/>
                  <a:gd name="T17" fmla="*/ 126 h 167"/>
                  <a:gd name="T18" fmla="*/ 54 w 171"/>
                  <a:gd name="T19" fmla="*/ 151 h 167"/>
                  <a:gd name="T20" fmla="*/ 8 w 171"/>
                  <a:gd name="T21" fmla="*/ 151 h 167"/>
                  <a:gd name="T22" fmla="*/ 0 w 171"/>
                  <a:gd name="T23" fmla="*/ 159 h 167"/>
                  <a:gd name="T24" fmla="*/ 8 w 171"/>
                  <a:gd name="T25" fmla="*/ 167 h 167"/>
                  <a:gd name="T26" fmla="*/ 163 w 171"/>
                  <a:gd name="T27" fmla="*/ 167 h 167"/>
                  <a:gd name="T28" fmla="*/ 171 w 171"/>
                  <a:gd name="T29" fmla="*/ 159 h 167"/>
                  <a:gd name="T30" fmla="*/ 163 w 171"/>
                  <a:gd name="T31" fmla="*/ 151 h 167"/>
                  <a:gd name="T32" fmla="*/ 117 w 171"/>
                  <a:gd name="T33" fmla="*/ 151 h 167"/>
                  <a:gd name="T34" fmla="*/ 117 w 171"/>
                  <a:gd name="T35" fmla="*/ 126 h 167"/>
                  <a:gd name="T36" fmla="*/ 154 w 171"/>
                  <a:gd name="T37" fmla="*/ 126 h 167"/>
                  <a:gd name="T38" fmla="*/ 16 w 171"/>
                  <a:gd name="T39" fmla="*/ 109 h 167"/>
                  <a:gd name="T40" fmla="*/ 16 w 171"/>
                  <a:gd name="T41" fmla="*/ 17 h 167"/>
                  <a:gd name="T42" fmla="*/ 17 w 171"/>
                  <a:gd name="T43" fmla="*/ 17 h 167"/>
                  <a:gd name="T44" fmla="*/ 154 w 171"/>
                  <a:gd name="T45" fmla="*/ 17 h 167"/>
                  <a:gd name="T46" fmla="*/ 154 w 171"/>
                  <a:gd name="T47" fmla="*/ 17 h 167"/>
                  <a:gd name="T48" fmla="*/ 154 w 171"/>
                  <a:gd name="T49" fmla="*/ 109 h 167"/>
                  <a:gd name="T50" fmla="*/ 154 w 171"/>
                  <a:gd name="T51" fmla="*/ 109 h 167"/>
                  <a:gd name="T52" fmla="*/ 17 w 171"/>
                  <a:gd name="T53" fmla="*/ 109 h 167"/>
                  <a:gd name="T54" fmla="*/ 16 w 171"/>
                  <a:gd name="T55" fmla="*/ 10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 h="167">
                    <a:moveTo>
                      <a:pt x="154" y="126"/>
                    </a:moveTo>
                    <a:cubicBezTo>
                      <a:pt x="163" y="126"/>
                      <a:pt x="171" y="118"/>
                      <a:pt x="171" y="109"/>
                    </a:cubicBezTo>
                    <a:cubicBezTo>
                      <a:pt x="171" y="17"/>
                      <a:pt x="171" y="17"/>
                      <a:pt x="171" y="17"/>
                    </a:cubicBezTo>
                    <a:cubicBezTo>
                      <a:pt x="171" y="8"/>
                      <a:pt x="163" y="0"/>
                      <a:pt x="154" y="0"/>
                    </a:cubicBezTo>
                    <a:cubicBezTo>
                      <a:pt x="17" y="0"/>
                      <a:pt x="17" y="0"/>
                      <a:pt x="17" y="0"/>
                    </a:cubicBezTo>
                    <a:cubicBezTo>
                      <a:pt x="8" y="0"/>
                      <a:pt x="0" y="8"/>
                      <a:pt x="0" y="17"/>
                    </a:cubicBezTo>
                    <a:cubicBezTo>
                      <a:pt x="0" y="109"/>
                      <a:pt x="0" y="109"/>
                      <a:pt x="0" y="109"/>
                    </a:cubicBezTo>
                    <a:cubicBezTo>
                      <a:pt x="0" y="118"/>
                      <a:pt x="8" y="126"/>
                      <a:pt x="17" y="126"/>
                    </a:cubicBezTo>
                    <a:cubicBezTo>
                      <a:pt x="54" y="126"/>
                      <a:pt x="54" y="126"/>
                      <a:pt x="54" y="126"/>
                    </a:cubicBezTo>
                    <a:cubicBezTo>
                      <a:pt x="54" y="151"/>
                      <a:pt x="54" y="151"/>
                      <a:pt x="54" y="151"/>
                    </a:cubicBezTo>
                    <a:cubicBezTo>
                      <a:pt x="8" y="151"/>
                      <a:pt x="8" y="151"/>
                      <a:pt x="8" y="151"/>
                    </a:cubicBezTo>
                    <a:cubicBezTo>
                      <a:pt x="4" y="151"/>
                      <a:pt x="0" y="154"/>
                      <a:pt x="0" y="159"/>
                    </a:cubicBezTo>
                    <a:cubicBezTo>
                      <a:pt x="0" y="163"/>
                      <a:pt x="4" y="167"/>
                      <a:pt x="8" y="167"/>
                    </a:cubicBezTo>
                    <a:cubicBezTo>
                      <a:pt x="163" y="167"/>
                      <a:pt x="163" y="167"/>
                      <a:pt x="163" y="167"/>
                    </a:cubicBezTo>
                    <a:cubicBezTo>
                      <a:pt x="167" y="167"/>
                      <a:pt x="171" y="163"/>
                      <a:pt x="171" y="159"/>
                    </a:cubicBezTo>
                    <a:cubicBezTo>
                      <a:pt x="171" y="154"/>
                      <a:pt x="167" y="151"/>
                      <a:pt x="163" y="151"/>
                    </a:cubicBezTo>
                    <a:cubicBezTo>
                      <a:pt x="117" y="151"/>
                      <a:pt x="117" y="151"/>
                      <a:pt x="117" y="151"/>
                    </a:cubicBezTo>
                    <a:cubicBezTo>
                      <a:pt x="117" y="126"/>
                      <a:pt x="117" y="126"/>
                      <a:pt x="117" y="126"/>
                    </a:cubicBezTo>
                    <a:lnTo>
                      <a:pt x="154" y="126"/>
                    </a:lnTo>
                    <a:close/>
                    <a:moveTo>
                      <a:pt x="16" y="109"/>
                    </a:moveTo>
                    <a:cubicBezTo>
                      <a:pt x="16" y="17"/>
                      <a:pt x="16" y="17"/>
                      <a:pt x="16" y="17"/>
                    </a:cubicBezTo>
                    <a:cubicBezTo>
                      <a:pt x="16" y="17"/>
                      <a:pt x="17" y="17"/>
                      <a:pt x="17" y="17"/>
                    </a:cubicBezTo>
                    <a:cubicBezTo>
                      <a:pt x="154" y="17"/>
                      <a:pt x="154" y="17"/>
                      <a:pt x="154" y="17"/>
                    </a:cubicBezTo>
                    <a:cubicBezTo>
                      <a:pt x="154" y="17"/>
                      <a:pt x="154" y="17"/>
                      <a:pt x="154" y="17"/>
                    </a:cubicBezTo>
                    <a:cubicBezTo>
                      <a:pt x="154" y="109"/>
                      <a:pt x="154" y="109"/>
                      <a:pt x="154" y="109"/>
                    </a:cubicBezTo>
                    <a:cubicBezTo>
                      <a:pt x="154" y="109"/>
                      <a:pt x="154" y="109"/>
                      <a:pt x="154" y="109"/>
                    </a:cubicBezTo>
                    <a:cubicBezTo>
                      <a:pt x="17" y="109"/>
                      <a:pt x="17" y="109"/>
                      <a:pt x="17" y="109"/>
                    </a:cubicBezTo>
                    <a:cubicBezTo>
                      <a:pt x="17" y="109"/>
                      <a:pt x="16" y="109"/>
                      <a:pt x="16" y="109"/>
                    </a:cubicBezTo>
                    <a:close/>
                  </a:path>
                </a:pathLst>
              </a:custGeom>
              <a:solidFill>
                <a:srgbClr val="2BD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2" name="Rectangle 41"/>
              <p:cNvSpPr/>
              <p:nvPr/>
            </p:nvSpPr>
            <p:spPr>
              <a:xfrm>
                <a:off x="5671185" y="2406992"/>
                <a:ext cx="1346835" cy="276999"/>
              </a:xfrm>
              <a:prstGeom prst="rect">
                <a:avLst/>
              </a:prstGeom>
            </p:spPr>
            <p:txBody>
              <a:bodyPr wrap="square">
                <a:spAutoFit/>
              </a:bodyPr>
              <a:lstStyle/>
              <a:p>
                <a:r>
                  <a:rPr lang="en-IN" sz="1200" b="1" dirty="0">
                    <a:latin typeface="Lato" panose="020F0502020204030203" pitchFamily="34" charset="0"/>
                  </a:rPr>
                  <a:t>Virtual Network</a:t>
                </a:r>
              </a:p>
            </p:txBody>
          </p:sp>
          <p:sp>
            <p:nvSpPr>
              <p:cNvPr id="43" name="Rectangle 42"/>
              <p:cNvSpPr/>
              <p:nvPr/>
            </p:nvSpPr>
            <p:spPr>
              <a:xfrm>
                <a:off x="5341882" y="2753613"/>
                <a:ext cx="1897118" cy="246221"/>
              </a:xfrm>
              <a:prstGeom prst="rect">
                <a:avLst/>
              </a:prstGeom>
            </p:spPr>
            <p:txBody>
              <a:bodyPr wrap="square">
                <a:spAutoFit/>
              </a:bodyPr>
              <a:lstStyle/>
              <a:p>
                <a:r>
                  <a:rPr lang="en-IN" sz="1000" dirty="0">
                    <a:latin typeface="Lato Light" panose="020F0302020204030203" pitchFamily="34" charset="0"/>
                  </a:rPr>
                  <a:t>Microsoft</a:t>
                </a:r>
              </a:p>
            </p:txBody>
          </p:sp>
          <p:sp>
            <p:nvSpPr>
              <p:cNvPr id="44" name="Rectangle 43"/>
              <p:cNvSpPr/>
              <p:nvPr/>
            </p:nvSpPr>
            <p:spPr>
              <a:xfrm>
                <a:off x="5341882" y="2983701"/>
                <a:ext cx="1897118" cy="553998"/>
              </a:xfrm>
              <a:prstGeom prst="rect">
                <a:avLst/>
              </a:prstGeom>
            </p:spPr>
            <p:txBody>
              <a:bodyPr wrap="square">
                <a:spAutoFit/>
              </a:bodyPr>
              <a:lstStyle/>
              <a:p>
                <a:r>
                  <a:rPr lang="en-US" sz="1000" dirty="0">
                    <a:latin typeface="Lato Light" panose="020F0302020204030203" pitchFamily="34" charset="0"/>
                  </a:rPr>
                  <a:t>Create a logically isolated section in Microsoft Azure and Securely Connect it outward.</a:t>
                </a:r>
                <a:endParaRPr lang="en-IN" sz="1000" dirty="0">
                  <a:latin typeface="Lato Light" panose="020F0302020204030203" pitchFamily="34" charset="0"/>
                </a:endParaRPr>
              </a:p>
            </p:txBody>
          </p:sp>
        </p:grpSp>
        <p:grpSp>
          <p:nvGrpSpPr>
            <p:cNvPr id="31" name="Group 30"/>
            <p:cNvGrpSpPr/>
            <p:nvPr/>
          </p:nvGrpSpPr>
          <p:grpSpPr>
            <a:xfrm>
              <a:off x="7521202" y="2406992"/>
              <a:ext cx="1897118" cy="1130707"/>
              <a:chOff x="5341882" y="2406992"/>
              <a:chExt cx="1897118" cy="1130707"/>
            </a:xfrm>
          </p:grpSpPr>
          <p:sp>
            <p:nvSpPr>
              <p:cNvPr id="37" name="Freeform 6"/>
              <p:cNvSpPr>
                <a:spLocks noEditPoints="1"/>
              </p:cNvSpPr>
              <p:nvPr/>
            </p:nvSpPr>
            <p:spPr bwMode="auto">
              <a:xfrm>
                <a:off x="5462588" y="2428875"/>
                <a:ext cx="220663" cy="215900"/>
              </a:xfrm>
              <a:custGeom>
                <a:avLst/>
                <a:gdLst>
                  <a:gd name="T0" fmla="*/ 154 w 171"/>
                  <a:gd name="T1" fmla="*/ 126 h 167"/>
                  <a:gd name="T2" fmla="*/ 171 w 171"/>
                  <a:gd name="T3" fmla="*/ 109 h 167"/>
                  <a:gd name="T4" fmla="*/ 171 w 171"/>
                  <a:gd name="T5" fmla="*/ 17 h 167"/>
                  <a:gd name="T6" fmla="*/ 154 w 171"/>
                  <a:gd name="T7" fmla="*/ 0 h 167"/>
                  <a:gd name="T8" fmla="*/ 17 w 171"/>
                  <a:gd name="T9" fmla="*/ 0 h 167"/>
                  <a:gd name="T10" fmla="*/ 0 w 171"/>
                  <a:gd name="T11" fmla="*/ 17 h 167"/>
                  <a:gd name="T12" fmla="*/ 0 w 171"/>
                  <a:gd name="T13" fmla="*/ 109 h 167"/>
                  <a:gd name="T14" fmla="*/ 17 w 171"/>
                  <a:gd name="T15" fmla="*/ 126 h 167"/>
                  <a:gd name="T16" fmla="*/ 54 w 171"/>
                  <a:gd name="T17" fmla="*/ 126 h 167"/>
                  <a:gd name="T18" fmla="*/ 54 w 171"/>
                  <a:gd name="T19" fmla="*/ 151 h 167"/>
                  <a:gd name="T20" fmla="*/ 8 w 171"/>
                  <a:gd name="T21" fmla="*/ 151 h 167"/>
                  <a:gd name="T22" fmla="*/ 0 w 171"/>
                  <a:gd name="T23" fmla="*/ 159 h 167"/>
                  <a:gd name="T24" fmla="*/ 8 w 171"/>
                  <a:gd name="T25" fmla="*/ 167 h 167"/>
                  <a:gd name="T26" fmla="*/ 163 w 171"/>
                  <a:gd name="T27" fmla="*/ 167 h 167"/>
                  <a:gd name="T28" fmla="*/ 171 w 171"/>
                  <a:gd name="T29" fmla="*/ 159 h 167"/>
                  <a:gd name="T30" fmla="*/ 163 w 171"/>
                  <a:gd name="T31" fmla="*/ 151 h 167"/>
                  <a:gd name="T32" fmla="*/ 117 w 171"/>
                  <a:gd name="T33" fmla="*/ 151 h 167"/>
                  <a:gd name="T34" fmla="*/ 117 w 171"/>
                  <a:gd name="T35" fmla="*/ 126 h 167"/>
                  <a:gd name="T36" fmla="*/ 154 w 171"/>
                  <a:gd name="T37" fmla="*/ 126 h 167"/>
                  <a:gd name="T38" fmla="*/ 16 w 171"/>
                  <a:gd name="T39" fmla="*/ 109 h 167"/>
                  <a:gd name="T40" fmla="*/ 16 w 171"/>
                  <a:gd name="T41" fmla="*/ 17 h 167"/>
                  <a:gd name="T42" fmla="*/ 17 w 171"/>
                  <a:gd name="T43" fmla="*/ 17 h 167"/>
                  <a:gd name="T44" fmla="*/ 154 w 171"/>
                  <a:gd name="T45" fmla="*/ 17 h 167"/>
                  <a:gd name="T46" fmla="*/ 154 w 171"/>
                  <a:gd name="T47" fmla="*/ 17 h 167"/>
                  <a:gd name="T48" fmla="*/ 154 w 171"/>
                  <a:gd name="T49" fmla="*/ 109 h 167"/>
                  <a:gd name="T50" fmla="*/ 154 w 171"/>
                  <a:gd name="T51" fmla="*/ 109 h 167"/>
                  <a:gd name="T52" fmla="*/ 17 w 171"/>
                  <a:gd name="T53" fmla="*/ 109 h 167"/>
                  <a:gd name="T54" fmla="*/ 16 w 171"/>
                  <a:gd name="T55" fmla="*/ 10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 h="167">
                    <a:moveTo>
                      <a:pt x="154" y="126"/>
                    </a:moveTo>
                    <a:cubicBezTo>
                      <a:pt x="163" y="126"/>
                      <a:pt x="171" y="118"/>
                      <a:pt x="171" y="109"/>
                    </a:cubicBezTo>
                    <a:cubicBezTo>
                      <a:pt x="171" y="17"/>
                      <a:pt x="171" y="17"/>
                      <a:pt x="171" y="17"/>
                    </a:cubicBezTo>
                    <a:cubicBezTo>
                      <a:pt x="171" y="8"/>
                      <a:pt x="163" y="0"/>
                      <a:pt x="154" y="0"/>
                    </a:cubicBezTo>
                    <a:cubicBezTo>
                      <a:pt x="17" y="0"/>
                      <a:pt x="17" y="0"/>
                      <a:pt x="17" y="0"/>
                    </a:cubicBezTo>
                    <a:cubicBezTo>
                      <a:pt x="8" y="0"/>
                      <a:pt x="0" y="8"/>
                      <a:pt x="0" y="17"/>
                    </a:cubicBezTo>
                    <a:cubicBezTo>
                      <a:pt x="0" y="109"/>
                      <a:pt x="0" y="109"/>
                      <a:pt x="0" y="109"/>
                    </a:cubicBezTo>
                    <a:cubicBezTo>
                      <a:pt x="0" y="118"/>
                      <a:pt x="8" y="126"/>
                      <a:pt x="17" y="126"/>
                    </a:cubicBezTo>
                    <a:cubicBezTo>
                      <a:pt x="54" y="126"/>
                      <a:pt x="54" y="126"/>
                      <a:pt x="54" y="126"/>
                    </a:cubicBezTo>
                    <a:cubicBezTo>
                      <a:pt x="54" y="151"/>
                      <a:pt x="54" y="151"/>
                      <a:pt x="54" y="151"/>
                    </a:cubicBezTo>
                    <a:cubicBezTo>
                      <a:pt x="8" y="151"/>
                      <a:pt x="8" y="151"/>
                      <a:pt x="8" y="151"/>
                    </a:cubicBezTo>
                    <a:cubicBezTo>
                      <a:pt x="4" y="151"/>
                      <a:pt x="0" y="154"/>
                      <a:pt x="0" y="159"/>
                    </a:cubicBezTo>
                    <a:cubicBezTo>
                      <a:pt x="0" y="163"/>
                      <a:pt x="4" y="167"/>
                      <a:pt x="8" y="167"/>
                    </a:cubicBezTo>
                    <a:cubicBezTo>
                      <a:pt x="163" y="167"/>
                      <a:pt x="163" y="167"/>
                      <a:pt x="163" y="167"/>
                    </a:cubicBezTo>
                    <a:cubicBezTo>
                      <a:pt x="167" y="167"/>
                      <a:pt x="171" y="163"/>
                      <a:pt x="171" y="159"/>
                    </a:cubicBezTo>
                    <a:cubicBezTo>
                      <a:pt x="171" y="154"/>
                      <a:pt x="167" y="151"/>
                      <a:pt x="163" y="151"/>
                    </a:cubicBezTo>
                    <a:cubicBezTo>
                      <a:pt x="117" y="151"/>
                      <a:pt x="117" y="151"/>
                      <a:pt x="117" y="151"/>
                    </a:cubicBezTo>
                    <a:cubicBezTo>
                      <a:pt x="117" y="126"/>
                      <a:pt x="117" y="126"/>
                      <a:pt x="117" y="126"/>
                    </a:cubicBezTo>
                    <a:lnTo>
                      <a:pt x="154" y="126"/>
                    </a:lnTo>
                    <a:close/>
                    <a:moveTo>
                      <a:pt x="16" y="109"/>
                    </a:moveTo>
                    <a:cubicBezTo>
                      <a:pt x="16" y="17"/>
                      <a:pt x="16" y="17"/>
                      <a:pt x="16" y="17"/>
                    </a:cubicBezTo>
                    <a:cubicBezTo>
                      <a:pt x="16" y="17"/>
                      <a:pt x="17" y="17"/>
                      <a:pt x="17" y="17"/>
                    </a:cubicBezTo>
                    <a:cubicBezTo>
                      <a:pt x="154" y="17"/>
                      <a:pt x="154" y="17"/>
                      <a:pt x="154" y="17"/>
                    </a:cubicBezTo>
                    <a:cubicBezTo>
                      <a:pt x="154" y="17"/>
                      <a:pt x="154" y="17"/>
                      <a:pt x="154" y="17"/>
                    </a:cubicBezTo>
                    <a:cubicBezTo>
                      <a:pt x="154" y="109"/>
                      <a:pt x="154" y="109"/>
                      <a:pt x="154" y="109"/>
                    </a:cubicBezTo>
                    <a:cubicBezTo>
                      <a:pt x="154" y="109"/>
                      <a:pt x="154" y="109"/>
                      <a:pt x="154" y="109"/>
                    </a:cubicBezTo>
                    <a:cubicBezTo>
                      <a:pt x="17" y="109"/>
                      <a:pt x="17" y="109"/>
                      <a:pt x="17" y="109"/>
                    </a:cubicBezTo>
                    <a:cubicBezTo>
                      <a:pt x="17" y="109"/>
                      <a:pt x="16" y="109"/>
                      <a:pt x="16" y="109"/>
                    </a:cubicBezTo>
                    <a:close/>
                  </a:path>
                </a:pathLst>
              </a:custGeom>
              <a:solidFill>
                <a:srgbClr val="FF2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8" name="Rectangle 37"/>
              <p:cNvSpPr/>
              <p:nvPr/>
            </p:nvSpPr>
            <p:spPr>
              <a:xfrm>
                <a:off x="5671185" y="2406992"/>
                <a:ext cx="1346835" cy="276999"/>
              </a:xfrm>
              <a:prstGeom prst="rect">
                <a:avLst/>
              </a:prstGeom>
            </p:spPr>
            <p:txBody>
              <a:bodyPr wrap="square">
                <a:spAutoFit/>
              </a:bodyPr>
              <a:lstStyle/>
              <a:p>
                <a:r>
                  <a:rPr lang="en-IN" sz="1200" b="1" dirty="0">
                    <a:latin typeface="Lato" panose="020F0502020204030203" pitchFamily="34" charset="0"/>
                  </a:rPr>
                  <a:t>Virtual Network</a:t>
                </a:r>
              </a:p>
            </p:txBody>
          </p:sp>
          <p:sp>
            <p:nvSpPr>
              <p:cNvPr id="39" name="Rectangle 38"/>
              <p:cNvSpPr/>
              <p:nvPr/>
            </p:nvSpPr>
            <p:spPr>
              <a:xfrm>
                <a:off x="5341882" y="2753613"/>
                <a:ext cx="1897118" cy="246221"/>
              </a:xfrm>
              <a:prstGeom prst="rect">
                <a:avLst/>
              </a:prstGeom>
            </p:spPr>
            <p:txBody>
              <a:bodyPr wrap="square">
                <a:spAutoFit/>
              </a:bodyPr>
              <a:lstStyle/>
              <a:p>
                <a:r>
                  <a:rPr lang="en-IN" sz="1000" dirty="0">
                    <a:latin typeface="Lato Light" panose="020F0302020204030203" pitchFamily="34" charset="0"/>
                  </a:rPr>
                  <a:t>Microsoft</a:t>
                </a:r>
              </a:p>
            </p:txBody>
          </p:sp>
          <p:sp>
            <p:nvSpPr>
              <p:cNvPr id="40" name="Rectangle 39"/>
              <p:cNvSpPr/>
              <p:nvPr/>
            </p:nvSpPr>
            <p:spPr>
              <a:xfrm>
                <a:off x="5341882" y="2983701"/>
                <a:ext cx="1897118" cy="553998"/>
              </a:xfrm>
              <a:prstGeom prst="rect">
                <a:avLst/>
              </a:prstGeom>
            </p:spPr>
            <p:txBody>
              <a:bodyPr wrap="square">
                <a:spAutoFit/>
              </a:bodyPr>
              <a:lstStyle/>
              <a:p>
                <a:r>
                  <a:rPr lang="en-US" sz="1000" dirty="0">
                    <a:latin typeface="Lato Light" panose="020F0302020204030203" pitchFamily="34" charset="0"/>
                  </a:rPr>
                  <a:t>Create a logically isolated section in Microsoft Azure and Securely Connect it outward.</a:t>
                </a:r>
                <a:endParaRPr lang="en-IN" sz="1000" dirty="0">
                  <a:latin typeface="Lato Light" panose="020F0302020204030203" pitchFamily="34" charset="0"/>
                </a:endParaRPr>
              </a:p>
            </p:txBody>
          </p:sp>
        </p:grpSp>
        <p:grpSp>
          <p:nvGrpSpPr>
            <p:cNvPr id="32" name="Group 31"/>
            <p:cNvGrpSpPr/>
            <p:nvPr/>
          </p:nvGrpSpPr>
          <p:grpSpPr>
            <a:xfrm>
              <a:off x="9700522" y="2406992"/>
              <a:ext cx="1897118" cy="1130707"/>
              <a:chOff x="5341882" y="2406992"/>
              <a:chExt cx="1897118" cy="1130707"/>
            </a:xfrm>
          </p:grpSpPr>
          <p:sp>
            <p:nvSpPr>
              <p:cNvPr id="33" name="Freeform 6"/>
              <p:cNvSpPr>
                <a:spLocks noEditPoints="1"/>
              </p:cNvSpPr>
              <p:nvPr/>
            </p:nvSpPr>
            <p:spPr bwMode="auto">
              <a:xfrm>
                <a:off x="5462588" y="2428875"/>
                <a:ext cx="220663" cy="215900"/>
              </a:xfrm>
              <a:custGeom>
                <a:avLst/>
                <a:gdLst>
                  <a:gd name="T0" fmla="*/ 154 w 171"/>
                  <a:gd name="T1" fmla="*/ 126 h 167"/>
                  <a:gd name="T2" fmla="*/ 171 w 171"/>
                  <a:gd name="T3" fmla="*/ 109 h 167"/>
                  <a:gd name="T4" fmla="*/ 171 w 171"/>
                  <a:gd name="T5" fmla="*/ 17 h 167"/>
                  <a:gd name="T6" fmla="*/ 154 w 171"/>
                  <a:gd name="T7" fmla="*/ 0 h 167"/>
                  <a:gd name="T8" fmla="*/ 17 w 171"/>
                  <a:gd name="T9" fmla="*/ 0 h 167"/>
                  <a:gd name="T10" fmla="*/ 0 w 171"/>
                  <a:gd name="T11" fmla="*/ 17 h 167"/>
                  <a:gd name="T12" fmla="*/ 0 w 171"/>
                  <a:gd name="T13" fmla="*/ 109 h 167"/>
                  <a:gd name="T14" fmla="*/ 17 w 171"/>
                  <a:gd name="T15" fmla="*/ 126 h 167"/>
                  <a:gd name="T16" fmla="*/ 54 w 171"/>
                  <a:gd name="T17" fmla="*/ 126 h 167"/>
                  <a:gd name="T18" fmla="*/ 54 w 171"/>
                  <a:gd name="T19" fmla="*/ 151 h 167"/>
                  <a:gd name="T20" fmla="*/ 8 w 171"/>
                  <a:gd name="T21" fmla="*/ 151 h 167"/>
                  <a:gd name="T22" fmla="*/ 0 w 171"/>
                  <a:gd name="T23" fmla="*/ 159 h 167"/>
                  <a:gd name="T24" fmla="*/ 8 w 171"/>
                  <a:gd name="T25" fmla="*/ 167 h 167"/>
                  <a:gd name="T26" fmla="*/ 163 w 171"/>
                  <a:gd name="T27" fmla="*/ 167 h 167"/>
                  <a:gd name="T28" fmla="*/ 171 w 171"/>
                  <a:gd name="T29" fmla="*/ 159 h 167"/>
                  <a:gd name="T30" fmla="*/ 163 w 171"/>
                  <a:gd name="T31" fmla="*/ 151 h 167"/>
                  <a:gd name="T32" fmla="*/ 117 w 171"/>
                  <a:gd name="T33" fmla="*/ 151 h 167"/>
                  <a:gd name="T34" fmla="*/ 117 w 171"/>
                  <a:gd name="T35" fmla="*/ 126 h 167"/>
                  <a:gd name="T36" fmla="*/ 154 w 171"/>
                  <a:gd name="T37" fmla="*/ 126 h 167"/>
                  <a:gd name="T38" fmla="*/ 16 w 171"/>
                  <a:gd name="T39" fmla="*/ 109 h 167"/>
                  <a:gd name="T40" fmla="*/ 16 w 171"/>
                  <a:gd name="T41" fmla="*/ 17 h 167"/>
                  <a:gd name="T42" fmla="*/ 17 w 171"/>
                  <a:gd name="T43" fmla="*/ 17 h 167"/>
                  <a:gd name="T44" fmla="*/ 154 w 171"/>
                  <a:gd name="T45" fmla="*/ 17 h 167"/>
                  <a:gd name="T46" fmla="*/ 154 w 171"/>
                  <a:gd name="T47" fmla="*/ 17 h 167"/>
                  <a:gd name="T48" fmla="*/ 154 w 171"/>
                  <a:gd name="T49" fmla="*/ 109 h 167"/>
                  <a:gd name="T50" fmla="*/ 154 w 171"/>
                  <a:gd name="T51" fmla="*/ 109 h 167"/>
                  <a:gd name="T52" fmla="*/ 17 w 171"/>
                  <a:gd name="T53" fmla="*/ 109 h 167"/>
                  <a:gd name="T54" fmla="*/ 16 w 171"/>
                  <a:gd name="T55" fmla="*/ 10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 h="167">
                    <a:moveTo>
                      <a:pt x="154" y="126"/>
                    </a:moveTo>
                    <a:cubicBezTo>
                      <a:pt x="163" y="126"/>
                      <a:pt x="171" y="118"/>
                      <a:pt x="171" y="109"/>
                    </a:cubicBezTo>
                    <a:cubicBezTo>
                      <a:pt x="171" y="17"/>
                      <a:pt x="171" y="17"/>
                      <a:pt x="171" y="17"/>
                    </a:cubicBezTo>
                    <a:cubicBezTo>
                      <a:pt x="171" y="8"/>
                      <a:pt x="163" y="0"/>
                      <a:pt x="154" y="0"/>
                    </a:cubicBezTo>
                    <a:cubicBezTo>
                      <a:pt x="17" y="0"/>
                      <a:pt x="17" y="0"/>
                      <a:pt x="17" y="0"/>
                    </a:cubicBezTo>
                    <a:cubicBezTo>
                      <a:pt x="8" y="0"/>
                      <a:pt x="0" y="8"/>
                      <a:pt x="0" y="17"/>
                    </a:cubicBezTo>
                    <a:cubicBezTo>
                      <a:pt x="0" y="109"/>
                      <a:pt x="0" y="109"/>
                      <a:pt x="0" y="109"/>
                    </a:cubicBezTo>
                    <a:cubicBezTo>
                      <a:pt x="0" y="118"/>
                      <a:pt x="8" y="126"/>
                      <a:pt x="17" y="126"/>
                    </a:cubicBezTo>
                    <a:cubicBezTo>
                      <a:pt x="54" y="126"/>
                      <a:pt x="54" y="126"/>
                      <a:pt x="54" y="126"/>
                    </a:cubicBezTo>
                    <a:cubicBezTo>
                      <a:pt x="54" y="151"/>
                      <a:pt x="54" y="151"/>
                      <a:pt x="54" y="151"/>
                    </a:cubicBezTo>
                    <a:cubicBezTo>
                      <a:pt x="8" y="151"/>
                      <a:pt x="8" y="151"/>
                      <a:pt x="8" y="151"/>
                    </a:cubicBezTo>
                    <a:cubicBezTo>
                      <a:pt x="4" y="151"/>
                      <a:pt x="0" y="154"/>
                      <a:pt x="0" y="159"/>
                    </a:cubicBezTo>
                    <a:cubicBezTo>
                      <a:pt x="0" y="163"/>
                      <a:pt x="4" y="167"/>
                      <a:pt x="8" y="167"/>
                    </a:cubicBezTo>
                    <a:cubicBezTo>
                      <a:pt x="163" y="167"/>
                      <a:pt x="163" y="167"/>
                      <a:pt x="163" y="167"/>
                    </a:cubicBezTo>
                    <a:cubicBezTo>
                      <a:pt x="167" y="167"/>
                      <a:pt x="171" y="163"/>
                      <a:pt x="171" y="159"/>
                    </a:cubicBezTo>
                    <a:cubicBezTo>
                      <a:pt x="171" y="154"/>
                      <a:pt x="167" y="151"/>
                      <a:pt x="163" y="151"/>
                    </a:cubicBezTo>
                    <a:cubicBezTo>
                      <a:pt x="117" y="151"/>
                      <a:pt x="117" y="151"/>
                      <a:pt x="117" y="151"/>
                    </a:cubicBezTo>
                    <a:cubicBezTo>
                      <a:pt x="117" y="126"/>
                      <a:pt x="117" y="126"/>
                      <a:pt x="117" y="126"/>
                    </a:cubicBezTo>
                    <a:lnTo>
                      <a:pt x="154" y="126"/>
                    </a:lnTo>
                    <a:close/>
                    <a:moveTo>
                      <a:pt x="16" y="109"/>
                    </a:moveTo>
                    <a:cubicBezTo>
                      <a:pt x="16" y="17"/>
                      <a:pt x="16" y="17"/>
                      <a:pt x="16" y="17"/>
                    </a:cubicBezTo>
                    <a:cubicBezTo>
                      <a:pt x="16" y="17"/>
                      <a:pt x="17" y="17"/>
                      <a:pt x="17" y="17"/>
                    </a:cubicBezTo>
                    <a:cubicBezTo>
                      <a:pt x="154" y="17"/>
                      <a:pt x="154" y="17"/>
                      <a:pt x="154" y="17"/>
                    </a:cubicBezTo>
                    <a:cubicBezTo>
                      <a:pt x="154" y="17"/>
                      <a:pt x="154" y="17"/>
                      <a:pt x="154" y="17"/>
                    </a:cubicBezTo>
                    <a:cubicBezTo>
                      <a:pt x="154" y="109"/>
                      <a:pt x="154" y="109"/>
                      <a:pt x="154" y="109"/>
                    </a:cubicBezTo>
                    <a:cubicBezTo>
                      <a:pt x="154" y="109"/>
                      <a:pt x="154" y="109"/>
                      <a:pt x="154" y="109"/>
                    </a:cubicBezTo>
                    <a:cubicBezTo>
                      <a:pt x="17" y="109"/>
                      <a:pt x="17" y="109"/>
                      <a:pt x="17" y="109"/>
                    </a:cubicBezTo>
                    <a:cubicBezTo>
                      <a:pt x="17" y="109"/>
                      <a:pt x="16" y="109"/>
                      <a:pt x="16" y="109"/>
                    </a:cubicBezTo>
                    <a:close/>
                  </a:path>
                </a:pathLst>
              </a:custGeom>
              <a:solidFill>
                <a:srgbClr val="FF2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 name="Rectangle 33"/>
              <p:cNvSpPr/>
              <p:nvPr/>
            </p:nvSpPr>
            <p:spPr>
              <a:xfrm>
                <a:off x="5671185" y="2406992"/>
                <a:ext cx="1346835" cy="276999"/>
              </a:xfrm>
              <a:prstGeom prst="rect">
                <a:avLst/>
              </a:prstGeom>
            </p:spPr>
            <p:txBody>
              <a:bodyPr wrap="square">
                <a:spAutoFit/>
              </a:bodyPr>
              <a:lstStyle/>
              <a:p>
                <a:r>
                  <a:rPr lang="en-IN" sz="1200" b="1" dirty="0">
                    <a:latin typeface="Lato" panose="020F0502020204030203" pitchFamily="34" charset="0"/>
                  </a:rPr>
                  <a:t>Virtual Network</a:t>
                </a:r>
              </a:p>
            </p:txBody>
          </p:sp>
          <p:sp>
            <p:nvSpPr>
              <p:cNvPr id="35" name="Rectangle 34"/>
              <p:cNvSpPr/>
              <p:nvPr/>
            </p:nvSpPr>
            <p:spPr>
              <a:xfrm>
                <a:off x="5341882" y="2753613"/>
                <a:ext cx="1897118" cy="246221"/>
              </a:xfrm>
              <a:prstGeom prst="rect">
                <a:avLst/>
              </a:prstGeom>
            </p:spPr>
            <p:txBody>
              <a:bodyPr wrap="square">
                <a:spAutoFit/>
              </a:bodyPr>
              <a:lstStyle/>
              <a:p>
                <a:r>
                  <a:rPr lang="en-IN" sz="1000" dirty="0">
                    <a:latin typeface="Lato Light" panose="020F0302020204030203" pitchFamily="34" charset="0"/>
                  </a:rPr>
                  <a:t>Microsoft</a:t>
                </a:r>
              </a:p>
            </p:txBody>
          </p:sp>
          <p:sp>
            <p:nvSpPr>
              <p:cNvPr id="36" name="Rectangle 35"/>
              <p:cNvSpPr/>
              <p:nvPr/>
            </p:nvSpPr>
            <p:spPr>
              <a:xfrm>
                <a:off x="5341882" y="2983701"/>
                <a:ext cx="1897118" cy="553998"/>
              </a:xfrm>
              <a:prstGeom prst="rect">
                <a:avLst/>
              </a:prstGeom>
            </p:spPr>
            <p:txBody>
              <a:bodyPr wrap="square">
                <a:spAutoFit/>
              </a:bodyPr>
              <a:lstStyle/>
              <a:p>
                <a:r>
                  <a:rPr lang="en-US" sz="1000" dirty="0">
                    <a:latin typeface="Lato Light" panose="020F0302020204030203" pitchFamily="34" charset="0"/>
                  </a:rPr>
                  <a:t>Create a logically isolated section in Microsoft Azure and Securely Connect it outward.</a:t>
                </a:r>
                <a:endParaRPr lang="en-IN" sz="1000" dirty="0">
                  <a:latin typeface="Lato Light" panose="020F0302020204030203" pitchFamily="34" charset="0"/>
                </a:endParaRPr>
              </a:p>
            </p:txBody>
          </p:sp>
        </p:grpSp>
      </p:grpSp>
      <p:sp>
        <p:nvSpPr>
          <p:cNvPr id="46" name="Freeform 5"/>
          <p:cNvSpPr>
            <a:spLocks/>
          </p:cNvSpPr>
          <p:nvPr/>
        </p:nvSpPr>
        <p:spPr bwMode="auto">
          <a:xfrm rot="1279784" flipH="1">
            <a:off x="-515980" y="-741080"/>
            <a:ext cx="3322936" cy="1742440"/>
          </a:xfrm>
          <a:custGeom>
            <a:avLst/>
            <a:gdLst>
              <a:gd name="T0" fmla="*/ 7 w 1013"/>
              <a:gd name="T1" fmla="*/ 0 h 531"/>
              <a:gd name="T2" fmla="*/ 0 w 1013"/>
              <a:gd name="T3" fmla="*/ 0 h 531"/>
              <a:gd name="T4" fmla="*/ 124 w 1013"/>
              <a:gd name="T5" fmla="*/ 156 h 531"/>
              <a:gd name="T6" fmla="*/ 761 w 1013"/>
              <a:gd name="T7" fmla="*/ 530 h 531"/>
              <a:gd name="T8" fmla="*/ 796 w 1013"/>
              <a:gd name="T9" fmla="*/ 531 h 531"/>
              <a:gd name="T10" fmla="*/ 1013 w 1013"/>
              <a:gd name="T11" fmla="*/ 507 h 531"/>
              <a:gd name="T12" fmla="*/ 1013 w 1013"/>
              <a:gd name="T13" fmla="*/ 501 h 531"/>
              <a:gd name="T14" fmla="*/ 796 w 1013"/>
              <a:gd name="T15" fmla="*/ 526 h 531"/>
              <a:gd name="T16" fmla="*/ 761 w 1013"/>
              <a:gd name="T17" fmla="*/ 525 h 531"/>
              <a:gd name="T18" fmla="*/ 128 w 1013"/>
              <a:gd name="T19" fmla="*/ 152 h 531"/>
              <a:gd name="T20" fmla="*/ 7 w 1013"/>
              <a:gd name="T21"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3" h="531">
                <a:moveTo>
                  <a:pt x="7" y="0"/>
                </a:moveTo>
                <a:cubicBezTo>
                  <a:pt x="0" y="0"/>
                  <a:pt x="0" y="0"/>
                  <a:pt x="0" y="0"/>
                </a:cubicBezTo>
                <a:cubicBezTo>
                  <a:pt x="40" y="53"/>
                  <a:pt x="81" y="106"/>
                  <a:pt x="124" y="156"/>
                </a:cubicBezTo>
                <a:cubicBezTo>
                  <a:pt x="263" y="318"/>
                  <a:pt x="486" y="515"/>
                  <a:pt x="761" y="530"/>
                </a:cubicBezTo>
                <a:cubicBezTo>
                  <a:pt x="773" y="531"/>
                  <a:pt x="784" y="531"/>
                  <a:pt x="796" y="531"/>
                </a:cubicBezTo>
                <a:cubicBezTo>
                  <a:pt x="869" y="531"/>
                  <a:pt x="942" y="520"/>
                  <a:pt x="1013" y="507"/>
                </a:cubicBezTo>
                <a:cubicBezTo>
                  <a:pt x="1013" y="501"/>
                  <a:pt x="1013" y="501"/>
                  <a:pt x="1013" y="501"/>
                </a:cubicBezTo>
                <a:cubicBezTo>
                  <a:pt x="942" y="514"/>
                  <a:pt x="869" y="526"/>
                  <a:pt x="796" y="526"/>
                </a:cubicBezTo>
                <a:cubicBezTo>
                  <a:pt x="784" y="526"/>
                  <a:pt x="773" y="525"/>
                  <a:pt x="761" y="525"/>
                </a:cubicBezTo>
                <a:cubicBezTo>
                  <a:pt x="489" y="510"/>
                  <a:pt x="266" y="314"/>
                  <a:pt x="128" y="152"/>
                </a:cubicBezTo>
                <a:cubicBezTo>
                  <a:pt x="86" y="103"/>
                  <a:pt x="46" y="52"/>
                  <a:pt x="7" y="0"/>
                </a:cubicBezTo>
              </a:path>
            </a:pathLst>
          </a:custGeom>
          <a:solidFill>
            <a:schemeClr val="bg1">
              <a:alpha val="20000"/>
            </a:schemeClr>
          </a:solidFill>
          <a:ln>
            <a:solidFill>
              <a:srgbClr val="01ED60"/>
            </a:solidFill>
          </a:ln>
        </p:spPr>
        <p:txBody>
          <a:bodyPr vert="horz" wrap="square" lIns="91440" tIns="45720" rIns="91440" bIns="45720" numCol="1" anchor="t" anchorCtr="0" compatLnSpc="1">
            <a:prstTxWarp prst="textNoShape">
              <a:avLst/>
            </a:prstTxWarp>
          </a:bodyPr>
          <a:lstStyle/>
          <a:p>
            <a:endParaRPr lang="en-IN">
              <a:solidFill>
                <a:schemeClr val="tx1"/>
              </a:solidFill>
            </a:endParaRPr>
          </a:p>
        </p:txBody>
      </p:sp>
      <p:sp>
        <p:nvSpPr>
          <p:cNvPr id="51" name="Freeform 5"/>
          <p:cNvSpPr>
            <a:spLocks/>
          </p:cNvSpPr>
          <p:nvPr userDrawn="1"/>
        </p:nvSpPr>
        <p:spPr bwMode="auto">
          <a:xfrm rot="12600000" flipH="1">
            <a:off x="-515978" y="5986779"/>
            <a:ext cx="3322936" cy="1742440"/>
          </a:xfrm>
          <a:custGeom>
            <a:avLst/>
            <a:gdLst>
              <a:gd name="T0" fmla="*/ 7 w 1013"/>
              <a:gd name="T1" fmla="*/ 0 h 531"/>
              <a:gd name="T2" fmla="*/ 0 w 1013"/>
              <a:gd name="T3" fmla="*/ 0 h 531"/>
              <a:gd name="T4" fmla="*/ 124 w 1013"/>
              <a:gd name="T5" fmla="*/ 156 h 531"/>
              <a:gd name="T6" fmla="*/ 761 w 1013"/>
              <a:gd name="T7" fmla="*/ 530 h 531"/>
              <a:gd name="T8" fmla="*/ 796 w 1013"/>
              <a:gd name="T9" fmla="*/ 531 h 531"/>
              <a:gd name="T10" fmla="*/ 1013 w 1013"/>
              <a:gd name="T11" fmla="*/ 507 h 531"/>
              <a:gd name="T12" fmla="*/ 1013 w 1013"/>
              <a:gd name="T13" fmla="*/ 501 h 531"/>
              <a:gd name="T14" fmla="*/ 796 w 1013"/>
              <a:gd name="T15" fmla="*/ 526 h 531"/>
              <a:gd name="T16" fmla="*/ 761 w 1013"/>
              <a:gd name="T17" fmla="*/ 525 h 531"/>
              <a:gd name="T18" fmla="*/ 128 w 1013"/>
              <a:gd name="T19" fmla="*/ 152 h 531"/>
              <a:gd name="T20" fmla="*/ 7 w 1013"/>
              <a:gd name="T21"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3" h="531">
                <a:moveTo>
                  <a:pt x="7" y="0"/>
                </a:moveTo>
                <a:cubicBezTo>
                  <a:pt x="0" y="0"/>
                  <a:pt x="0" y="0"/>
                  <a:pt x="0" y="0"/>
                </a:cubicBezTo>
                <a:cubicBezTo>
                  <a:pt x="40" y="53"/>
                  <a:pt x="81" y="106"/>
                  <a:pt x="124" y="156"/>
                </a:cubicBezTo>
                <a:cubicBezTo>
                  <a:pt x="263" y="318"/>
                  <a:pt x="486" y="515"/>
                  <a:pt x="761" y="530"/>
                </a:cubicBezTo>
                <a:cubicBezTo>
                  <a:pt x="773" y="531"/>
                  <a:pt x="784" y="531"/>
                  <a:pt x="796" y="531"/>
                </a:cubicBezTo>
                <a:cubicBezTo>
                  <a:pt x="869" y="531"/>
                  <a:pt x="942" y="520"/>
                  <a:pt x="1013" y="507"/>
                </a:cubicBezTo>
                <a:cubicBezTo>
                  <a:pt x="1013" y="501"/>
                  <a:pt x="1013" y="501"/>
                  <a:pt x="1013" y="501"/>
                </a:cubicBezTo>
                <a:cubicBezTo>
                  <a:pt x="942" y="514"/>
                  <a:pt x="869" y="526"/>
                  <a:pt x="796" y="526"/>
                </a:cubicBezTo>
                <a:cubicBezTo>
                  <a:pt x="784" y="526"/>
                  <a:pt x="773" y="525"/>
                  <a:pt x="761" y="525"/>
                </a:cubicBezTo>
                <a:cubicBezTo>
                  <a:pt x="489" y="510"/>
                  <a:pt x="266" y="314"/>
                  <a:pt x="128" y="152"/>
                </a:cubicBezTo>
                <a:cubicBezTo>
                  <a:pt x="86" y="103"/>
                  <a:pt x="46" y="52"/>
                  <a:pt x="7" y="0"/>
                </a:cubicBezTo>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52" name="Freeform 8"/>
          <p:cNvSpPr>
            <a:spLocks/>
          </p:cNvSpPr>
          <p:nvPr userDrawn="1"/>
        </p:nvSpPr>
        <p:spPr bwMode="auto">
          <a:xfrm rot="581302" flipH="1">
            <a:off x="-758825" y="-1911350"/>
            <a:ext cx="7875588" cy="2894013"/>
          </a:xfrm>
          <a:custGeom>
            <a:avLst/>
            <a:gdLst>
              <a:gd name="T0" fmla="*/ 2856 w 3101"/>
              <a:gd name="T1" fmla="*/ 970 h 1139"/>
              <a:gd name="T2" fmla="*/ 2471 w 3101"/>
              <a:gd name="T3" fmla="*/ 1037 h 1139"/>
              <a:gd name="T4" fmla="*/ 2100 w 3101"/>
              <a:gd name="T5" fmla="*/ 1135 h 1139"/>
              <a:gd name="T6" fmla="*/ 1418 w 3101"/>
              <a:gd name="T7" fmla="*/ 783 h 1139"/>
              <a:gd name="T8" fmla="*/ 816 w 3101"/>
              <a:gd name="T9" fmla="*/ 160 h 1139"/>
              <a:gd name="T10" fmla="*/ 411 w 3101"/>
              <a:gd name="T11" fmla="*/ 51 h 1139"/>
              <a:gd name="T12" fmla="*/ 130 w 3101"/>
              <a:gd name="T13" fmla="*/ 237 h 1139"/>
              <a:gd name="T14" fmla="*/ 28 w 3101"/>
              <a:gd name="T15" fmla="*/ 411 h 1139"/>
              <a:gd name="T16" fmla="*/ 0 w 3101"/>
              <a:gd name="T17" fmla="*/ 398 h 1139"/>
              <a:gd name="T18" fmla="*/ 27 w 3101"/>
              <a:gd name="T19" fmla="*/ 348 h 1139"/>
              <a:gd name="T20" fmla="*/ 231 w 3101"/>
              <a:gd name="T21" fmla="*/ 88 h 1139"/>
              <a:gd name="T22" fmla="*/ 593 w 3101"/>
              <a:gd name="T23" fmla="*/ 28 h 1139"/>
              <a:gd name="T24" fmla="*/ 985 w 3101"/>
              <a:gd name="T25" fmla="*/ 254 h 1139"/>
              <a:gd name="T26" fmla="*/ 1278 w 3101"/>
              <a:gd name="T27" fmla="*/ 577 h 1139"/>
              <a:gd name="T28" fmla="*/ 1940 w 3101"/>
              <a:gd name="T29" fmla="*/ 1085 h 1139"/>
              <a:gd name="T30" fmla="*/ 2140 w 3101"/>
              <a:gd name="T31" fmla="*/ 1102 h 1139"/>
              <a:gd name="T32" fmla="*/ 2334 w 3101"/>
              <a:gd name="T33" fmla="*/ 1056 h 1139"/>
              <a:gd name="T34" fmla="*/ 2708 w 3101"/>
              <a:gd name="T35" fmla="*/ 939 h 1139"/>
              <a:gd name="T36" fmla="*/ 3101 w 3101"/>
              <a:gd name="T37" fmla="*/ 1021 h 1139"/>
              <a:gd name="T38" fmla="*/ 3101 w 3101"/>
              <a:gd name="T39" fmla="*/ 1021 h 1139"/>
              <a:gd name="T40" fmla="*/ 3089 w 3101"/>
              <a:gd name="T41" fmla="*/ 1050 h 1139"/>
              <a:gd name="T42" fmla="*/ 2856 w 3101"/>
              <a:gd name="T43" fmla="*/ 970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1" h="1139">
                <a:moveTo>
                  <a:pt x="2856" y="970"/>
                </a:moveTo>
                <a:cubicBezTo>
                  <a:pt x="2721" y="953"/>
                  <a:pt x="2596" y="990"/>
                  <a:pt x="2471" y="1037"/>
                </a:cubicBezTo>
                <a:cubicBezTo>
                  <a:pt x="2351" y="1083"/>
                  <a:pt x="2230" y="1133"/>
                  <a:pt x="2100" y="1135"/>
                </a:cubicBezTo>
                <a:cubicBezTo>
                  <a:pt x="1832" y="1139"/>
                  <a:pt x="1595" y="969"/>
                  <a:pt x="1418" y="783"/>
                </a:cubicBezTo>
                <a:cubicBezTo>
                  <a:pt x="1220" y="574"/>
                  <a:pt x="1059" y="322"/>
                  <a:pt x="816" y="160"/>
                </a:cubicBezTo>
                <a:cubicBezTo>
                  <a:pt x="697" y="81"/>
                  <a:pt x="555" y="29"/>
                  <a:pt x="411" y="51"/>
                </a:cubicBezTo>
                <a:cubicBezTo>
                  <a:pt x="291" y="69"/>
                  <a:pt x="198" y="140"/>
                  <a:pt x="130" y="237"/>
                </a:cubicBezTo>
                <a:cubicBezTo>
                  <a:pt x="91" y="292"/>
                  <a:pt x="59" y="351"/>
                  <a:pt x="28" y="411"/>
                </a:cubicBezTo>
                <a:cubicBezTo>
                  <a:pt x="0" y="398"/>
                  <a:pt x="0" y="398"/>
                  <a:pt x="0" y="398"/>
                </a:cubicBezTo>
                <a:cubicBezTo>
                  <a:pt x="9" y="381"/>
                  <a:pt x="18" y="364"/>
                  <a:pt x="27" y="348"/>
                </a:cubicBezTo>
                <a:cubicBezTo>
                  <a:pt x="79" y="251"/>
                  <a:pt x="139" y="152"/>
                  <a:pt x="231" y="88"/>
                </a:cubicBezTo>
                <a:cubicBezTo>
                  <a:pt x="336" y="16"/>
                  <a:pt x="471" y="0"/>
                  <a:pt x="593" y="28"/>
                </a:cubicBezTo>
                <a:cubicBezTo>
                  <a:pt x="743" y="61"/>
                  <a:pt x="873" y="152"/>
                  <a:pt x="985" y="254"/>
                </a:cubicBezTo>
                <a:cubicBezTo>
                  <a:pt x="1092" y="353"/>
                  <a:pt x="1185" y="466"/>
                  <a:pt x="1278" y="577"/>
                </a:cubicBezTo>
                <a:cubicBezTo>
                  <a:pt x="1457" y="789"/>
                  <a:pt x="1659" y="1015"/>
                  <a:pt x="1940" y="1085"/>
                </a:cubicBezTo>
                <a:cubicBezTo>
                  <a:pt x="2005" y="1101"/>
                  <a:pt x="2073" y="1108"/>
                  <a:pt x="2140" y="1102"/>
                </a:cubicBezTo>
                <a:cubicBezTo>
                  <a:pt x="2207" y="1096"/>
                  <a:pt x="2271" y="1078"/>
                  <a:pt x="2334" y="1056"/>
                </a:cubicBezTo>
                <a:cubicBezTo>
                  <a:pt x="2457" y="1012"/>
                  <a:pt x="2577" y="955"/>
                  <a:pt x="2708" y="939"/>
                </a:cubicBezTo>
                <a:cubicBezTo>
                  <a:pt x="2843" y="923"/>
                  <a:pt x="2983" y="952"/>
                  <a:pt x="3101" y="1021"/>
                </a:cubicBezTo>
                <a:cubicBezTo>
                  <a:pt x="3101" y="1021"/>
                  <a:pt x="3101" y="1021"/>
                  <a:pt x="3101" y="1021"/>
                </a:cubicBezTo>
                <a:cubicBezTo>
                  <a:pt x="3089" y="1050"/>
                  <a:pt x="3089" y="1050"/>
                  <a:pt x="3089" y="1050"/>
                </a:cubicBezTo>
                <a:cubicBezTo>
                  <a:pt x="3018" y="1008"/>
                  <a:pt x="2938" y="981"/>
                  <a:pt x="2856" y="970"/>
                </a:cubicBez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233361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6"/>
          <p:cNvSpPr>
            <a:spLocks/>
          </p:cNvSpPr>
          <p:nvPr userDrawn="1"/>
        </p:nvSpPr>
        <p:spPr bwMode="auto">
          <a:xfrm flipH="1">
            <a:off x="9642475" y="5943600"/>
            <a:ext cx="2546350" cy="1992313"/>
          </a:xfrm>
          <a:custGeom>
            <a:avLst/>
            <a:gdLst>
              <a:gd name="T0" fmla="*/ 631 w 1003"/>
              <a:gd name="T1" fmla="*/ 40 h 784"/>
              <a:gd name="T2" fmla="*/ 891 w 1003"/>
              <a:gd name="T3" fmla="*/ 168 h 784"/>
              <a:gd name="T4" fmla="*/ 958 w 1003"/>
              <a:gd name="T5" fmla="*/ 283 h 784"/>
              <a:gd name="T6" fmla="*/ 966 w 1003"/>
              <a:gd name="T7" fmla="*/ 405 h 784"/>
              <a:gd name="T8" fmla="*/ 898 w 1003"/>
              <a:gd name="T9" fmla="*/ 649 h 784"/>
              <a:gd name="T10" fmla="*/ 867 w 1003"/>
              <a:gd name="T11" fmla="*/ 784 h 784"/>
              <a:gd name="T12" fmla="*/ 889 w 1003"/>
              <a:gd name="T13" fmla="*/ 784 h 784"/>
              <a:gd name="T14" fmla="*/ 891 w 1003"/>
              <a:gd name="T15" fmla="*/ 768 h 784"/>
              <a:gd name="T16" fmla="*/ 964 w 1003"/>
              <a:gd name="T17" fmla="*/ 519 h 784"/>
              <a:gd name="T18" fmla="*/ 978 w 1003"/>
              <a:gd name="T19" fmla="*/ 274 h 784"/>
              <a:gd name="T20" fmla="*/ 800 w 1003"/>
              <a:gd name="T21" fmla="*/ 72 h 784"/>
              <a:gd name="T22" fmla="*/ 494 w 1003"/>
              <a:gd name="T23" fmla="*/ 4 h 784"/>
              <a:gd name="T24" fmla="*/ 149 w 1003"/>
              <a:gd name="T25" fmla="*/ 20 h 784"/>
              <a:gd name="T26" fmla="*/ 0 w 1003"/>
              <a:gd name="T27" fmla="*/ 24 h 784"/>
              <a:gd name="T28" fmla="*/ 0 w 1003"/>
              <a:gd name="T29" fmla="*/ 47 h 784"/>
              <a:gd name="T30" fmla="*/ 631 w 1003"/>
              <a:gd name="T31" fmla="*/ 4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3" h="784">
                <a:moveTo>
                  <a:pt x="631" y="40"/>
                </a:moveTo>
                <a:cubicBezTo>
                  <a:pt x="728" y="57"/>
                  <a:pt x="823" y="95"/>
                  <a:pt x="891" y="168"/>
                </a:cubicBezTo>
                <a:cubicBezTo>
                  <a:pt x="921" y="201"/>
                  <a:pt x="945" y="240"/>
                  <a:pt x="958" y="283"/>
                </a:cubicBezTo>
                <a:cubicBezTo>
                  <a:pt x="969" y="323"/>
                  <a:pt x="970" y="364"/>
                  <a:pt x="966" y="405"/>
                </a:cubicBezTo>
                <a:cubicBezTo>
                  <a:pt x="956" y="489"/>
                  <a:pt x="924" y="568"/>
                  <a:pt x="898" y="649"/>
                </a:cubicBezTo>
                <a:cubicBezTo>
                  <a:pt x="884" y="692"/>
                  <a:pt x="872" y="738"/>
                  <a:pt x="867" y="784"/>
                </a:cubicBezTo>
                <a:cubicBezTo>
                  <a:pt x="889" y="784"/>
                  <a:pt x="889" y="784"/>
                  <a:pt x="889" y="784"/>
                </a:cubicBezTo>
                <a:cubicBezTo>
                  <a:pt x="890" y="779"/>
                  <a:pt x="890" y="774"/>
                  <a:pt x="891" y="768"/>
                </a:cubicBezTo>
                <a:cubicBezTo>
                  <a:pt x="905" y="683"/>
                  <a:pt x="939" y="602"/>
                  <a:pt x="964" y="519"/>
                </a:cubicBezTo>
                <a:cubicBezTo>
                  <a:pt x="987" y="440"/>
                  <a:pt x="1003" y="355"/>
                  <a:pt x="978" y="274"/>
                </a:cubicBezTo>
                <a:cubicBezTo>
                  <a:pt x="951" y="185"/>
                  <a:pt x="882" y="114"/>
                  <a:pt x="800" y="72"/>
                </a:cubicBezTo>
                <a:cubicBezTo>
                  <a:pt x="707" y="23"/>
                  <a:pt x="599" y="7"/>
                  <a:pt x="494" y="4"/>
                </a:cubicBezTo>
                <a:cubicBezTo>
                  <a:pt x="379" y="0"/>
                  <a:pt x="264" y="13"/>
                  <a:pt x="149" y="20"/>
                </a:cubicBezTo>
                <a:cubicBezTo>
                  <a:pt x="100" y="23"/>
                  <a:pt x="50" y="25"/>
                  <a:pt x="0" y="24"/>
                </a:cubicBezTo>
                <a:cubicBezTo>
                  <a:pt x="0" y="47"/>
                  <a:pt x="0" y="47"/>
                  <a:pt x="0" y="47"/>
                </a:cubicBezTo>
                <a:cubicBezTo>
                  <a:pt x="211" y="50"/>
                  <a:pt x="422" y="2"/>
                  <a:pt x="631" y="40"/>
                </a:cubicBez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11" name="Freeform 7"/>
          <p:cNvSpPr>
            <a:spLocks/>
          </p:cNvSpPr>
          <p:nvPr userDrawn="1"/>
        </p:nvSpPr>
        <p:spPr bwMode="auto">
          <a:xfrm flipH="1">
            <a:off x="8537575" y="5778500"/>
            <a:ext cx="3651250" cy="1079500"/>
          </a:xfrm>
          <a:custGeom>
            <a:avLst/>
            <a:gdLst>
              <a:gd name="T0" fmla="*/ 674 w 1438"/>
              <a:gd name="T1" fmla="*/ 0 h 425"/>
              <a:gd name="T2" fmla="*/ 364 w 1438"/>
              <a:gd name="T3" fmla="*/ 21 h 425"/>
              <a:gd name="T4" fmla="*/ 302 w 1438"/>
              <a:gd name="T5" fmla="*/ 27 h 425"/>
              <a:gd name="T6" fmla="*/ 97 w 1438"/>
              <a:gd name="T7" fmla="*/ 39 h 425"/>
              <a:gd name="T8" fmla="*/ 0 w 1438"/>
              <a:gd name="T9" fmla="*/ 35 h 425"/>
              <a:gd name="T10" fmla="*/ 0 w 1438"/>
              <a:gd name="T11" fmla="*/ 40 h 425"/>
              <a:gd name="T12" fmla="*/ 97 w 1438"/>
              <a:gd name="T13" fmla="*/ 43 h 425"/>
              <a:gd name="T14" fmla="*/ 302 w 1438"/>
              <a:gd name="T15" fmla="*/ 32 h 425"/>
              <a:gd name="T16" fmla="*/ 364 w 1438"/>
              <a:gd name="T17" fmla="*/ 26 h 425"/>
              <a:gd name="T18" fmla="*/ 674 w 1438"/>
              <a:gd name="T19" fmla="*/ 4 h 425"/>
              <a:gd name="T20" fmla="*/ 1060 w 1438"/>
              <a:gd name="T21" fmla="*/ 85 h 425"/>
              <a:gd name="T22" fmla="*/ 1375 w 1438"/>
              <a:gd name="T23" fmla="*/ 362 h 425"/>
              <a:gd name="T24" fmla="*/ 1432 w 1438"/>
              <a:gd name="T25" fmla="*/ 425 h 425"/>
              <a:gd name="T26" fmla="*/ 1438 w 1438"/>
              <a:gd name="T27" fmla="*/ 425 h 425"/>
              <a:gd name="T28" fmla="*/ 1379 w 1438"/>
              <a:gd name="T29" fmla="*/ 359 h 425"/>
              <a:gd name="T30" fmla="*/ 1062 w 1438"/>
              <a:gd name="T31" fmla="*/ 81 h 425"/>
              <a:gd name="T32" fmla="*/ 674 w 1438"/>
              <a:gd name="T33"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8" h="425">
                <a:moveTo>
                  <a:pt x="674" y="0"/>
                </a:moveTo>
                <a:cubicBezTo>
                  <a:pt x="572" y="0"/>
                  <a:pt x="467" y="11"/>
                  <a:pt x="364" y="21"/>
                </a:cubicBezTo>
                <a:cubicBezTo>
                  <a:pt x="343" y="23"/>
                  <a:pt x="322" y="25"/>
                  <a:pt x="302" y="27"/>
                </a:cubicBezTo>
                <a:cubicBezTo>
                  <a:pt x="237" y="34"/>
                  <a:pt x="167" y="39"/>
                  <a:pt x="97" y="39"/>
                </a:cubicBezTo>
                <a:cubicBezTo>
                  <a:pt x="65" y="39"/>
                  <a:pt x="32" y="38"/>
                  <a:pt x="0" y="35"/>
                </a:cubicBezTo>
                <a:cubicBezTo>
                  <a:pt x="0" y="40"/>
                  <a:pt x="0" y="40"/>
                  <a:pt x="0" y="40"/>
                </a:cubicBezTo>
                <a:cubicBezTo>
                  <a:pt x="32" y="42"/>
                  <a:pt x="65" y="43"/>
                  <a:pt x="97" y="43"/>
                </a:cubicBezTo>
                <a:cubicBezTo>
                  <a:pt x="167" y="43"/>
                  <a:pt x="237" y="38"/>
                  <a:pt x="302" y="32"/>
                </a:cubicBezTo>
                <a:cubicBezTo>
                  <a:pt x="323" y="30"/>
                  <a:pt x="343" y="28"/>
                  <a:pt x="364" y="26"/>
                </a:cubicBezTo>
                <a:cubicBezTo>
                  <a:pt x="467" y="15"/>
                  <a:pt x="572" y="4"/>
                  <a:pt x="674" y="4"/>
                </a:cubicBezTo>
                <a:cubicBezTo>
                  <a:pt x="809" y="4"/>
                  <a:pt x="941" y="23"/>
                  <a:pt x="1060" y="85"/>
                </a:cubicBezTo>
                <a:cubicBezTo>
                  <a:pt x="1185" y="151"/>
                  <a:pt x="1282" y="258"/>
                  <a:pt x="1375" y="362"/>
                </a:cubicBezTo>
                <a:cubicBezTo>
                  <a:pt x="1394" y="383"/>
                  <a:pt x="1413" y="404"/>
                  <a:pt x="1432" y="425"/>
                </a:cubicBezTo>
                <a:cubicBezTo>
                  <a:pt x="1438" y="425"/>
                  <a:pt x="1438" y="425"/>
                  <a:pt x="1438" y="425"/>
                </a:cubicBezTo>
                <a:cubicBezTo>
                  <a:pt x="1418" y="403"/>
                  <a:pt x="1398" y="381"/>
                  <a:pt x="1379" y="359"/>
                </a:cubicBezTo>
                <a:cubicBezTo>
                  <a:pt x="1285" y="255"/>
                  <a:pt x="1188" y="147"/>
                  <a:pt x="1062" y="81"/>
                </a:cubicBezTo>
                <a:cubicBezTo>
                  <a:pt x="942" y="19"/>
                  <a:pt x="810" y="0"/>
                  <a:pt x="674" y="0"/>
                </a:cubicBezTo>
              </a:path>
            </a:pathLst>
          </a:custGeom>
          <a:solidFill>
            <a:srgbClr val="BFFA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2" name="Title 1"/>
          <p:cNvSpPr>
            <a:spLocks noGrp="1"/>
          </p:cNvSpPr>
          <p:nvPr userDrawn="1">
            <p:ph type="title"/>
          </p:nvPr>
        </p:nvSpPr>
        <p:spPr>
          <a:xfrm>
            <a:off x="838200" y="2890838"/>
            <a:ext cx="10515600" cy="955836"/>
          </a:xfrm>
          <a:prstGeom prst="rect">
            <a:avLst/>
          </a:prstGeom>
        </p:spPr>
        <p:txBody>
          <a:bodyPr anchor="b"/>
          <a:lstStyle>
            <a:lvl1pPr>
              <a:defRPr sz="6000">
                <a:solidFill>
                  <a:srgbClr val="7D46FF"/>
                </a:solidFill>
              </a:defRPr>
            </a:lvl1pPr>
          </a:lstStyle>
          <a:p>
            <a:r>
              <a:rPr lang="en-US" dirty="0"/>
              <a:t>Click to edit Master title style</a:t>
            </a:r>
            <a:endParaRPr lang="en-IN" dirty="0"/>
          </a:p>
        </p:txBody>
      </p:sp>
      <p:sp>
        <p:nvSpPr>
          <p:cNvPr id="3" name="Text Placeholder 2"/>
          <p:cNvSpPr>
            <a:spLocks noGrp="1"/>
          </p:cNvSpPr>
          <p:nvPr userDrawn="1">
            <p:ph type="body" idx="1"/>
          </p:nvPr>
        </p:nvSpPr>
        <p:spPr>
          <a:xfrm>
            <a:off x="831850" y="4011775"/>
            <a:ext cx="10515600" cy="41274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5" name="Freeform 5"/>
          <p:cNvSpPr>
            <a:spLocks/>
          </p:cNvSpPr>
          <p:nvPr/>
        </p:nvSpPr>
        <p:spPr bwMode="auto">
          <a:xfrm flipH="1">
            <a:off x="-3175" y="-3175"/>
            <a:ext cx="2573338" cy="1349375"/>
          </a:xfrm>
          <a:custGeom>
            <a:avLst/>
            <a:gdLst>
              <a:gd name="T0" fmla="*/ 7 w 1013"/>
              <a:gd name="T1" fmla="*/ 0 h 531"/>
              <a:gd name="T2" fmla="*/ 0 w 1013"/>
              <a:gd name="T3" fmla="*/ 0 h 531"/>
              <a:gd name="T4" fmla="*/ 124 w 1013"/>
              <a:gd name="T5" fmla="*/ 156 h 531"/>
              <a:gd name="T6" fmla="*/ 761 w 1013"/>
              <a:gd name="T7" fmla="*/ 530 h 531"/>
              <a:gd name="T8" fmla="*/ 796 w 1013"/>
              <a:gd name="T9" fmla="*/ 531 h 531"/>
              <a:gd name="T10" fmla="*/ 1013 w 1013"/>
              <a:gd name="T11" fmla="*/ 507 h 531"/>
              <a:gd name="T12" fmla="*/ 1013 w 1013"/>
              <a:gd name="T13" fmla="*/ 501 h 531"/>
              <a:gd name="T14" fmla="*/ 796 w 1013"/>
              <a:gd name="T15" fmla="*/ 526 h 531"/>
              <a:gd name="T16" fmla="*/ 761 w 1013"/>
              <a:gd name="T17" fmla="*/ 525 h 531"/>
              <a:gd name="T18" fmla="*/ 128 w 1013"/>
              <a:gd name="T19" fmla="*/ 152 h 531"/>
              <a:gd name="T20" fmla="*/ 7 w 1013"/>
              <a:gd name="T21"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3" h="531">
                <a:moveTo>
                  <a:pt x="7" y="0"/>
                </a:moveTo>
                <a:cubicBezTo>
                  <a:pt x="0" y="0"/>
                  <a:pt x="0" y="0"/>
                  <a:pt x="0" y="0"/>
                </a:cubicBezTo>
                <a:cubicBezTo>
                  <a:pt x="40" y="53"/>
                  <a:pt x="81" y="106"/>
                  <a:pt x="124" y="156"/>
                </a:cubicBezTo>
                <a:cubicBezTo>
                  <a:pt x="263" y="318"/>
                  <a:pt x="486" y="515"/>
                  <a:pt x="761" y="530"/>
                </a:cubicBezTo>
                <a:cubicBezTo>
                  <a:pt x="773" y="531"/>
                  <a:pt x="784" y="531"/>
                  <a:pt x="796" y="531"/>
                </a:cubicBezTo>
                <a:cubicBezTo>
                  <a:pt x="869" y="531"/>
                  <a:pt x="942" y="520"/>
                  <a:pt x="1013" y="507"/>
                </a:cubicBezTo>
                <a:cubicBezTo>
                  <a:pt x="1013" y="501"/>
                  <a:pt x="1013" y="501"/>
                  <a:pt x="1013" y="501"/>
                </a:cubicBezTo>
                <a:cubicBezTo>
                  <a:pt x="942" y="514"/>
                  <a:pt x="869" y="526"/>
                  <a:pt x="796" y="526"/>
                </a:cubicBezTo>
                <a:cubicBezTo>
                  <a:pt x="784" y="526"/>
                  <a:pt x="773" y="525"/>
                  <a:pt x="761" y="525"/>
                </a:cubicBezTo>
                <a:cubicBezTo>
                  <a:pt x="489" y="510"/>
                  <a:pt x="266" y="314"/>
                  <a:pt x="128" y="152"/>
                </a:cubicBezTo>
                <a:cubicBezTo>
                  <a:pt x="86" y="103"/>
                  <a:pt x="46" y="52"/>
                  <a:pt x="7" y="0"/>
                </a:cubicBezTo>
              </a:path>
            </a:pathLst>
          </a:custGeom>
          <a:solidFill>
            <a:srgbClr val="7D46FF"/>
          </a:solidFill>
          <a:ln>
            <a:noFill/>
          </a:ln>
        </p:spPr>
        <p:txBody>
          <a:bodyPr vert="horz" wrap="square" lIns="91440" tIns="45720" rIns="91440" bIns="45720" numCol="1" anchor="t" anchorCtr="0" compatLnSpc="1">
            <a:prstTxWarp prst="textNoShape">
              <a:avLst/>
            </a:prstTxWarp>
          </a:bodyPr>
          <a:lstStyle/>
          <a:p>
            <a:endParaRPr lang="en-IN"/>
          </a:p>
        </p:txBody>
      </p:sp>
      <p:sp>
        <p:nvSpPr>
          <p:cNvPr id="16" name="Freeform 6"/>
          <p:cNvSpPr>
            <a:spLocks/>
          </p:cNvSpPr>
          <p:nvPr/>
        </p:nvSpPr>
        <p:spPr bwMode="auto">
          <a:xfrm flipH="1">
            <a:off x="9642475" y="5943600"/>
            <a:ext cx="2546350" cy="1992313"/>
          </a:xfrm>
          <a:custGeom>
            <a:avLst/>
            <a:gdLst>
              <a:gd name="T0" fmla="*/ 631 w 1003"/>
              <a:gd name="T1" fmla="*/ 40 h 784"/>
              <a:gd name="T2" fmla="*/ 891 w 1003"/>
              <a:gd name="T3" fmla="*/ 168 h 784"/>
              <a:gd name="T4" fmla="*/ 958 w 1003"/>
              <a:gd name="T5" fmla="*/ 283 h 784"/>
              <a:gd name="T6" fmla="*/ 966 w 1003"/>
              <a:gd name="T7" fmla="*/ 405 h 784"/>
              <a:gd name="T8" fmla="*/ 898 w 1003"/>
              <a:gd name="T9" fmla="*/ 649 h 784"/>
              <a:gd name="T10" fmla="*/ 867 w 1003"/>
              <a:gd name="T11" fmla="*/ 784 h 784"/>
              <a:gd name="T12" fmla="*/ 889 w 1003"/>
              <a:gd name="T13" fmla="*/ 784 h 784"/>
              <a:gd name="T14" fmla="*/ 891 w 1003"/>
              <a:gd name="T15" fmla="*/ 768 h 784"/>
              <a:gd name="T16" fmla="*/ 964 w 1003"/>
              <a:gd name="T17" fmla="*/ 519 h 784"/>
              <a:gd name="T18" fmla="*/ 978 w 1003"/>
              <a:gd name="T19" fmla="*/ 274 h 784"/>
              <a:gd name="T20" fmla="*/ 800 w 1003"/>
              <a:gd name="T21" fmla="*/ 72 h 784"/>
              <a:gd name="T22" fmla="*/ 494 w 1003"/>
              <a:gd name="T23" fmla="*/ 4 h 784"/>
              <a:gd name="T24" fmla="*/ 149 w 1003"/>
              <a:gd name="T25" fmla="*/ 20 h 784"/>
              <a:gd name="T26" fmla="*/ 0 w 1003"/>
              <a:gd name="T27" fmla="*/ 24 h 784"/>
              <a:gd name="T28" fmla="*/ 0 w 1003"/>
              <a:gd name="T29" fmla="*/ 47 h 784"/>
              <a:gd name="T30" fmla="*/ 631 w 1003"/>
              <a:gd name="T31" fmla="*/ 4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3" h="784">
                <a:moveTo>
                  <a:pt x="631" y="40"/>
                </a:moveTo>
                <a:cubicBezTo>
                  <a:pt x="728" y="57"/>
                  <a:pt x="823" y="95"/>
                  <a:pt x="891" y="168"/>
                </a:cubicBezTo>
                <a:cubicBezTo>
                  <a:pt x="921" y="201"/>
                  <a:pt x="945" y="240"/>
                  <a:pt x="958" y="283"/>
                </a:cubicBezTo>
                <a:cubicBezTo>
                  <a:pt x="969" y="323"/>
                  <a:pt x="970" y="364"/>
                  <a:pt x="966" y="405"/>
                </a:cubicBezTo>
                <a:cubicBezTo>
                  <a:pt x="956" y="489"/>
                  <a:pt x="924" y="568"/>
                  <a:pt x="898" y="649"/>
                </a:cubicBezTo>
                <a:cubicBezTo>
                  <a:pt x="884" y="692"/>
                  <a:pt x="872" y="738"/>
                  <a:pt x="867" y="784"/>
                </a:cubicBezTo>
                <a:cubicBezTo>
                  <a:pt x="889" y="784"/>
                  <a:pt x="889" y="784"/>
                  <a:pt x="889" y="784"/>
                </a:cubicBezTo>
                <a:cubicBezTo>
                  <a:pt x="890" y="779"/>
                  <a:pt x="890" y="774"/>
                  <a:pt x="891" y="768"/>
                </a:cubicBezTo>
                <a:cubicBezTo>
                  <a:pt x="905" y="683"/>
                  <a:pt x="939" y="602"/>
                  <a:pt x="964" y="519"/>
                </a:cubicBezTo>
                <a:cubicBezTo>
                  <a:pt x="987" y="440"/>
                  <a:pt x="1003" y="355"/>
                  <a:pt x="978" y="274"/>
                </a:cubicBezTo>
                <a:cubicBezTo>
                  <a:pt x="951" y="185"/>
                  <a:pt x="882" y="114"/>
                  <a:pt x="800" y="72"/>
                </a:cubicBezTo>
                <a:cubicBezTo>
                  <a:pt x="707" y="23"/>
                  <a:pt x="599" y="7"/>
                  <a:pt x="494" y="4"/>
                </a:cubicBezTo>
                <a:cubicBezTo>
                  <a:pt x="379" y="0"/>
                  <a:pt x="264" y="13"/>
                  <a:pt x="149" y="20"/>
                </a:cubicBezTo>
                <a:cubicBezTo>
                  <a:pt x="100" y="23"/>
                  <a:pt x="50" y="25"/>
                  <a:pt x="0" y="24"/>
                </a:cubicBezTo>
                <a:cubicBezTo>
                  <a:pt x="0" y="47"/>
                  <a:pt x="0" y="47"/>
                  <a:pt x="0" y="47"/>
                </a:cubicBezTo>
                <a:cubicBezTo>
                  <a:pt x="211" y="50"/>
                  <a:pt x="422" y="2"/>
                  <a:pt x="631" y="40"/>
                </a:cubicBezTo>
                <a:close/>
              </a:path>
            </a:pathLst>
          </a:custGeom>
          <a:solidFill>
            <a:srgbClr val="FCCE0D"/>
          </a:solidFill>
          <a:ln>
            <a:noFill/>
          </a:ln>
        </p:spPr>
        <p:txBody>
          <a:bodyPr vert="horz" wrap="square" lIns="91440" tIns="45720" rIns="91440" bIns="45720" numCol="1" anchor="t" anchorCtr="0" compatLnSpc="1">
            <a:prstTxWarp prst="textNoShape">
              <a:avLst/>
            </a:prstTxWarp>
          </a:bodyPr>
          <a:lstStyle/>
          <a:p>
            <a:endParaRPr lang="en-IN"/>
          </a:p>
        </p:txBody>
      </p:sp>
      <p:sp>
        <p:nvSpPr>
          <p:cNvPr id="17" name="Freeform 7"/>
          <p:cNvSpPr>
            <a:spLocks/>
          </p:cNvSpPr>
          <p:nvPr/>
        </p:nvSpPr>
        <p:spPr bwMode="auto">
          <a:xfrm flipH="1">
            <a:off x="8537575" y="5778500"/>
            <a:ext cx="3651250" cy="1079500"/>
          </a:xfrm>
          <a:custGeom>
            <a:avLst/>
            <a:gdLst>
              <a:gd name="T0" fmla="*/ 674 w 1438"/>
              <a:gd name="T1" fmla="*/ 0 h 425"/>
              <a:gd name="T2" fmla="*/ 364 w 1438"/>
              <a:gd name="T3" fmla="*/ 21 h 425"/>
              <a:gd name="T4" fmla="*/ 302 w 1438"/>
              <a:gd name="T5" fmla="*/ 27 h 425"/>
              <a:gd name="T6" fmla="*/ 97 w 1438"/>
              <a:gd name="T7" fmla="*/ 39 h 425"/>
              <a:gd name="T8" fmla="*/ 0 w 1438"/>
              <a:gd name="T9" fmla="*/ 35 h 425"/>
              <a:gd name="T10" fmla="*/ 0 w 1438"/>
              <a:gd name="T11" fmla="*/ 40 h 425"/>
              <a:gd name="T12" fmla="*/ 97 w 1438"/>
              <a:gd name="T13" fmla="*/ 43 h 425"/>
              <a:gd name="T14" fmla="*/ 302 w 1438"/>
              <a:gd name="T15" fmla="*/ 32 h 425"/>
              <a:gd name="T16" fmla="*/ 364 w 1438"/>
              <a:gd name="T17" fmla="*/ 26 h 425"/>
              <a:gd name="T18" fmla="*/ 674 w 1438"/>
              <a:gd name="T19" fmla="*/ 4 h 425"/>
              <a:gd name="T20" fmla="*/ 1060 w 1438"/>
              <a:gd name="T21" fmla="*/ 85 h 425"/>
              <a:gd name="T22" fmla="*/ 1375 w 1438"/>
              <a:gd name="T23" fmla="*/ 362 h 425"/>
              <a:gd name="T24" fmla="*/ 1432 w 1438"/>
              <a:gd name="T25" fmla="*/ 425 h 425"/>
              <a:gd name="T26" fmla="*/ 1438 w 1438"/>
              <a:gd name="T27" fmla="*/ 425 h 425"/>
              <a:gd name="T28" fmla="*/ 1379 w 1438"/>
              <a:gd name="T29" fmla="*/ 359 h 425"/>
              <a:gd name="T30" fmla="*/ 1062 w 1438"/>
              <a:gd name="T31" fmla="*/ 81 h 425"/>
              <a:gd name="T32" fmla="*/ 674 w 1438"/>
              <a:gd name="T33"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8" h="425">
                <a:moveTo>
                  <a:pt x="674" y="0"/>
                </a:moveTo>
                <a:cubicBezTo>
                  <a:pt x="572" y="0"/>
                  <a:pt x="467" y="11"/>
                  <a:pt x="364" y="21"/>
                </a:cubicBezTo>
                <a:cubicBezTo>
                  <a:pt x="343" y="23"/>
                  <a:pt x="322" y="25"/>
                  <a:pt x="302" y="27"/>
                </a:cubicBezTo>
                <a:cubicBezTo>
                  <a:pt x="237" y="34"/>
                  <a:pt x="167" y="39"/>
                  <a:pt x="97" y="39"/>
                </a:cubicBezTo>
                <a:cubicBezTo>
                  <a:pt x="65" y="39"/>
                  <a:pt x="32" y="38"/>
                  <a:pt x="0" y="35"/>
                </a:cubicBezTo>
                <a:cubicBezTo>
                  <a:pt x="0" y="40"/>
                  <a:pt x="0" y="40"/>
                  <a:pt x="0" y="40"/>
                </a:cubicBezTo>
                <a:cubicBezTo>
                  <a:pt x="32" y="42"/>
                  <a:pt x="65" y="43"/>
                  <a:pt x="97" y="43"/>
                </a:cubicBezTo>
                <a:cubicBezTo>
                  <a:pt x="167" y="43"/>
                  <a:pt x="237" y="38"/>
                  <a:pt x="302" y="32"/>
                </a:cubicBezTo>
                <a:cubicBezTo>
                  <a:pt x="323" y="30"/>
                  <a:pt x="343" y="28"/>
                  <a:pt x="364" y="26"/>
                </a:cubicBezTo>
                <a:cubicBezTo>
                  <a:pt x="467" y="15"/>
                  <a:pt x="572" y="4"/>
                  <a:pt x="674" y="4"/>
                </a:cubicBezTo>
                <a:cubicBezTo>
                  <a:pt x="809" y="4"/>
                  <a:pt x="941" y="23"/>
                  <a:pt x="1060" y="85"/>
                </a:cubicBezTo>
                <a:cubicBezTo>
                  <a:pt x="1185" y="151"/>
                  <a:pt x="1282" y="258"/>
                  <a:pt x="1375" y="362"/>
                </a:cubicBezTo>
                <a:cubicBezTo>
                  <a:pt x="1394" y="383"/>
                  <a:pt x="1413" y="404"/>
                  <a:pt x="1432" y="425"/>
                </a:cubicBezTo>
                <a:cubicBezTo>
                  <a:pt x="1438" y="425"/>
                  <a:pt x="1438" y="425"/>
                  <a:pt x="1438" y="425"/>
                </a:cubicBezTo>
                <a:cubicBezTo>
                  <a:pt x="1418" y="403"/>
                  <a:pt x="1398" y="381"/>
                  <a:pt x="1379" y="359"/>
                </a:cubicBezTo>
                <a:cubicBezTo>
                  <a:pt x="1285" y="255"/>
                  <a:pt x="1188" y="147"/>
                  <a:pt x="1062" y="81"/>
                </a:cubicBezTo>
                <a:cubicBezTo>
                  <a:pt x="942" y="19"/>
                  <a:pt x="810" y="0"/>
                  <a:pt x="674" y="0"/>
                </a:cubicBezTo>
              </a:path>
            </a:pathLst>
          </a:custGeom>
          <a:solidFill>
            <a:srgbClr val="7D46FF"/>
          </a:solidFill>
          <a:ln>
            <a:noFill/>
          </a:ln>
        </p:spPr>
        <p:txBody>
          <a:bodyPr vert="horz" wrap="square" lIns="91440" tIns="45720" rIns="91440" bIns="45720" numCol="1" anchor="t" anchorCtr="0" compatLnSpc="1">
            <a:prstTxWarp prst="textNoShape">
              <a:avLst/>
            </a:prstTxWarp>
          </a:bodyPr>
          <a:lstStyle/>
          <a:p>
            <a:endParaRPr lang="en-IN"/>
          </a:p>
        </p:txBody>
      </p:sp>
      <p:sp>
        <p:nvSpPr>
          <p:cNvPr id="18" name="Freeform 8"/>
          <p:cNvSpPr>
            <a:spLocks/>
          </p:cNvSpPr>
          <p:nvPr/>
        </p:nvSpPr>
        <p:spPr bwMode="auto">
          <a:xfrm flipH="1">
            <a:off x="-758825" y="-1911350"/>
            <a:ext cx="7875588" cy="2894013"/>
          </a:xfrm>
          <a:custGeom>
            <a:avLst/>
            <a:gdLst>
              <a:gd name="T0" fmla="*/ 2856 w 3101"/>
              <a:gd name="T1" fmla="*/ 970 h 1139"/>
              <a:gd name="T2" fmla="*/ 2471 w 3101"/>
              <a:gd name="T3" fmla="*/ 1037 h 1139"/>
              <a:gd name="T4" fmla="*/ 2100 w 3101"/>
              <a:gd name="T5" fmla="*/ 1135 h 1139"/>
              <a:gd name="T6" fmla="*/ 1418 w 3101"/>
              <a:gd name="T7" fmla="*/ 783 h 1139"/>
              <a:gd name="T8" fmla="*/ 816 w 3101"/>
              <a:gd name="T9" fmla="*/ 160 h 1139"/>
              <a:gd name="T10" fmla="*/ 411 w 3101"/>
              <a:gd name="T11" fmla="*/ 51 h 1139"/>
              <a:gd name="T12" fmla="*/ 130 w 3101"/>
              <a:gd name="T13" fmla="*/ 237 h 1139"/>
              <a:gd name="T14" fmla="*/ 28 w 3101"/>
              <a:gd name="T15" fmla="*/ 411 h 1139"/>
              <a:gd name="T16" fmla="*/ 0 w 3101"/>
              <a:gd name="T17" fmla="*/ 398 h 1139"/>
              <a:gd name="T18" fmla="*/ 27 w 3101"/>
              <a:gd name="T19" fmla="*/ 348 h 1139"/>
              <a:gd name="T20" fmla="*/ 231 w 3101"/>
              <a:gd name="T21" fmla="*/ 88 h 1139"/>
              <a:gd name="T22" fmla="*/ 593 w 3101"/>
              <a:gd name="T23" fmla="*/ 28 h 1139"/>
              <a:gd name="T24" fmla="*/ 985 w 3101"/>
              <a:gd name="T25" fmla="*/ 254 h 1139"/>
              <a:gd name="T26" fmla="*/ 1278 w 3101"/>
              <a:gd name="T27" fmla="*/ 577 h 1139"/>
              <a:gd name="T28" fmla="*/ 1940 w 3101"/>
              <a:gd name="T29" fmla="*/ 1085 h 1139"/>
              <a:gd name="T30" fmla="*/ 2140 w 3101"/>
              <a:gd name="T31" fmla="*/ 1102 h 1139"/>
              <a:gd name="T32" fmla="*/ 2334 w 3101"/>
              <a:gd name="T33" fmla="*/ 1056 h 1139"/>
              <a:gd name="T34" fmla="*/ 2708 w 3101"/>
              <a:gd name="T35" fmla="*/ 939 h 1139"/>
              <a:gd name="T36" fmla="*/ 3101 w 3101"/>
              <a:gd name="T37" fmla="*/ 1021 h 1139"/>
              <a:gd name="T38" fmla="*/ 3101 w 3101"/>
              <a:gd name="T39" fmla="*/ 1021 h 1139"/>
              <a:gd name="T40" fmla="*/ 3089 w 3101"/>
              <a:gd name="T41" fmla="*/ 1050 h 1139"/>
              <a:gd name="T42" fmla="*/ 2856 w 3101"/>
              <a:gd name="T43" fmla="*/ 970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1" h="1139">
                <a:moveTo>
                  <a:pt x="2856" y="970"/>
                </a:moveTo>
                <a:cubicBezTo>
                  <a:pt x="2721" y="953"/>
                  <a:pt x="2596" y="990"/>
                  <a:pt x="2471" y="1037"/>
                </a:cubicBezTo>
                <a:cubicBezTo>
                  <a:pt x="2351" y="1083"/>
                  <a:pt x="2230" y="1133"/>
                  <a:pt x="2100" y="1135"/>
                </a:cubicBezTo>
                <a:cubicBezTo>
                  <a:pt x="1832" y="1139"/>
                  <a:pt x="1595" y="969"/>
                  <a:pt x="1418" y="783"/>
                </a:cubicBezTo>
                <a:cubicBezTo>
                  <a:pt x="1220" y="574"/>
                  <a:pt x="1059" y="322"/>
                  <a:pt x="816" y="160"/>
                </a:cubicBezTo>
                <a:cubicBezTo>
                  <a:pt x="697" y="81"/>
                  <a:pt x="555" y="29"/>
                  <a:pt x="411" y="51"/>
                </a:cubicBezTo>
                <a:cubicBezTo>
                  <a:pt x="291" y="69"/>
                  <a:pt x="198" y="140"/>
                  <a:pt x="130" y="237"/>
                </a:cubicBezTo>
                <a:cubicBezTo>
                  <a:pt x="91" y="292"/>
                  <a:pt x="59" y="351"/>
                  <a:pt x="28" y="411"/>
                </a:cubicBezTo>
                <a:cubicBezTo>
                  <a:pt x="0" y="398"/>
                  <a:pt x="0" y="398"/>
                  <a:pt x="0" y="398"/>
                </a:cubicBezTo>
                <a:cubicBezTo>
                  <a:pt x="9" y="381"/>
                  <a:pt x="18" y="364"/>
                  <a:pt x="27" y="348"/>
                </a:cubicBezTo>
                <a:cubicBezTo>
                  <a:pt x="79" y="251"/>
                  <a:pt x="139" y="152"/>
                  <a:pt x="231" y="88"/>
                </a:cubicBezTo>
                <a:cubicBezTo>
                  <a:pt x="336" y="16"/>
                  <a:pt x="471" y="0"/>
                  <a:pt x="593" y="28"/>
                </a:cubicBezTo>
                <a:cubicBezTo>
                  <a:pt x="743" y="61"/>
                  <a:pt x="873" y="152"/>
                  <a:pt x="985" y="254"/>
                </a:cubicBezTo>
                <a:cubicBezTo>
                  <a:pt x="1092" y="353"/>
                  <a:pt x="1185" y="466"/>
                  <a:pt x="1278" y="577"/>
                </a:cubicBezTo>
                <a:cubicBezTo>
                  <a:pt x="1457" y="789"/>
                  <a:pt x="1659" y="1015"/>
                  <a:pt x="1940" y="1085"/>
                </a:cubicBezTo>
                <a:cubicBezTo>
                  <a:pt x="2005" y="1101"/>
                  <a:pt x="2073" y="1108"/>
                  <a:pt x="2140" y="1102"/>
                </a:cubicBezTo>
                <a:cubicBezTo>
                  <a:pt x="2207" y="1096"/>
                  <a:pt x="2271" y="1078"/>
                  <a:pt x="2334" y="1056"/>
                </a:cubicBezTo>
                <a:cubicBezTo>
                  <a:pt x="2457" y="1012"/>
                  <a:pt x="2577" y="955"/>
                  <a:pt x="2708" y="939"/>
                </a:cubicBezTo>
                <a:cubicBezTo>
                  <a:pt x="2843" y="923"/>
                  <a:pt x="2983" y="952"/>
                  <a:pt x="3101" y="1021"/>
                </a:cubicBezTo>
                <a:cubicBezTo>
                  <a:pt x="3101" y="1021"/>
                  <a:pt x="3101" y="1021"/>
                  <a:pt x="3101" y="1021"/>
                </a:cubicBezTo>
                <a:cubicBezTo>
                  <a:pt x="3089" y="1050"/>
                  <a:pt x="3089" y="1050"/>
                  <a:pt x="3089" y="1050"/>
                </a:cubicBezTo>
                <a:cubicBezTo>
                  <a:pt x="3018" y="1008"/>
                  <a:pt x="2938" y="981"/>
                  <a:pt x="2856" y="970"/>
                </a:cubicBezTo>
                <a:close/>
              </a:path>
            </a:pathLst>
          </a:custGeom>
          <a:solidFill>
            <a:srgbClr val="FCCE0D"/>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r>
              <a:rPr lang="en-IN" dirty="0"/>
              <a:t>Page Number</a:t>
            </a:r>
          </a:p>
        </p:txBody>
      </p:sp>
    </p:spTree>
    <p:extLst>
      <p:ext uri="{BB962C8B-B14F-4D97-AF65-F5344CB8AC3E}">
        <p14:creationId xmlns:p14="http://schemas.microsoft.com/office/powerpoint/2010/main" val="94259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50729"/>
            <a:ext cx="10515600" cy="1104950"/>
          </a:xfrm>
          <a:prstGeom prst="rect">
            <a:avLst/>
          </a:prstGeom>
        </p:spPr>
        <p:txBody>
          <a:bodyPr/>
          <a:lstStyle>
            <a:lvl1pPr>
              <a:defRPr>
                <a:solidFill>
                  <a:srgbClr val="01ED60"/>
                </a:solidFill>
              </a:defRPr>
            </a:lvl1pPr>
          </a:lstStyle>
          <a:p>
            <a:r>
              <a:rPr lang="en-US" dirty="0"/>
              <a:t>Click to edit Master title style</a:t>
            </a:r>
            <a:endParaRPr lang="en-IN" dirty="0"/>
          </a:p>
        </p:txBody>
      </p:sp>
      <p:sp>
        <p:nvSpPr>
          <p:cNvPr id="3" name="Content Placeholder 2"/>
          <p:cNvSpPr>
            <a:spLocks noGrp="1"/>
          </p:cNvSpPr>
          <p:nvPr>
            <p:ph sz="half" idx="1"/>
          </p:nvPr>
        </p:nvSpPr>
        <p:spPr>
          <a:xfrm>
            <a:off x="838200" y="2506662"/>
            <a:ext cx="5181600" cy="35816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p:nvPr>
        </p:nvSpPr>
        <p:spPr>
          <a:xfrm>
            <a:off x="6172200" y="2506662"/>
            <a:ext cx="5181600" cy="3581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Freeform 5"/>
          <p:cNvSpPr>
            <a:spLocks/>
          </p:cNvSpPr>
          <p:nvPr/>
        </p:nvSpPr>
        <p:spPr bwMode="auto">
          <a:xfrm flipH="1">
            <a:off x="-3175" y="-3175"/>
            <a:ext cx="2573338" cy="1349375"/>
          </a:xfrm>
          <a:custGeom>
            <a:avLst/>
            <a:gdLst>
              <a:gd name="T0" fmla="*/ 7 w 1013"/>
              <a:gd name="T1" fmla="*/ 0 h 531"/>
              <a:gd name="T2" fmla="*/ 0 w 1013"/>
              <a:gd name="T3" fmla="*/ 0 h 531"/>
              <a:gd name="T4" fmla="*/ 124 w 1013"/>
              <a:gd name="T5" fmla="*/ 156 h 531"/>
              <a:gd name="T6" fmla="*/ 761 w 1013"/>
              <a:gd name="T7" fmla="*/ 530 h 531"/>
              <a:gd name="T8" fmla="*/ 796 w 1013"/>
              <a:gd name="T9" fmla="*/ 531 h 531"/>
              <a:gd name="T10" fmla="*/ 1013 w 1013"/>
              <a:gd name="T11" fmla="*/ 507 h 531"/>
              <a:gd name="T12" fmla="*/ 1013 w 1013"/>
              <a:gd name="T13" fmla="*/ 501 h 531"/>
              <a:gd name="T14" fmla="*/ 796 w 1013"/>
              <a:gd name="T15" fmla="*/ 526 h 531"/>
              <a:gd name="T16" fmla="*/ 761 w 1013"/>
              <a:gd name="T17" fmla="*/ 525 h 531"/>
              <a:gd name="T18" fmla="*/ 128 w 1013"/>
              <a:gd name="T19" fmla="*/ 152 h 531"/>
              <a:gd name="T20" fmla="*/ 7 w 1013"/>
              <a:gd name="T21"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3" h="531">
                <a:moveTo>
                  <a:pt x="7" y="0"/>
                </a:moveTo>
                <a:cubicBezTo>
                  <a:pt x="0" y="0"/>
                  <a:pt x="0" y="0"/>
                  <a:pt x="0" y="0"/>
                </a:cubicBezTo>
                <a:cubicBezTo>
                  <a:pt x="40" y="53"/>
                  <a:pt x="81" y="106"/>
                  <a:pt x="124" y="156"/>
                </a:cubicBezTo>
                <a:cubicBezTo>
                  <a:pt x="263" y="318"/>
                  <a:pt x="486" y="515"/>
                  <a:pt x="761" y="530"/>
                </a:cubicBezTo>
                <a:cubicBezTo>
                  <a:pt x="773" y="531"/>
                  <a:pt x="784" y="531"/>
                  <a:pt x="796" y="531"/>
                </a:cubicBezTo>
                <a:cubicBezTo>
                  <a:pt x="869" y="531"/>
                  <a:pt x="942" y="520"/>
                  <a:pt x="1013" y="507"/>
                </a:cubicBezTo>
                <a:cubicBezTo>
                  <a:pt x="1013" y="501"/>
                  <a:pt x="1013" y="501"/>
                  <a:pt x="1013" y="501"/>
                </a:cubicBezTo>
                <a:cubicBezTo>
                  <a:pt x="942" y="514"/>
                  <a:pt x="869" y="526"/>
                  <a:pt x="796" y="526"/>
                </a:cubicBezTo>
                <a:cubicBezTo>
                  <a:pt x="784" y="526"/>
                  <a:pt x="773" y="525"/>
                  <a:pt x="761" y="525"/>
                </a:cubicBezTo>
                <a:cubicBezTo>
                  <a:pt x="489" y="510"/>
                  <a:pt x="266" y="314"/>
                  <a:pt x="128" y="152"/>
                </a:cubicBezTo>
                <a:cubicBezTo>
                  <a:pt x="86" y="103"/>
                  <a:pt x="46" y="52"/>
                  <a:pt x="7" y="0"/>
                </a:cubicBezTo>
              </a:path>
            </a:pathLst>
          </a:custGeom>
          <a:solidFill>
            <a:srgbClr val="01ED60"/>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6"/>
          <p:cNvSpPr>
            <a:spLocks/>
          </p:cNvSpPr>
          <p:nvPr/>
        </p:nvSpPr>
        <p:spPr bwMode="auto">
          <a:xfrm flipH="1">
            <a:off x="9642475" y="5943600"/>
            <a:ext cx="2546350" cy="1992313"/>
          </a:xfrm>
          <a:custGeom>
            <a:avLst/>
            <a:gdLst>
              <a:gd name="T0" fmla="*/ 631 w 1003"/>
              <a:gd name="T1" fmla="*/ 40 h 784"/>
              <a:gd name="T2" fmla="*/ 891 w 1003"/>
              <a:gd name="T3" fmla="*/ 168 h 784"/>
              <a:gd name="T4" fmla="*/ 958 w 1003"/>
              <a:gd name="T5" fmla="*/ 283 h 784"/>
              <a:gd name="T6" fmla="*/ 966 w 1003"/>
              <a:gd name="T7" fmla="*/ 405 h 784"/>
              <a:gd name="T8" fmla="*/ 898 w 1003"/>
              <a:gd name="T9" fmla="*/ 649 h 784"/>
              <a:gd name="T10" fmla="*/ 867 w 1003"/>
              <a:gd name="T11" fmla="*/ 784 h 784"/>
              <a:gd name="T12" fmla="*/ 889 w 1003"/>
              <a:gd name="T13" fmla="*/ 784 h 784"/>
              <a:gd name="T14" fmla="*/ 891 w 1003"/>
              <a:gd name="T15" fmla="*/ 768 h 784"/>
              <a:gd name="T16" fmla="*/ 964 w 1003"/>
              <a:gd name="T17" fmla="*/ 519 h 784"/>
              <a:gd name="T18" fmla="*/ 978 w 1003"/>
              <a:gd name="T19" fmla="*/ 274 h 784"/>
              <a:gd name="T20" fmla="*/ 800 w 1003"/>
              <a:gd name="T21" fmla="*/ 72 h 784"/>
              <a:gd name="T22" fmla="*/ 494 w 1003"/>
              <a:gd name="T23" fmla="*/ 4 h 784"/>
              <a:gd name="T24" fmla="*/ 149 w 1003"/>
              <a:gd name="T25" fmla="*/ 20 h 784"/>
              <a:gd name="T26" fmla="*/ 0 w 1003"/>
              <a:gd name="T27" fmla="*/ 24 h 784"/>
              <a:gd name="T28" fmla="*/ 0 w 1003"/>
              <a:gd name="T29" fmla="*/ 47 h 784"/>
              <a:gd name="T30" fmla="*/ 631 w 1003"/>
              <a:gd name="T31" fmla="*/ 4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3" h="784">
                <a:moveTo>
                  <a:pt x="631" y="40"/>
                </a:moveTo>
                <a:cubicBezTo>
                  <a:pt x="728" y="57"/>
                  <a:pt x="823" y="95"/>
                  <a:pt x="891" y="168"/>
                </a:cubicBezTo>
                <a:cubicBezTo>
                  <a:pt x="921" y="201"/>
                  <a:pt x="945" y="240"/>
                  <a:pt x="958" y="283"/>
                </a:cubicBezTo>
                <a:cubicBezTo>
                  <a:pt x="969" y="323"/>
                  <a:pt x="970" y="364"/>
                  <a:pt x="966" y="405"/>
                </a:cubicBezTo>
                <a:cubicBezTo>
                  <a:pt x="956" y="489"/>
                  <a:pt x="924" y="568"/>
                  <a:pt x="898" y="649"/>
                </a:cubicBezTo>
                <a:cubicBezTo>
                  <a:pt x="884" y="692"/>
                  <a:pt x="872" y="738"/>
                  <a:pt x="867" y="784"/>
                </a:cubicBezTo>
                <a:cubicBezTo>
                  <a:pt x="889" y="784"/>
                  <a:pt x="889" y="784"/>
                  <a:pt x="889" y="784"/>
                </a:cubicBezTo>
                <a:cubicBezTo>
                  <a:pt x="890" y="779"/>
                  <a:pt x="890" y="774"/>
                  <a:pt x="891" y="768"/>
                </a:cubicBezTo>
                <a:cubicBezTo>
                  <a:pt x="905" y="683"/>
                  <a:pt x="939" y="602"/>
                  <a:pt x="964" y="519"/>
                </a:cubicBezTo>
                <a:cubicBezTo>
                  <a:pt x="987" y="440"/>
                  <a:pt x="1003" y="355"/>
                  <a:pt x="978" y="274"/>
                </a:cubicBezTo>
                <a:cubicBezTo>
                  <a:pt x="951" y="185"/>
                  <a:pt x="882" y="114"/>
                  <a:pt x="800" y="72"/>
                </a:cubicBezTo>
                <a:cubicBezTo>
                  <a:pt x="707" y="23"/>
                  <a:pt x="599" y="7"/>
                  <a:pt x="494" y="4"/>
                </a:cubicBezTo>
                <a:cubicBezTo>
                  <a:pt x="379" y="0"/>
                  <a:pt x="264" y="13"/>
                  <a:pt x="149" y="20"/>
                </a:cubicBezTo>
                <a:cubicBezTo>
                  <a:pt x="100" y="23"/>
                  <a:pt x="50" y="25"/>
                  <a:pt x="0" y="24"/>
                </a:cubicBezTo>
                <a:cubicBezTo>
                  <a:pt x="0" y="47"/>
                  <a:pt x="0" y="47"/>
                  <a:pt x="0" y="47"/>
                </a:cubicBezTo>
                <a:cubicBezTo>
                  <a:pt x="211" y="50"/>
                  <a:pt x="422" y="2"/>
                  <a:pt x="631" y="40"/>
                </a:cubicBez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7"/>
          <p:cNvSpPr>
            <a:spLocks/>
          </p:cNvSpPr>
          <p:nvPr/>
        </p:nvSpPr>
        <p:spPr bwMode="auto">
          <a:xfrm flipH="1">
            <a:off x="8537575" y="5778500"/>
            <a:ext cx="3651250" cy="1079500"/>
          </a:xfrm>
          <a:custGeom>
            <a:avLst/>
            <a:gdLst>
              <a:gd name="T0" fmla="*/ 674 w 1438"/>
              <a:gd name="T1" fmla="*/ 0 h 425"/>
              <a:gd name="T2" fmla="*/ 364 w 1438"/>
              <a:gd name="T3" fmla="*/ 21 h 425"/>
              <a:gd name="T4" fmla="*/ 302 w 1438"/>
              <a:gd name="T5" fmla="*/ 27 h 425"/>
              <a:gd name="T6" fmla="*/ 97 w 1438"/>
              <a:gd name="T7" fmla="*/ 39 h 425"/>
              <a:gd name="T8" fmla="*/ 0 w 1438"/>
              <a:gd name="T9" fmla="*/ 35 h 425"/>
              <a:gd name="T10" fmla="*/ 0 w 1438"/>
              <a:gd name="T11" fmla="*/ 40 h 425"/>
              <a:gd name="T12" fmla="*/ 97 w 1438"/>
              <a:gd name="T13" fmla="*/ 43 h 425"/>
              <a:gd name="T14" fmla="*/ 302 w 1438"/>
              <a:gd name="T15" fmla="*/ 32 h 425"/>
              <a:gd name="T16" fmla="*/ 364 w 1438"/>
              <a:gd name="T17" fmla="*/ 26 h 425"/>
              <a:gd name="T18" fmla="*/ 674 w 1438"/>
              <a:gd name="T19" fmla="*/ 4 h 425"/>
              <a:gd name="T20" fmla="*/ 1060 w 1438"/>
              <a:gd name="T21" fmla="*/ 85 h 425"/>
              <a:gd name="T22" fmla="*/ 1375 w 1438"/>
              <a:gd name="T23" fmla="*/ 362 h 425"/>
              <a:gd name="T24" fmla="*/ 1432 w 1438"/>
              <a:gd name="T25" fmla="*/ 425 h 425"/>
              <a:gd name="T26" fmla="*/ 1438 w 1438"/>
              <a:gd name="T27" fmla="*/ 425 h 425"/>
              <a:gd name="T28" fmla="*/ 1379 w 1438"/>
              <a:gd name="T29" fmla="*/ 359 h 425"/>
              <a:gd name="T30" fmla="*/ 1062 w 1438"/>
              <a:gd name="T31" fmla="*/ 81 h 425"/>
              <a:gd name="T32" fmla="*/ 674 w 1438"/>
              <a:gd name="T33"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8" h="425">
                <a:moveTo>
                  <a:pt x="674" y="0"/>
                </a:moveTo>
                <a:cubicBezTo>
                  <a:pt x="572" y="0"/>
                  <a:pt x="467" y="11"/>
                  <a:pt x="364" y="21"/>
                </a:cubicBezTo>
                <a:cubicBezTo>
                  <a:pt x="343" y="23"/>
                  <a:pt x="322" y="25"/>
                  <a:pt x="302" y="27"/>
                </a:cubicBezTo>
                <a:cubicBezTo>
                  <a:pt x="237" y="34"/>
                  <a:pt x="167" y="39"/>
                  <a:pt x="97" y="39"/>
                </a:cubicBezTo>
                <a:cubicBezTo>
                  <a:pt x="65" y="39"/>
                  <a:pt x="32" y="38"/>
                  <a:pt x="0" y="35"/>
                </a:cubicBezTo>
                <a:cubicBezTo>
                  <a:pt x="0" y="40"/>
                  <a:pt x="0" y="40"/>
                  <a:pt x="0" y="40"/>
                </a:cubicBezTo>
                <a:cubicBezTo>
                  <a:pt x="32" y="42"/>
                  <a:pt x="65" y="43"/>
                  <a:pt x="97" y="43"/>
                </a:cubicBezTo>
                <a:cubicBezTo>
                  <a:pt x="167" y="43"/>
                  <a:pt x="237" y="38"/>
                  <a:pt x="302" y="32"/>
                </a:cubicBezTo>
                <a:cubicBezTo>
                  <a:pt x="323" y="30"/>
                  <a:pt x="343" y="28"/>
                  <a:pt x="364" y="26"/>
                </a:cubicBezTo>
                <a:cubicBezTo>
                  <a:pt x="467" y="15"/>
                  <a:pt x="572" y="4"/>
                  <a:pt x="674" y="4"/>
                </a:cubicBezTo>
                <a:cubicBezTo>
                  <a:pt x="809" y="4"/>
                  <a:pt x="941" y="23"/>
                  <a:pt x="1060" y="85"/>
                </a:cubicBezTo>
                <a:cubicBezTo>
                  <a:pt x="1185" y="151"/>
                  <a:pt x="1282" y="258"/>
                  <a:pt x="1375" y="362"/>
                </a:cubicBezTo>
                <a:cubicBezTo>
                  <a:pt x="1394" y="383"/>
                  <a:pt x="1413" y="404"/>
                  <a:pt x="1432" y="425"/>
                </a:cubicBezTo>
                <a:cubicBezTo>
                  <a:pt x="1438" y="425"/>
                  <a:pt x="1438" y="425"/>
                  <a:pt x="1438" y="425"/>
                </a:cubicBezTo>
                <a:cubicBezTo>
                  <a:pt x="1418" y="403"/>
                  <a:pt x="1398" y="381"/>
                  <a:pt x="1379" y="359"/>
                </a:cubicBezTo>
                <a:cubicBezTo>
                  <a:pt x="1285" y="255"/>
                  <a:pt x="1188" y="147"/>
                  <a:pt x="1062" y="81"/>
                </a:cubicBezTo>
                <a:cubicBezTo>
                  <a:pt x="942" y="19"/>
                  <a:pt x="810" y="0"/>
                  <a:pt x="674" y="0"/>
                </a:cubicBezTo>
              </a:path>
            </a:pathLst>
          </a:custGeom>
          <a:solidFill>
            <a:srgbClr val="01ED60"/>
          </a:solidFill>
          <a:ln>
            <a:noFill/>
          </a:ln>
        </p:spPr>
        <p:txBody>
          <a:bodyPr vert="horz" wrap="square" lIns="91440" tIns="45720" rIns="91440" bIns="45720" numCol="1" anchor="t" anchorCtr="0" compatLnSpc="1">
            <a:prstTxWarp prst="textNoShape">
              <a:avLst/>
            </a:prstTxWarp>
          </a:bodyPr>
          <a:lstStyle/>
          <a:p>
            <a:endParaRPr lang="en-IN"/>
          </a:p>
        </p:txBody>
      </p:sp>
      <p:sp>
        <p:nvSpPr>
          <p:cNvPr id="13" name="Freeform 8"/>
          <p:cNvSpPr>
            <a:spLocks/>
          </p:cNvSpPr>
          <p:nvPr/>
        </p:nvSpPr>
        <p:spPr bwMode="auto">
          <a:xfrm flipH="1">
            <a:off x="-758825" y="-1911350"/>
            <a:ext cx="7875588" cy="2894013"/>
          </a:xfrm>
          <a:custGeom>
            <a:avLst/>
            <a:gdLst>
              <a:gd name="T0" fmla="*/ 2856 w 3101"/>
              <a:gd name="T1" fmla="*/ 970 h 1139"/>
              <a:gd name="T2" fmla="*/ 2471 w 3101"/>
              <a:gd name="T3" fmla="*/ 1037 h 1139"/>
              <a:gd name="T4" fmla="*/ 2100 w 3101"/>
              <a:gd name="T5" fmla="*/ 1135 h 1139"/>
              <a:gd name="T6" fmla="*/ 1418 w 3101"/>
              <a:gd name="T7" fmla="*/ 783 h 1139"/>
              <a:gd name="T8" fmla="*/ 816 w 3101"/>
              <a:gd name="T9" fmla="*/ 160 h 1139"/>
              <a:gd name="T10" fmla="*/ 411 w 3101"/>
              <a:gd name="T11" fmla="*/ 51 h 1139"/>
              <a:gd name="T12" fmla="*/ 130 w 3101"/>
              <a:gd name="T13" fmla="*/ 237 h 1139"/>
              <a:gd name="T14" fmla="*/ 28 w 3101"/>
              <a:gd name="T15" fmla="*/ 411 h 1139"/>
              <a:gd name="T16" fmla="*/ 0 w 3101"/>
              <a:gd name="T17" fmla="*/ 398 h 1139"/>
              <a:gd name="T18" fmla="*/ 27 w 3101"/>
              <a:gd name="T19" fmla="*/ 348 h 1139"/>
              <a:gd name="T20" fmla="*/ 231 w 3101"/>
              <a:gd name="T21" fmla="*/ 88 h 1139"/>
              <a:gd name="T22" fmla="*/ 593 w 3101"/>
              <a:gd name="T23" fmla="*/ 28 h 1139"/>
              <a:gd name="T24" fmla="*/ 985 w 3101"/>
              <a:gd name="T25" fmla="*/ 254 h 1139"/>
              <a:gd name="T26" fmla="*/ 1278 w 3101"/>
              <a:gd name="T27" fmla="*/ 577 h 1139"/>
              <a:gd name="T28" fmla="*/ 1940 w 3101"/>
              <a:gd name="T29" fmla="*/ 1085 h 1139"/>
              <a:gd name="T30" fmla="*/ 2140 w 3101"/>
              <a:gd name="T31" fmla="*/ 1102 h 1139"/>
              <a:gd name="T32" fmla="*/ 2334 w 3101"/>
              <a:gd name="T33" fmla="*/ 1056 h 1139"/>
              <a:gd name="T34" fmla="*/ 2708 w 3101"/>
              <a:gd name="T35" fmla="*/ 939 h 1139"/>
              <a:gd name="T36" fmla="*/ 3101 w 3101"/>
              <a:gd name="T37" fmla="*/ 1021 h 1139"/>
              <a:gd name="T38" fmla="*/ 3101 w 3101"/>
              <a:gd name="T39" fmla="*/ 1021 h 1139"/>
              <a:gd name="T40" fmla="*/ 3089 w 3101"/>
              <a:gd name="T41" fmla="*/ 1050 h 1139"/>
              <a:gd name="T42" fmla="*/ 2856 w 3101"/>
              <a:gd name="T43" fmla="*/ 970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1" h="1139">
                <a:moveTo>
                  <a:pt x="2856" y="970"/>
                </a:moveTo>
                <a:cubicBezTo>
                  <a:pt x="2721" y="953"/>
                  <a:pt x="2596" y="990"/>
                  <a:pt x="2471" y="1037"/>
                </a:cubicBezTo>
                <a:cubicBezTo>
                  <a:pt x="2351" y="1083"/>
                  <a:pt x="2230" y="1133"/>
                  <a:pt x="2100" y="1135"/>
                </a:cubicBezTo>
                <a:cubicBezTo>
                  <a:pt x="1832" y="1139"/>
                  <a:pt x="1595" y="969"/>
                  <a:pt x="1418" y="783"/>
                </a:cubicBezTo>
                <a:cubicBezTo>
                  <a:pt x="1220" y="574"/>
                  <a:pt x="1059" y="322"/>
                  <a:pt x="816" y="160"/>
                </a:cubicBezTo>
                <a:cubicBezTo>
                  <a:pt x="697" y="81"/>
                  <a:pt x="555" y="29"/>
                  <a:pt x="411" y="51"/>
                </a:cubicBezTo>
                <a:cubicBezTo>
                  <a:pt x="291" y="69"/>
                  <a:pt x="198" y="140"/>
                  <a:pt x="130" y="237"/>
                </a:cubicBezTo>
                <a:cubicBezTo>
                  <a:pt x="91" y="292"/>
                  <a:pt x="59" y="351"/>
                  <a:pt x="28" y="411"/>
                </a:cubicBezTo>
                <a:cubicBezTo>
                  <a:pt x="0" y="398"/>
                  <a:pt x="0" y="398"/>
                  <a:pt x="0" y="398"/>
                </a:cubicBezTo>
                <a:cubicBezTo>
                  <a:pt x="9" y="381"/>
                  <a:pt x="18" y="364"/>
                  <a:pt x="27" y="348"/>
                </a:cubicBezTo>
                <a:cubicBezTo>
                  <a:pt x="79" y="251"/>
                  <a:pt x="139" y="152"/>
                  <a:pt x="231" y="88"/>
                </a:cubicBezTo>
                <a:cubicBezTo>
                  <a:pt x="336" y="16"/>
                  <a:pt x="471" y="0"/>
                  <a:pt x="593" y="28"/>
                </a:cubicBezTo>
                <a:cubicBezTo>
                  <a:pt x="743" y="61"/>
                  <a:pt x="873" y="152"/>
                  <a:pt x="985" y="254"/>
                </a:cubicBezTo>
                <a:cubicBezTo>
                  <a:pt x="1092" y="353"/>
                  <a:pt x="1185" y="466"/>
                  <a:pt x="1278" y="577"/>
                </a:cubicBezTo>
                <a:cubicBezTo>
                  <a:pt x="1457" y="789"/>
                  <a:pt x="1659" y="1015"/>
                  <a:pt x="1940" y="1085"/>
                </a:cubicBezTo>
                <a:cubicBezTo>
                  <a:pt x="2005" y="1101"/>
                  <a:pt x="2073" y="1108"/>
                  <a:pt x="2140" y="1102"/>
                </a:cubicBezTo>
                <a:cubicBezTo>
                  <a:pt x="2207" y="1096"/>
                  <a:pt x="2271" y="1078"/>
                  <a:pt x="2334" y="1056"/>
                </a:cubicBezTo>
                <a:cubicBezTo>
                  <a:pt x="2457" y="1012"/>
                  <a:pt x="2577" y="955"/>
                  <a:pt x="2708" y="939"/>
                </a:cubicBezTo>
                <a:cubicBezTo>
                  <a:pt x="2843" y="923"/>
                  <a:pt x="2983" y="952"/>
                  <a:pt x="3101" y="1021"/>
                </a:cubicBezTo>
                <a:cubicBezTo>
                  <a:pt x="3101" y="1021"/>
                  <a:pt x="3101" y="1021"/>
                  <a:pt x="3101" y="1021"/>
                </a:cubicBezTo>
                <a:cubicBezTo>
                  <a:pt x="3089" y="1050"/>
                  <a:pt x="3089" y="1050"/>
                  <a:pt x="3089" y="1050"/>
                </a:cubicBezTo>
                <a:cubicBezTo>
                  <a:pt x="3018" y="1008"/>
                  <a:pt x="2938" y="981"/>
                  <a:pt x="2856" y="970"/>
                </a:cubicBez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r>
              <a:rPr lang="en-IN" dirty="0"/>
              <a:t>Page Number</a:t>
            </a:r>
          </a:p>
        </p:txBody>
      </p:sp>
    </p:spTree>
    <p:extLst>
      <p:ext uri="{BB962C8B-B14F-4D97-AF65-F5344CB8AC3E}">
        <p14:creationId xmlns:p14="http://schemas.microsoft.com/office/powerpoint/2010/main" val="303601503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139766"/>
            <a:ext cx="10515600" cy="1085044"/>
          </a:xfrm>
          <a:prstGeom prst="rect">
            <a:avLst/>
          </a:prstGeom>
        </p:spPr>
        <p:txBody>
          <a:bodyPr/>
          <a:lstStyle>
            <a:lvl1pPr>
              <a:defRPr>
                <a:solidFill>
                  <a:srgbClr val="FCCE0D"/>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839788" y="2381913"/>
            <a:ext cx="5157787" cy="5605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839788" y="3099543"/>
            <a:ext cx="5157787" cy="3090119"/>
          </a:xfrm>
        </p:spPr>
        <p:txBody>
          <a:bodyPr/>
          <a:lstStyle>
            <a:lvl1pPr>
              <a:defRPr/>
            </a:lvl1pPr>
          </a:lstStyle>
          <a:p>
            <a:pPr lvl="0"/>
            <a:r>
              <a:rPr lang="en-IN" dirty="0"/>
              <a:t>Picture</a:t>
            </a:r>
          </a:p>
        </p:txBody>
      </p:sp>
      <p:sp>
        <p:nvSpPr>
          <p:cNvPr id="8" name="Text Placeholder 2"/>
          <p:cNvSpPr>
            <a:spLocks noGrp="1"/>
          </p:cNvSpPr>
          <p:nvPr>
            <p:ph type="body" idx="11"/>
          </p:nvPr>
        </p:nvSpPr>
        <p:spPr>
          <a:xfrm>
            <a:off x="6196013" y="2381913"/>
            <a:ext cx="5157787" cy="5605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9" name="Content Placeholder 3"/>
          <p:cNvSpPr>
            <a:spLocks noGrp="1"/>
          </p:cNvSpPr>
          <p:nvPr>
            <p:ph sz="half" idx="12" hasCustomPrompt="1"/>
          </p:nvPr>
        </p:nvSpPr>
        <p:spPr>
          <a:xfrm>
            <a:off x="6196013" y="3099543"/>
            <a:ext cx="5157787" cy="3090119"/>
          </a:xfrm>
        </p:spPr>
        <p:txBody>
          <a:bodyPr/>
          <a:lstStyle>
            <a:lvl1pPr>
              <a:defRPr/>
            </a:lvl1pPr>
          </a:lstStyle>
          <a:p>
            <a:pPr lvl="0"/>
            <a:r>
              <a:rPr lang="en-IN" dirty="0"/>
              <a:t>Picture</a:t>
            </a:r>
          </a:p>
        </p:txBody>
      </p:sp>
      <p:sp>
        <p:nvSpPr>
          <p:cNvPr id="12" name="Freeform 5"/>
          <p:cNvSpPr>
            <a:spLocks/>
          </p:cNvSpPr>
          <p:nvPr/>
        </p:nvSpPr>
        <p:spPr bwMode="auto">
          <a:xfrm flipH="1">
            <a:off x="-3175" y="-3175"/>
            <a:ext cx="2573338" cy="1349375"/>
          </a:xfrm>
          <a:custGeom>
            <a:avLst/>
            <a:gdLst>
              <a:gd name="T0" fmla="*/ 7 w 1013"/>
              <a:gd name="T1" fmla="*/ 0 h 531"/>
              <a:gd name="T2" fmla="*/ 0 w 1013"/>
              <a:gd name="T3" fmla="*/ 0 h 531"/>
              <a:gd name="T4" fmla="*/ 124 w 1013"/>
              <a:gd name="T5" fmla="*/ 156 h 531"/>
              <a:gd name="T6" fmla="*/ 761 w 1013"/>
              <a:gd name="T7" fmla="*/ 530 h 531"/>
              <a:gd name="T8" fmla="*/ 796 w 1013"/>
              <a:gd name="T9" fmla="*/ 531 h 531"/>
              <a:gd name="T10" fmla="*/ 1013 w 1013"/>
              <a:gd name="T11" fmla="*/ 507 h 531"/>
              <a:gd name="T12" fmla="*/ 1013 w 1013"/>
              <a:gd name="T13" fmla="*/ 501 h 531"/>
              <a:gd name="T14" fmla="*/ 796 w 1013"/>
              <a:gd name="T15" fmla="*/ 526 h 531"/>
              <a:gd name="T16" fmla="*/ 761 w 1013"/>
              <a:gd name="T17" fmla="*/ 525 h 531"/>
              <a:gd name="T18" fmla="*/ 128 w 1013"/>
              <a:gd name="T19" fmla="*/ 152 h 531"/>
              <a:gd name="T20" fmla="*/ 7 w 1013"/>
              <a:gd name="T21"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3" h="531">
                <a:moveTo>
                  <a:pt x="7" y="0"/>
                </a:moveTo>
                <a:cubicBezTo>
                  <a:pt x="0" y="0"/>
                  <a:pt x="0" y="0"/>
                  <a:pt x="0" y="0"/>
                </a:cubicBezTo>
                <a:cubicBezTo>
                  <a:pt x="40" y="53"/>
                  <a:pt x="81" y="106"/>
                  <a:pt x="124" y="156"/>
                </a:cubicBezTo>
                <a:cubicBezTo>
                  <a:pt x="263" y="318"/>
                  <a:pt x="486" y="515"/>
                  <a:pt x="761" y="530"/>
                </a:cubicBezTo>
                <a:cubicBezTo>
                  <a:pt x="773" y="531"/>
                  <a:pt x="784" y="531"/>
                  <a:pt x="796" y="531"/>
                </a:cubicBezTo>
                <a:cubicBezTo>
                  <a:pt x="869" y="531"/>
                  <a:pt x="942" y="520"/>
                  <a:pt x="1013" y="507"/>
                </a:cubicBezTo>
                <a:cubicBezTo>
                  <a:pt x="1013" y="501"/>
                  <a:pt x="1013" y="501"/>
                  <a:pt x="1013" y="501"/>
                </a:cubicBezTo>
                <a:cubicBezTo>
                  <a:pt x="942" y="514"/>
                  <a:pt x="869" y="526"/>
                  <a:pt x="796" y="526"/>
                </a:cubicBezTo>
                <a:cubicBezTo>
                  <a:pt x="784" y="526"/>
                  <a:pt x="773" y="525"/>
                  <a:pt x="761" y="525"/>
                </a:cubicBezTo>
                <a:cubicBezTo>
                  <a:pt x="489" y="510"/>
                  <a:pt x="266" y="314"/>
                  <a:pt x="128" y="152"/>
                </a:cubicBezTo>
                <a:cubicBezTo>
                  <a:pt x="86" y="103"/>
                  <a:pt x="46" y="52"/>
                  <a:pt x="7" y="0"/>
                </a:cubicBezTo>
              </a:path>
            </a:pathLst>
          </a:custGeom>
          <a:solidFill>
            <a:srgbClr val="FCCE0D"/>
          </a:solidFill>
          <a:ln>
            <a:noFill/>
          </a:ln>
        </p:spPr>
        <p:txBody>
          <a:bodyPr vert="horz" wrap="square" lIns="91440" tIns="45720" rIns="91440" bIns="45720" numCol="1" anchor="t" anchorCtr="0" compatLnSpc="1">
            <a:prstTxWarp prst="textNoShape">
              <a:avLst/>
            </a:prstTxWarp>
          </a:bodyPr>
          <a:lstStyle/>
          <a:p>
            <a:endParaRPr lang="en-IN"/>
          </a:p>
        </p:txBody>
      </p:sp>
      <p:sp>
        <p:nvSpPr>
          <p:cNvPr id="13" name="Freeform 6"/>
          <p:cNvSpPr>
            <a:spLocks/>
          </p:cNvSpPr>
          <p:nvPr/>
        </p:nvSpPr>
        <p:spPr bwMode="auto">
          <a:xfrm flipH="1">
            <a:off x="9642475" y="5943600"/>
            <a:ext cx="2546350" cy="1992313"/>
          </a:xfrm>
          <a:custGeom>
            <a:avLst/>
            <a:gdLst>
              <a:gd name="T0" fmla="*/ 631 w 1003"/>
              <a:gd name="T1" fmla="*/ 40 h 784"/>
              <a:gd name="T2" fmla="*/ 891 w 1003"/>
              <a:gd name="T3" fmla="*/ 168 h 784"/>
              <a:gd name="T4" fmla="*/ 958 w 1003"/>
              <a:gd name="T5" fmla="*/ 283 h 784"/>
              <a:gd name="T6" fmla="*/ 966 w 1003"/>
              <a:gd name="T7" fmla="*/ 405 h 784"/>
              <a:gd name="T8" fmla="*/ 898 w 1003"/>
              <a:gd name="T9" fmla="*/ 649 h 784"/>
              <a:gd name="T10" fmla="*/ 867 w 1003"/>
              <a:gd name="T11" fmla="*/ 784 h 784"/>
              <a:gd name="T12" fmla="*/ 889 w 1003"/>
              <a:gd name="T13" fmla="*/ 784 h 784"/>
              <a:gd name="T14" fmla="*/ 891 w 1003"/>
              <a:gd name="T15" fmla="*/ 768 h 784"/>
              <a:gd name="T16" fmla="*/ 964 w 1003"/>
              <a:gd name="T17" fmla="*/ 519 h 784"/>
              <a:gd name="T18" fmla="*/ 978 w 1003"/>
              <a:gd name="T19" fmla="*/ 274 h 784"/>
              <a:gd name="T20" fmla="*/ 800 w 1003"/>
              <a:gd name="T21" fmla="*/ 72 h 784"/>
              <a:gd name="T22" fmla="*/ 494 w 1003"/>
              <a:gd name="T23" fmla="*/ 4 h 784"/>
              <a:gd name="T24" fmla="*/ 149 w 1003"/>
              <a:gd name="T25" fmla="*/ 20 h 784"/>
              <a:gd name="T26" fmla="*/ 0 w 1003"/>
              <a:gd name="T27" fmla="*/ 24 h 784"/>
              <a:gd name="T28" fmla="*/ 0 w 1003"/>
              <a:gd name="T29" fmla="*/ 47 h 784"/>
              <a:gd name="T30" fmla="*/ 631 w 1003"/>
              <a:gd name="T31" fmla="*/ 4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3" h="784">
                <a:moveTo>
                  <a:pt x="631" y="40"/>
                </a:moveTo>
                <a:cubicBezTo>
                  <a:pt x="728" y="57"/>
                  <a:pt x="823" y="95"/>
                  <a:pt x="891" y="168"/>
                </a:cubicBezTo>
                <a:cubicBezTo>
                  <a:pt x="921" y="201"/>
                  <a:pt x="945" y="240"/>
                  <a:pt x="958" y="283"/>
                </a:cubicBezTo>
                <a:cubicBezTo>
                  <a:pt x="969" y="323"/>
                  <a:pt x="970" y="364"/>
                  <a:pt x="966" y="405"/>
                </a:cubicBezTo>
                <a:cubicBezTo>
                  <a:pt x="956" y="489"/>
                  <a:pt x="924" y="568"/>
                  <a:pt x="898" y="649"/>
                </a:cubicBezTo>
                <a:cubicBezTo>
                  <a:pt x="884" y="692"/>
                  <a:pt x="872" y="738"/>
                  <a:pt x="867" y="784"/>
                </a:cubicBezTo>
                <a:cubicBezTo>
                  <a:pt x="889" y="784"/>
                  <a:pt x="889" y="784"/>
                  <a:pt x="889" y="784"/>
                </a:cubicBezTo>
                <a:cubicBezTo>
                  <a:pt x="890" y="779"/>
                  <a:pt x="890" y="774"/>
                  <a:pt x="891" y="768"/>
                </a:cubicBezTo>
                <a:cubicBezTo>
                  <a:pt x="905" y="683"/>
                  <a:pt x="939" y="602"/>
                  <a:pt x="964" y="519"/>
                </a:cubicBezTo>
                <a:cubicBezTo>
                  <a:pt x="987" y="440"/>
                  <a:pt x="1003" y="355"/>
                  <a:pt x="978" y="274"/>
                </a:cubicBezTo>
                <a:cubicBezTo>
                  <a:pt x="951" y="185"/>
                  <a:pt x="882" y="114"/>
                  <a:pt x="800" y="72"/>
                </a:cubicBezTo>
                <a:cubicBezTo>
                  <a:pt x="707" y="23"/>
                  <a:pt x="599" y="7"/>
                  <a:pt x="494" y="4"/>
                </a:cubicBezTo>
                <a:cubicBezTo>
                  <a:pt x="379" y="0"/>
                  <a:pt x="264" y="13"/>
                  <a:pt x="149" y="20"/>
                </a:cubicBezTo>
                <a:cubicBezTo>
                  <a:pt x="100" y="23"/>
                  <a:pt x="50" y="25"/>
                  <a:pt x="0" y="24"/>
                </a:cubicBezTo>
                <a:cubicBezTo>
                  <a:pt x="0" y="47"/>
                  <a:pt x="0" y="47"/>
                  <a:pt x="0" y="47"/>
                </a:cubicBezTo>
                <a:cubicBezTo>
                  <a:pt x="211" y="50"/>
                  <a:pt x="422" y="2"/>
                  <a:pt x="631" y="40"/>
                </a:cubicBez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7"/>
          <p:cNvSpPr>
            <a:spLocks/>
          </p:cNvSpPr>
          <p:nvPr userDrawn="1"/>
        </p:nvSpPr>
        <p:spPr bwMode="auto">
          <a:xfrm flipH="1">
            <a:off x="8537575" y="5778500"/>
            <a:ext cx="3651250" cy="1079500"/>
          </a:xfrm>
          <a:custGeom>
            <a:avLst/>
            <a:gdLst>
              <a:gd name="T0" fmla="*/ 674 w 1438"/>
              <a:gd name="T1" fmla="*/ 0 h 425"/>
              <a:gd name="T2" fmla="*/ 364 w 1438"/>
              <a:gd name="T3" fmla="*/ 21 h 425"/>
              <a:gd name="T4" fmla="*/ 302 w 1438"/>
              <a:gd name="T5" fmla="*/ 27 h 425"/>
              <a:gd name="T6" fmla="*/ 97 w 1438"/>
              <a:gd name="T7" fmla="*/ 39 h 425"/>
              <a:gd name="T8" fmla="*/ 0 w 1438"/>
              <a:gd name="T9" fmla="*/ 35 h 425"/>
              <a:gd name="T10" fmla="*/ 0 w 1438"/>
              <a:gd name="T11" fmla="*/ 40 h 425"/>
              <a:gd name="T12" fmla="*/ 97 w 1438"/>
              <a:gd name="T13" fmla="*/ 43 h 425"/>
              <a:gd name="T14" fmla="*/ 302 w 1438"/>
              <a:gd name="T15" fmla="*/ 32 h 425"/>
              <a:gd name="T16" fmla="*/ 364 w 1438"/>
              <a:gd name="T17" fmla="*/ 26 h 425"/>
              <a:gd name="T18" fmla="*/ 674 w 1438"/>
              <a:gd name="T19" fmla="*/ 4 h 425"/>
              <a:gd name="T20" fmla="*/ 1060 w 1438"/>
              <a:gd name="T21" fmla="*/ 85 h 425"/>
              <a:gd name="T22" fmla="*/ 1375 w 1438"/>
              <a:gd name="T23" fmla="*/ 362 h 425"/>
              <a:gd name="T24" fmla="*/ 1432 w 1438"/>
              <a:gd name="T25" fmla="*/ 425 h 425"/>
              <a:gd name="T26" fmla="*/ 1438 w 1438"/>
              <a:gd name="T27" fmla="*/ 425 h 425"/>
              <a:gd name="T28" fmla="*/ 1379 w 1438"/>
              <a:gd name="T29" fmla="*/ 359 h 425"/>
              <a:gd name="T30" fmla="*/ 1062 w 1438"/>
              <a:gd name="T31" fmla="*/ 81 h 425"/>
              <a:gd name="T32" fmla="*/ 674 w 1438"/>
              <a:gd name="T33"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8" h="425">
                <a:moveTo>
                  <a:pt x="674" y="0"/>
                </a:moveTo>
                <a:cubicBezTo>
                  <a:pt x="572" y="0"/>
                  <a:pt x="467" y="11"/>
                  <a:pt x="364" y="21"/>
                </a:cubicBezTo>
                <a:cubicBezTo>
                  <a:pt x="343" y="23"/>
                  <a:pt x="322" y="25"/>
                  <a:pt x="302" y="27"/>
                </a:cubicBezTo>
                <a:cubicBezTo>
                  <a:pt x="237" y="34"/>
                  <a:pt x="167" y="39"/>
                  <a:pt x="97" y="39"/>
                </a:cubicBezTo>
                <a:cubicBezTo>
                  <a:pt x="65" y="39"/>
                  <a:pt x="32" y="38"/>
                  <a:pt x="0" y="35"/>
                </a:cubicBezTo>
                <a:cubicBezTo>
                  <a:pt x="0" y="40"/>
                  <a:pt x="0" y="40"/>
                  <a:pt x="0" y="40"/>
                </a:cubicBezTo>
                <a:cubicBezTo>
                  <a:pt x="32" y="42"/>
                  <a:pt x="65" y="43"/>
                  <a:pt x="97" y="43"/>
                </a:cubicBezTo>
                <a:cubicBezTo>
                  <a:pt x="167" y="43"/>
                  <a:pt x="237" y="38"/>
                  <a:pt x="302" y="32"/>
                </a:cubicBezTo>
                <a:cubicBezTo>
                  <a:pt x="323" y="30"/>
                  <a:pt x="343" y="28"/>
                  <a:pt x="364" y="26"/>
                </a:cubicBezTo>
                <a:cubicBezTo>
                  <a:pt x="467" y="15"/>
                  <a:pt x="572" y="4"/>
                  <a:pt x="674" y="4"/>
                </a:cubicBezTo>
                <a:cubicBezTo>
                  <a:pt x="809" y="4"/>
                  <a:pt x="941" y="23"/>
                  <a:pt x="1060" y="85"/>
                </a:cubicBezTo>
                <a:cubicBezTo>
                  <a:pt x="1185" y="151"/>
                  <a:pt x="1282" y="258"/>
                  <a:pt x="1375" y="362"/>
                </a:cubicBezTo>
                <a:cubicBezTo>
                  <a:pt x="1394" y="383"/>
                  <a:pt x="1413" y="404"/>
                  <a:pt x="1432" y="425"/>
                </a:cubicBezTo>
                <a:cubicBezTo>
                  <a:pt x="1438" y="425"/>
                  <a:pt x="1438" y="425"/>
                  <a:pt x="1438" y="425"/>
                </a:cubicBezTo>
                <a:cubicBezTo>
                  <a:pt x="1418" y="403"/>
                  <a:pt x="1398" y="381"/>
                  <a:pt x="1379" y="359"/>
                </a:cubicBezTo>
                <a:cubicBezTo>
                  <a:pt x="1285" y="255"/>
                  <a:pt x="1188" y="147"/>
                  <a:pt x="1062" y="81"/>
                </a:cubicBezTo>
                <a:cubicBezTo>
                  <a:pt x="942" y="19"/>
                  <a:pt x="810" y="0"/>
                  <a:pt x="674" y="0"/>
                </a:cubicBezTo>
              </a:path>
            </a:pathLst>
          </a:custGeom>
          <a:solidFill>
            <a:srgbClr val="FCCE0D"/>
          </a:solidFill>
          <a:ln>
            <a:noFill/>
          </a:ln>
        </p:spPr>
        <p:txBody>
          <a:bodyPr vert="horz" wrap="square" lIns="91440" tIns="45720" rIns="91440" bIns="45720" numCol="1" anchor="t" anchorCtr="0" compatLnSpc="1">
            <a:prstTxWarp prst="textNoShape">
              <a:avLst/>
            </a:prstTxWarp>
          </a:bodyPr>
          <a:lstStyle/>
          <a:p>
            <a:endParaRPr lang="en-IN"/>
          </a:p>
        </p:txBody>
      </p:sp>
      <p:sp>
        <p:nvSpPr>
          <p:cNvPr id="15" name="Freeform 8"/>
          <p:cNvSpPr>
            <a:spLocks/>
          </p:cNvSpPr>
          <p:nvPr/>
        </p:nvSpPr>
        <p:spPr bwMode="auto">
          <a:xfrm flipH="1">
            <a:off x="-758825" y="-1911350"/>
            <a:ext cx="7875588" cy="2894013"/>
          </a:xfrm>
          <a:custGeom>
            <a:avLst/>
            <a:gdLst>
              <a:gd name="T0" fmla="*/ 2856 w 3101"/>
              <a:gd name="T1" fmla="*/ 970 h 1139"/>
              <a:gd name="T2" fmla="*/ 2471 w 3101"/>
              <a:gd name="T3" fmla="*/ 1037 h 1139"/>
              <a:gd name="T4" fmla="*/ 2100 w 3101"/>
              <a:gd name="T5" fmla="*/ 1135 h 1139"/>
              <a:gd name="T6" fmla="*/ 1418 w 3101"/>
              <a:gd name="T7" fmla="*/ 783 h 1139"/>
              <a:gd name="T8" fmla="*/ 816 w 3101"/>
              <a:gd name="T9" fmla="*/ 160 h 1139"/>
              <a:gd name="T10" fmla="*/ 411 w 3101"/>
              <a:gd name="T11" fmla="*/ 51 h 1139"/>
              <a:gd name="T12" fmla="*/ 130 w 3101"/>
              <a:gd name="T13" fmla="*/ 237 h 1139"/>
              <a:gd name="T14" fmla="*/ 28 w 3101"/>
              <a:gd name="T15" fmla="*/ 411 h 1139"/>
              <a:gd name="T16" fmla="*/ 0 w 3101"/>
              <a:gd name="T17" fmla="*/ 398 h 1139"/>
              <a:gd name="T18" fmla="*/ 27 w 3101"/>
              <a:gd name="T19" fmla="*/ 348 h 1139"/>
              <a:gd name="T20" fmla="*/ 231 w 3101"/>
              <a:gd name="T21" fmla="*/ 88 h 1139"/>
              <a:gd name="T22" fmla="*/ 593 w 3101"/>
              <a:gd name="T23" fmla="*/ 28 h 1139"/>
              <a:gd name="T24" fmla="*/ 985 w 3101"/>
              <a:gd name="T25" fmla="*/ 254 h 1139"/>
              <a:gd name="T26" fmla="*/ 1278 w 3101"/>
              <a:gd name="T27" fmla="*/ 577 h 1139"/>
              <a:gd name="T28" fmla="*/ 1940 w 3101"/>
              <a:gd name="T29" fmla="*/ 1085 h 1139"/>
              <a:gd name="T30" fmla="*/ 2140 w 3101"/>
              <a:gd name="T31" fmla="*/ 1102 h 1139"/>
              <a:gd name="T32" fmla="*/ 2334 w 3101"/>
              <a:gd name="T33" fmla="*/ 1056 h 1139"/>
              <a:gd name="T34" fmla="*/ 2708 w 3101"/>
              <a:gd name="T35" fmla="*/ 939 h 1139"/>
              <a:gd name="T36" fmla="*/ 3101 w 3101"/>
              <a:gd name="T37" fmla="*/ 1021 h 1139"/>
              <a:gd name="T38" fmla="*/ 3101 w 3101"/>
              <a:gd name="T39" fmla="*/ 1021 h 1139"/>
              <a:gd name="T40" fmla="*/ 3089 w 3101"/>
              <a:gd name="T41" fmla="*/ 1050 h 1139"/>
              <a:gd name="T42" fmla="*/ 2856 w 3101"/>
              <a:gd name="T43" fmla="*/ 970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1" h="1139">
                <a:moveTo>
                  <a:pt x="2856" y="970"/>
                </a:moveTo>
                <a:cubicBezTo>
                  <a:pt x="2721" y="953"/>
                  <a:pt x="2596" y="990"/>
                  <a:pt x="2471" y="1037"/>
                </a:cubicBezTo>
                <a:cubicBezTo>
                  <a:pt x="2351" y="1083"/>
                  <a:pt x="2230" y="1133"/>
                  <a:pt x="2100" y="1135"/>
                </a:cubicBezTo>
                <a:cubicBezTo>
                  <a:pt x="1832" y="1139"/>
                  <a:pt x="1595" y="969"/>
                  <a:pt x="1418" y="783"/>
                </a:cubicBezTo>
                <a:cubicBezTo>
                  <a:pt x="1220" y="574"/>
                  <a:pt x="1059" y="322"/>
                  <a:pt x="816" y="160"/>
                </a:cubicBezTo>
                <a:cubicBezTo>
                  <a:pt x="697" y="81"/>
                  <a:pt x="555" y="29"/>
                  <a:pt x="411" y="51"/>
                </a:cubicBezTo>
                <a:cubicBezTo>
                  <a:pt x="291" y="69"/>
                  <a:pt x="198" y="140"/>
                  <a:pt x="130" y="237"/>
                </a:cubicBezTo>
                <a:cubicBezTo>
                  <a:pt x="91" y="292"/>
                  <a:pt x="59" y="351"/>
                  <a:pt x="28" y="411"/>
                </a:cubicBezTo>
                <a:cubicBezTo>
                  <a:pt x="0" y="398"/>
                  <a:pt x="0" y="398"/>
                  <a:pt x="0" y="398"/>
                </a:cubicBezTo>
                <a:cubicBezTo>
                  <a:pt x="9" y="381"/>
                  <a:pt x="18" y="364"/>
                  <a:pt x="27" y="348"/>
                </a:cubicBezTo>
                <a:cubicBezTo>
                  <a:pt x="79" y="251"/>
                  <a:pt x="139" y="152"/>
                  <a:pt x="231" y="88"/>
                </a:cubicBezTo>
                <a:cubicBezTo>
                  <a:pt x="336" y="16"/>
                  <a:pt x="471" y="0"/>
                  <a:pt x="593" y="28"/>
                </a:cubicBezTo>
                <a:cubicBezTo>
                  <a:pt x="743" y="61"/>
                  <a:pt x="873" y="152"/>
                  <a:pt x="985" y="254"/>
                </a:cubicBezTo>
                <a:cubicBezTo>
                  <a:pt x="1092" y="353"/>
                  <a:pt x="1185" y="466"/>
                  <a:pt x="1278" y="577"/>
                </a:cubicBezTo>
                <a:cubicBezTo>
                  <a:pt x="1457" y="789"/>
                  <a:pt x="1659" y="1015"/>
                  <a:pt x="1940" y="1085"/>
                </a:cubicBezTo>
                <a:cubicBezTo>
                  <a:pt x="2005" y="1101"/>
                  <a:pt x="2073" y="1108"/>
                  <a:pt x="2140" y="1102"/>
                </a:cubicBezTo>
                <a:cubicBezTo>
                  <a:pt x="2207" y="1096"/>
                  <a:pt x="2271" y="1078"/>
                  <a:pt x="2334" y="1056"/>
                </a:cubicBezTo>
                <a:cubicBezTo>
                  <a:pt x="2457" y="1012"/>
                  <a:pt x="2577" y="955"/>
                  <a:pt x="2708" y="939"/>
                </a:cubicBezTo>
                <a:cubicBezTo>
                  <a:pt x="2843" y="923"/>
                  <a:pt x="2983" y="952"/>
                  <a:pt x="3101" y="1021"/>
                </a:cubicBezTo>
                <a:cubicBezTo>
                  <a:pt x="3101" y="1021"/>
                  <a:pt x="3101" y="1021"/>
                  <a:pt x="3101" y="1021"/>
                </a:cubicBezTo>
                <a:cubicBezTo>
                  <a:pt x="3089" y="1050"/>
                  <a:pt x="3089" y="1050"/>
                  <a:pt x="3089" y="1050"/>
                </a:cubicBezTo>
                <a:cubicBezTo>
                  <a:pt x="3018" y="1008"/>
                  <a:pt x="2938" y="981"/>
                  <a:pt x="2856" y="970"/>
                </a:cubicBez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r>
              <a:rPr lang="en-IN" dirty="0"/>
              <a:t>Page Number</a:t>
            </a:r>
          </a:p>
        </p:txBody>
      </p:sp>
    </p:spTree>
    <p:extLst>
      <p:ext uri="{BB962C8B-B14F-4D97-AF65-F5344CB8AC3E}">
        <p14:creationId xmlns:p14="http://schemas.microsoft.com/office/powerpoint/2010/main" val="11522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9" name="Round Same Side Corner Rectangle 28"/>
          <p:cNvSpPr/>
          <p:nvPr userDrawn="1"/>
        </p:nvSpPr>
        <p:spPr>
          <a:xfrm rot="16200000">
            <a:off x="5444490" y="110490"/>
            <a:ext cx="6858000" cy="6637020"/>
          </a:xfrm>
          <a:prstGeom prst="round2SameRect">
            <a:avLst>
              <a:gd name="adj1" fmla="val 8630"/>
              <a:gd name="adj2" fmla="val 0"/>
            </a:avLst>
          </a:prstGeom>
          <a:solidFill>
            <a:srgbClr val="7D4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r>
              <a:rPr lang="en-IN" dirty="0"/>
              <a:t>Page Number</a:t>
            </a:r>
          </a:p>
        </p:txBody>
      </p:sp>
      <p:sp>
        <p:nvSpPr>
          <p:cNvPr id="5" name="Freeform 5"/>
          <p:cNvSpPr>
            <a:spLocks/>
          </p:cNvSpPr>
          <p:nvPr/>
        </p:nvSpPr>
        <p:spPr bwMode="auto">
          <a:xfrm rot="10486566" flipH="1">
            <a:off x="10011456" y="5669673"/>
            <a:ext cx="2573338" cy="1349375"/>
          </a:xfrm>
          <a:custGeom>
            <a:avLst/>
            <a:gdLst>
              <a:gd name="T0" fmla="*/ 7 w 1013"/>
              <a:gd name="T1" fmla="*/ 0 h 531"/>
              <a:gd name="T2" fmla="*/ 0 w 1013"/>
              <a:gd name="T3" fmla="*/ 0 h 531"/>
              <a:gd name="T4" fmla="*/ 124 w 1013"/>
              <a:gd name="T5" fmla="*/ 156 h 531"/>
              <a:gd name="T6" fmla="*/ 761 w 1013"/>
              <a:gd name="T7" fmla="*/ 530 h 531"/>
              <a:gd name="T8" fmla="*/ 796 w 1013"/>
              <a:gd name="T9" fmla="*/ 531 h 531"/>
              <a:gd name="T10" fmla="*/ 1013 w 1013"/>
              <a:gd name="T11" fmla="*/ 507 h 531"/>
              <a:gd name="T12" fmla="*/ 1013 w 1013"/>
              <a:gd name="T13" fmla="*/ 501 h 531"/>
              <a:gd name="T14" fmla="*/ 796 w 1013"/>
              <a:gd name="T15" fmla="*/ 526 h 531"/>
              <a:gd name="T16" fmla="*/ 761 w 1013"/>
              <a:gd name="T17" fmla="*/ 525 h 531"/>
              <a:gd name="T18" fmla="*/ 128 w 1013"/>
              <a:gd name="T19" fmla="*/ 152 h 531"/>
              <a:gd name="T20" fmla="*/ 7 w 1013"/>
              <a:gd name="T21"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3" h="531">
                <a:moveTo>
                  <a:pt x="7" y="0"/>
                </a:moveTo>
                <a:cubicBezTo>
                  <a:pt x="0" y="0"/>
                  <a:pt x="0" y="0"/>
                  <a:pt x="0" y="0"/>
                </a:cubicBezTo>
                <a:cubicBezTo>
                  <a:pt x="40" y="53"/>
                  <a:pt x="81" y="106"/>
                  <a:pt x="124" y="156"/>
                </a:cubicBezTo>
                <a:cubicBezTo>
                  <a:pt x="263" y="318"/>
                  <a:pt x="486" y="515"/>
                  <a:pt x="761" y="530"/>
                </a:cubicBezTo>
                <a:cubicBezTo>
                  <a:pt x="773" y="531"/>
                  <a:pt x="784" y="531"/>
                  <a:pt x="796" y="531"/>
                </a:cubicBezTo>
                <a:cubicBezTo>
                  <a:pt x="869" y="531"/>
                  <a:pt x="942" y="520"/>
                  <a:pt x="1013" y="507"/>
                </a:cubicBezTo>
                <a:cubicBezTo>
                  <a:pt x="1013" y="501"/>
                  <a:pt x="1013" y="501"/>
                  <a:pt x="1013" y="501"/>
                </a:cubicBezTo>
                <a:cubicBezTo>
                  <a:pt x="942" y="514"/>
                  <a:pt x="869" y="526"/>
                  <a:pt x="796" y="526"/>
                </a:cubicBezTo>
                <a:cubicBezTo>
                  <a:pt x="784" y="526"/>
                  <a:pt x="773" y="525"/>
                  <a:pt x="761" y="525"/>
                </a:cubicBezTo>
                <a:cubicBezTo>
                  <a:pt x="489" y="510"/>
                  <a:pt x="266" y="314"/>
                  <a:pt x="128" y="152"/>
                </a:cubicBezTo>
                <a:cubicBezTo>
                  <a:pt x="86" y="103"/>
                  <a:pt x="46" y="52"/>
                  <a:pt x="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sp>
        <p:nvSpPr>
          <p:cNvPr id="9" name="Freeform 8"/>
          <p:cNvSpPr>
            <a:spLocks/>
          </p:cNvSpPr>
          <p:nvPr/>
        </p:nvSpPr>
        <p:spPr bwMode="auto">
          <a:xfrm flipH="1">
            <a:off x="4615664" y="5683323"/>
            <a:ext cx="7875588" cy="2894013"/>
          </a:xfrm>
          <a:custGeom>
            <a:avLst/>
            <a:gdLst>
              <a:gd name="T0" fmla="*/ 2856 w 3101"/>
              <a:gd name="T1" fmla="*/ 970 h 1139"/>
              <a:gd name="T2" fmla="*/ 2471 w 3101"/>
              <a:gd name="T3" fmla="*/ 1037 h 1139"/>
              <a:gd name="T4" fmla="*/ 2100 w 3101"/>
              <a:gd name="T5" fmla="*/ 1135 h 1139"/>
              <a:gd name="T6" fmla="*/ 1418 w 3101"/>
              <a:gd name="T7" fmla="*/ 783 h 1139"/>
              <a:gd name="T8" fmla="*/ 816 w 3101"/>
              <a:gd name="T9" fmla="*/ 160 h 1139"/>
              <a:gd name="T10" fmla="*/ 411 w 3101"/>
              <a:gd name="T11" fmla="*/ 51 h 1139"/>
              <a:gd name="T12" fmla="*/ 130 w 3101"/>
              <a:gd name="T13" fmla="*/ 237 h 1139"/>
              <a:gd name="T14" fmla="*/ 28 w 3101"/>
              <a:gd name="T15" fmla="*/ 411 h 1139"/>
              <a:gd name="T16" fmla="*/ 0 w 3101"/>
              <a:gd name="T17" fmla="*/ 398 h 1139"/>
              <a:gd name="T18" fmla="*/ 27 w 3101"/>
              <a:gd name="T19" fmla="*/ 348 h 1139"/>
              <a:gd name="T20" fmla="*/ 231 w 3101"/>
              <a:gd name="T21" fmla="*/ 88 h 1139"/>
              <a:gd name="T22" fmla="*/ 593 w 3101"/>
              <a:gd name="T23" fmla="*/ 28 h 1139"/>
              <a:gd name="T24" fmla="*/ 985 w 3101"/>
              <a:gd name="T25" fmla="*/ 254 h 1139"/>
              <a:gd name="T26" fmla="*/ 1278 w 3101"/>
              <a:gd name="T27" fmla="*/ 577 h 1139"/>
              <a:gd name="T28" fmla="*/ 1940 w 3101"/>
              <a:gd name="T29" fmla="*/ 1085 h 1139"/>
              <a:gd name="T30" fmla="*/ 2140 w 3101"/>
              <a:gd name="T31" fmla="*/ 1102 h 1139"/>
              <a:gd name="T32" fmla="*/ 2334 w 3101"/>
              <a:gd name="T33" fmla="*/ 1056 h 1139"/>
              <a:gd name="T34" fmla="*/ 2708 w 3101"/>
              <a:gd name="T35" fmla="*/ 939 h 1139"/>
              <a:gd name="T36" fmla="*/ 3101 w 3101"/>
              <a:gd name="T37" fmla="*/ 1021 h 1139"/>
              <a:gd name="T38" fmla="*/ 3101 w 3101"/>
              <a:gd name="T39" fmla="*/ 1021 h 1139"/>
              <a:gd name="T40" fmla="*/ 3089 w 3101"/>
              <a:gd name="T41" fmla="*/ 1050 h 1139"/>
              <a:gd name="T42" fmla="*/ 2856 w 3101"/>
              <a:gd name="T43" fmla="*/ 970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1" h="1139">
                <a:moveTo>
                  <a:pt x="2856" y="970"/>
                </a:moveTo>
                <a:cubicBezTo>
                  <a:pt x="2721" y="953"/>
                  <a:pt x="2596" y="990"/>
                  <a:pt x="2471" y="1037"/>
                </a:cubicBezTo>
                <a:cubicBezTo>
                  <a:pt x="2351" y="1083"/>
                  <a:pt x="2230" y="1133"/>
                  <a:pt x="2100" y="1135"/>
                </a:cubicBezTo>
                <a:cubicBezTo>
                  <a:pt x="1832" y="1139"/>
                  <a:pt x="1595" y="969"/>
                  <a:pt x="1418" y="783"/>
                </a:cubicBezTo>
                <a:cubicBezTo>
                  <a:pt x="1220" y="574"/>
                  <a:pt x="1059" y="322"/>
                  <a:pt x="816" y="160"/>
                </a:cubicBezTo>
                <a:cubicBezTo>
                  <a:pt x="697" y="81"/>
                  <a:pt x="555" y="29"/>
                  <a:pt x="411" y="51"/>
                </a:cubicBezTo>
                <a:cubicBezTo>
                  <a:pt x="291" y="69"/>
                  <a:pt x="198" y="140"/>
                  <a:pt x="130" y="237"/>
                </a:cubicBezTo>
                <a:cubicBezTo>
                  <a:pt x="91" y="292"/>
                  <a:pt x="59" y="351"/>
                  <a:pt x="28" y="411"/>
                </a:cubicBezTo>
                <a:cubicBezTo>
                  <a:pt x="0" y="398"/>
                  <a:pt x="0" y="398"/>
                  <a:pt x="0" y="398"/>
                </a:cubicBezTo>
                <a:cubicBezTo>
                  <a:pt x="9" y="381"/>
                  <a:pt x="18" y="364"/>
                  <a:pt x="27" y="348"/>
                </a:cubicBezTo>
                <a:cubicBezTo>
                  <a:pt x="79" y="251"/>
                  <a:pt x="139" y="152"/>
                  <a:pt x="231" y="88"/>
                </a:cubicBezTo>
                <a:cubicBezTo>
                  <a:pt x="336" y="16"/>
                  <a:pt x="471" y="0"/>
                  <a:pt x="593" y="28"/>
                </a:cubicBezTo>
                <a:cubicBezTo>
                  <a:pt x="743" y="61"/>
                  <a:pt x="873" y="152"/>
                  <a:pt x="985" y="254"/>
                </a:cubicBezTo>
                <a:cubicBezTo>
                  <a:pt x="1092" y="353"/>
                  <a:pt x="1185" y="466"/>
                  <a:pt x="1278" y="577"/>
                </a:cubicBezTo>
                <a:cubicBezTo>
                  <a:pt x="1457" y="789"/>
                  <a:pt x="1659" y="1015"/>
                  <a:pt x="1940" y="1085"/>
                </a:cubicBezTo>
                <a:cubicBezTo>
                  <a:pt x="2005" y="1101"/>
                  <a:pt x="2073" y="1108"/>
                  <a:pt x="2140" y="1102"/>
                </a:cubicBezTo>
                <a:cubicBezTo>
                  <a:pt x="2207" y="1096"/>
                  <a:pt x="2271" y="1078"/>
                  <a:pt x="2334" y="1056"/>
                </a:cubicBezTo>
                <a:cubicBezTo>
                  <a:pt x="2457" y="1012"/>
                  <a:pt x="2577" y="955"/>
                  <a:pt x="2708" y="939"/>
                </a:cubicBezTo>
                <a:cubicBezTo>
                  <a:pt x="2843" y="923"/>
                  <a:pt x="2983" y="952"/>
                  <a:pt x="3101" y="1021"/>
                </a:cubicBezTo>
                <a:cubicBezTo>
                  <a:pt x="3101" y="1021"/>
                  <a:pt x="3101" y="1021"/>
                  <a:pt x="3101" y="1021"/>
                </a:cubicBezTo>
                <a:cubicBezTo>
                  <a:pt x="3089" y="1050"/>
                  <a:pt x="3089" y="1050"/>
                  <a:pt x="3089" y="1050"/>
                </a:cubicBezTo>
                <a:cubicBezTo>
                  <a:pt x="3018" y="1008"/>
                  <a:pt x="2938" y="981"/>
                  <a:pt x="2856" y="970"/>
                </a:cubicBezTo>
                <a:close/>
              </a:path>
            </a:pathLst>
          </a:custGeom>
          <a:solidFill>
            <a:srgbClr val="01ED60"/>
          </a:solidFill>
          <a:ln>
            <a:noFill/>
          </a:ln>
        </p:spPr>
        <p:txBody>
          <a:bodyPr vert="horz" wrap="square" lIns="91440" tIns="45720" rIns="91440" bIns="45720" numCol="1" anchor="t" anchorCtr="0" compatLnSpc="1">
            <a:prstTxWarp prst="textNoShape">
              <a:avLst/>
            </a:prstTxWarp>
          </a:bodyPr>
          <a:lstStyle/>
          <a:p>
            <a:endParaRPr lang="en-IN"/>
          </a:p>
        </p:txBody>
      </p:sp>
      <p:sp>
        <p:nvSpPr>
          <p:cNvPr id="15" name="Freeform 5"/>
          <p:cNvSpPr>
            <a:spLocks/>
          </p:cNvSpPr>
          <p:nvPr userDrawn="1"/>
        </p:nvSpPr>
        <p:spPr bwMode="auto">
          <a:xfrm rot="953792">
            <a:off x="-180908" y="-918511"/>
            <a:ext cx="5168900" cy="2782888"/>
          </a:xfrm>
          <a:custGeom>
            <a:avLst/>
            <a:gdLst>
              <a:gd name="T0" fmla="*/ 446 w 8973"/>
              <a:gd name="T1" fmla="*/ 4829 h 4829"/>
              <a:gd name="T2" fmla="*/ 3407 w 8973"/>
              <a:gd name="T3" fmla="*/ 2721 h 4829"/>
              <a:gd name="T4" fmla="*/ 8973 w 8973"/>
              <a:gd name="T5" fmla="*/ 0 h 4829"/>
            </a:gdLst>
            <a:ahLst/>
            <a:cxnLst>
              <a:cxn ang="0">
                <a:pos x="T0" y="T1"/>
              </a:cxn>
              <a:cxn ang="0">
                <a:pos x="T2" y="T3"/>
              </a:cxn>
              <a:cxn ang="0">
                <a:pos x="T4" y="T5"/>
              </a:cxn>
            </a:cxnLst>
            <a:rect l="0" t="0" r="r" b="b"/>
            <a:pathLst>
              <a:path w="8973" h="4829">
                <a:moveTo>
                  <a:pt x="446" y="4829"/>
                </a:moveTo>
                <a:cubicBezTo>
                  <a:pt x="446" y="4829"/>
                  <a:pt x="0" y="3064"/>
                  <a:pt x="3407" y="2721"/>
                </a:cubicBezTo>
                <a:cubicBezTo>
                  <a:pt x="6814" y="2378"/>
                  <a:pt x="8583" y="2476"/>
                  <a:pt x="8973" y="0"/>
                </a:cubicBezTo>
              </a:path>
            </a:pathLst>
          </a:custGeom>
          <a:noFill/>
          <a:ln w="12700" cap="flat">
            <a:solidFill>
              <a:srgbClr val="01ED6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Freeform 17"/>
          <p:cNvSpPr>
            <a:spLocks/>
          </p:cNvSpPr>
          <p:nvPr userDrawn="1"/>
        </p:nvSpPr>
        <p:spPr bwMode="auto">
          <a:xfrm rot="21380466" flipH="1">
            <a:off x="-1127305" y="-2140137"/>
            <a:ext cx="7875588" cy="2894013"/>
          </a:xfrm>
          <a:custGeom>
            <a:avLst/>
            <a:gdLst>
              <a:gd name="T0" fmla="*/ 2856 w 3101"/>
              <a:gd name="T1" fmla="*/ 970 h 1139"/>
              <a:gd name="T2" fmla="*/ 2471 w 3101"/>
              <a:gd name="T3" fmla="*/ 1037 h 1139"/>
              <a:gd name="T4" fmla="*/ 2100 w 3101"/>
              <a:gd name="T5" fmla="*/ 1135 h 1139"/>
              <a:gd name="T6" fmla="*/ 1418 w 3101"/>
              <a:gd name="T7" fmla="*/ 783 h 1139"/>
              <a:gd name="T8" fmla="*/ 816 w 3101"/>
              <a:gd name="T9" fmla="*/ 160 h 1139"/>
              <a:gd name="T10" fmla="*/ 411 w 3101"/>
              <a:gd name="T11" fmla="*/ 51 h 1139"/>
              <a:gd name="T12" fmla="*/ 130 w 3101"/>
              <a:gd name="T13" fmla="*/ 237 h 1139"/>
              <a:gd name="T14" fmla="*/ 28 w 3101"/>
              <a:gd name="T15" fmla="*/ 411 h 1139"/>
              <a:gd name="T16" fmla="*/ 0 w 3101"/>
              <a:gd name="T17" fmla="*/ 398 h 1139"/>
              <a:gd name="T18" fmla="*/ 27 w 3101"/>
              <a:gd name="T19" fmla="*/ 348 h 1139"/>
              <a:gd name="T20" fmla="*/ 231 w 3101"/>
              <a:gd name="T21" fmla="*/ 88 h 1139"/>
              <a:gd name="T22" fmla="*/ 593 w 3101"/>
              <a:gd name="T23" fmla="*/ 28 h 1139"/>
              <a:gd name="T24" fmla="*/ 985 w 3101"/>
              <a:gd name="T25" fmla="*/ 254 h 1139"/>
              <a:gd name="T26" fmla="*/ 1278 w 3101"/>
              <a:gd name="T27" fmla="*/ 577 h 1139"/>
              <a:gd name="T28" fmla="*/ 1940 w 3101"/>
              <a:gd name="T29" fmla="*/ 1085 h 1139"/>
              <a:gd name="T30" fmla="*/ 2140 w 3101"/>
              <a:gd name="T31" fmla="*/ 1102 h 1139"/>
              <a:gd name="T32" fmla="*/ 2334 w 3101"/>
              <a:gd name="T33" fmla="*/ 1056 h 1139"/>
              <a:gd name="T34" fmla="*/ 2708 w 3101"/>
              <a:gd name="T35" fmla="*/ 939 h 1139"/>
              <a:gd name="T36" fmla="*/ 3101 w 3101"/>
              <a:gd name="T37" fmla="*/ 1021 h 1139"/>
              <a:gd name="T38" fmla="*/ 3101 w 3101"/>
              <a:gd name="T39" fmla="*/ 1021 h 1139"/>
              <a:gd name="T40" fmla="*/ 3089 w 3101"/>
              <a:gd name="T41" fmla="*/ 1050 h 1139"/>
              <a:gd name="T42" fmla="*/ 2856 w 3101"/>
              <a:gd name="T43" fmla="*/ 970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1" h="1139">
                <a:moveTo>
                  <a:pt x="2856" y="970"/>
                </a:moveTo>
                <a:cubicBezTo>
                  <a:pt x="2721" y="953"/>
                  <a:pt x="2596" y="990"/>
                  <a:pt x="2471" y="1037"/>
                </a:cubicBezTo>
                <a:cubicBezTo>
                  <a:pt x="2351" y="1083"/>
                  <a:pt x="2230" y="1133"/>
                  <a:pt x="2100" y="1135"/>
                </a:cubicBezTo>
                <a:cubicBezTo>
                  <a:pt x="1832" y="1139"/>
                  <a:pt x="1595" y="969"/>
                  <a:pt x="1418" y="783"/>
                </a:cubicBezTo>
                <a:cubicBezTo>
                  <a:pt x="1220" y="574"/>
                  <a:pt x="1059" y="322"/>
                  <a:pt x="816" y="160"/>
                </a:cubicBezTo>
                <a:cubicBezTo>
                  <a:pt x="697" y="81"/>
                  <a:pt x="555" y="29"/>
                  <a:pt x="411" y="51"/>
                </a:cubicBezTo>
                <a:cubicBezTo>
                  <a:pt x="291" y="69"/>
                  <a:pt x="198" y="140"/>
                  <a:pt x="130" y="237"/>
                </a:cubicBezTo>
                <a:cubicBezTo>
                  <a:pt x="91" y="292"/>
                  <a:pt x="59" y="351"/>
                  <a:pt x="28" y="411"/>
                </a:cubicBezTo>
                <a:cubicBezTo>
                  <a:pt x="0" y="398"/>
                  <a:pt x="0" y="398"/>
                  <a:pt x="0" y="398"/>
                </a:cubicBezTo>
                <a:cubicBezTo>
                  <a:pt x="9" y="381"/>
                  <a:pt x="18" y="364"/>
                  <a:pt x="27" y="348"/>
                </a:cubicBezTo>
                <a:cubicBezTo>
                  <a:pt x="79" y="251"/>
                  <a:pt x="139" y="152"/>
                  <a:pt x="231" y="88"/>
                </a:cubicBezTo>
                <a:cubicBezTo>
                  <a:pt x="336" y="16"/>
                  <a:pt x="471" y="0"/>
                  <a:pt x="593" y="28"/>
                </a:cubicBezTo>
                <a:cubicBezTo>
                  <a:pt x="743" y="61"/>
                  <a:pt x="873" y="152"/>
                  <a:pt x="985" y="254"/>
                </a:cubicBezTo>
                <a:cubicBezTo>
                  <a:pt x="1092" y="353"/>
                  <a:pt x="1185" y="466"/>
                  <a:pt x="1278" y="577"/>
                </a:cubicBezTo>
                <a:cubicBezTo>
                  <a:pt x="1457" y="789"/>
                  <a:pt x="1659" y="1015"/>
                  <a:pt x="1940" y="1085"/>
                </a:cubicBezTo>
                <a:cubicBezTo>
                  <a:pt x="2005" y="1101"/>
                  <a:pt x="2073" y="1108"/>
                  <a:pt x="2140" y="1102"/>
                </a:cubicBezTo>
                <a:cubicBezTo>
                  <a:pt x="2207" y="1096"/>
                  <a:pt x="2271" y="1078"/>
                  <a:pt x="2334" y="1056"/>
                </a:cubicBezTo>
                <a:cubicBezTo>
                  <a:pt x="2457" y="1012"/>
                  <a:pt x="2577" y="955"/>
                  <a:pt x="2708" y="939"/>
                </a:cubicBezTo>
                <a:cubicBezTo>
                  <a:pt x="2843" y="923"/>
                  <a:pt x="2983" y="952"/>
                  <a:pt x="3101" y="1021"/>
                </a:cubicBezTo>
                <a:cubicBezTo>
                  <a:pt x="3101" y="1021"/>
                  <a:pt x="3101" y="1021"/>
                  <a:pt x="3101" y="1021"/>
                </a:cubicBezTo>
                <a:cubicBezTo>
                  <a:pt x="3089" y="1050"/>
                  <a:pt x="3089" y="1050"/>
                  <a:pt x="3089" y="1050"/>
                </a:cubicBezTo>
                <a:cubicBezTo>
                  <a:pt x="3018" y="1008"/>
                  <a:pt x="2938" y="981"/>
                  <a:pt x="2856" y="970"/>
                </a:cubicBez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38" name="Group 37"/>
          <p:cNvGrpSpPr/>
          <p:nvPr userDrawn="1"/>
        </p:nvGrpSpPr>
        <p:grpSpPr>
          <a:xfrm>
            <a:off x="6153550" y="2365785"/>
            <a:ext cx="4170961" cy="666415"/>
            <a:chOff x="6153550" y="2027450"/>
            <a:chExt cx="4170961" cy="666415"/>
          </a:xfrm>
        </p:grpSpPr>
        <p:sp>
          <p:nvSpPr>
            <p:cNvPr id="31" name="Title 1"/>
            <p:cNvSpPr txBox="1">
              <a:spLocks/>
            </p:cNvSpPr>
            <p:nvPr userDrawn="1"/>
          </p:nvSpPr>
          <p:spPr>
            <a:xfrm>
              <a:off x="6153550" y="2027450"/>
              <a:ext cx="1371600" cy="66641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t>98%</a:t>
              </a:r>
              <a:endParaRPr lang="en-IN" dirty="0"/>
            </a:p>
          </p:txBody>
        </p:sp>
        <p:sp>
          <p:nvSpPr>
            <p:cNvPr id="32" name="Title 1"/>
            <p:cNvSpPr txBox="1">
              <a:spLocks/>
            </p:cNvSpPr>
            <p:nvPr userDrawn="1"/>
          </p:nvSpPr>
          <p:spPr>
            <a:xfrm>
              <a:off x="7724976" y="2156848"/>
              <a:ext cx="2599535" cy="3903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2800" dirty="0">
                  <a:latin typeface="+mn-lt"/>
                </a:rPr>
                <a:t>Insert title here</a:t>
              </a:r>
              <a:endParaRPr lang="en-IN" sz="2800" dirty="0">
                <a:latin typeface="+mn-lt"/>
              </a:endParaRPr>
            </a:p>
          </p:txBody>
        </p:sp>
      </p:grpSp>
      <p:grpSp>
        <p:nvGrpSpPr>
          <p:cNvPr id="44" name="Group 43"/>
          <p:cNvGrpSpPr/>
          <p:nvPr userDrawn="1"/>
        </p:nvGrpSpPr>
        <p:grpSpPr>
          <a:xfrm>
            <a:off x="6153550" y="3825801"/>
            <a:ext cx="4170961" cy="666415"/>
            <a:chOff x="6153550" y="2027450"/>
            <a:chExt cx="4170961" cy="666415"/>
          </a:xfrm>
        </p:grpSpPr>
        <p:sp>
          <p:nvSpPr>
            <p:cNvPr id="45" name="Title 1"/>
            <p:cNvSpPr txBox="1">
              <a:spLocks/>
            </p:cNvSpPr>
            <p:nvPr userDrawn="1"/>
          </p:nvSpPr>
          <p:spPr>
            <a:xfrm>
              <a:off x="6153550" y="2027450"/>
              <a:ext cx="1371600" cy="66641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t>98%</a:t>
              </a:r>
              <a:endParaRPr lang="en-IN" dirty="0"/>
            </a:p>
          </p:txBody>
        </p:sp>
        <p:sp>
          <p:nvSpPr>
            <p:cNvPr id="46" name="Title 1"/>
            <p:cNvSpPr txBox="1">
              <a:spLocks/>
            </p:cNvSpPr>
            <p:nvPr userDrawn="1"/>
          </p:nvSpPr>
          <p:spPr>
            <a:xfrm>
              <a:off x="7724976" y="2156848"/>
              <a:ext cx="2599535" cy="3903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2800" dirty="0">
                  <a:latin typeface="+mn-lt"/>
                </a:rPr>
                <a:t>Insert title here</a:t>
              </a:r>
              <a:endParaRPr lang="en-IN" sz="2800" dirty="0">
                <a:latin typeface="+mn-lt"/>
              </a:endParaRPr>
            </a:p>
          </p:txBody>
        </p:sp>
      </p:grpSp>
      <p:grpSp>
        <p:nvGrpSpPr>
          <p:cNvPr id="49" name="Group 48"/>
          <p:cNvGrpSpPr/>
          <p:nvPr userDrawn="1"/>
        </p:nvGrpSpPr>
        <p:grpSpPr>
          <a:xfrm>
            <a:off x="6153550" y="5285817"/>
            <a:ext cx="4170961" cy="666415"/>
            <a:chOff x="6153550" y="2027450"/>
            <a:chExt cx="4170961" cy="666415"/>
          </a:xfrm>
        </p:grpSpPr>
        <p:sp>
          <p:nvSpPr>
            <p:cNvPr id="50" name="Title 1"/>
            <p:cNvSpPr txBox="1">
              <a:spLocks/>
            </p:cNvSpPr>
            <p:nvPr userDrawn="1"/>
          </p:nvSpPr>
          <p:spPr>
            <a:xfrm>
              <a:off x="6153550" y="2027450"/>
              <a:ext cx="1371600" cy="66641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t>98%</a:t>
              </a:r>
              <a:endParaRPr lang="en-IN" dirty="0"/>
            </a:p>
          </p:txBody>
        </p:sp>
        <p:sp>
          <p:nvSpPr>
            <p:cNvPr id="51" name="Title 1"/>
            <p:cNvSpPr txBox="1">
              <a:spLocks/>
            </p:cNvSpPr>
            <p:nvPr userDrawn="1"/>
          </p:nvSpPr>
          <p:spPr>
            <a:xfrm>
              <a:off x="7724976" y="2156848"/>
              <a:ext cx="2599535" cy="3903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2800" dirty="0">
                  <a:latin typeface="+mn-lt"/>
                </a:rPr>
                <a:t>Insert title here</a:t>
              </a:r>
              <a:endParaRPr lang="en-IN" sz="2800" dirty="0">
                <a:latin typeface="+mn-lt"/>
              </a:endParaRPr>
            </a:p>
          </p:txBody>
        </p:sp>
      </p:grpSp>
      <p:grpSp>
        <p:nvGrpSpPr>
          <p:cNvPr id="52" name="Group 51"/>
          <p:cNvGrpSpPr/>
          <p:nvPr userDrawn="1"/>
        </p:nvGrpSpPr>
        <p:grpSpPr>
          <a:xfrm>
            <a:off x="6153550" y="905769"/>
            <a:ext cx="4170961" cy="666415"/>
            <a:chOff x="6153550" y="2027450"/>
            <a:chExt cx="4170961" cy="666415"/>
          </a:xfrm>
        </p:grpSpPr>
        <p:sp>
          <p:nvSpPr>
            <p:cNvPr id="53" name="Title 1"/>
            <p:cNvSpPr txBox="1">
              <a:spLocks/>
            </p:cNvSpPr>
            <p:nvPr userDrawn="1"/>
          </p:nvSpPr>
          <p:spPr>
            <a:xfrm>
              <a:off x="6153550" y="2027450"/>
              <a:ext cx="1371600" cy="66641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t>98%</a:t>
              </a:r>
              <a:endParaRPr lang="en-IN" dirty="0"/>
            </a:p>
          </p:txBody>
        </p:sp>
        <p:sp>
          <p:nvSpPr>
            <p:cNvPr id="54" name="Title 1"/>
            <p:cNvSpPr txBox="1">
              <a:spLocks/>
            </p:cNvSpPr>
            <p:nvPr userDrawn="1"/>
          </p:nvSpPr>
          <p:spPr>
            <a:xfrm>
              <a:off x="7724976" y="2156848"/>
              <a:ext cx="2599535" cy="3903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2800" dirty="0">
                  <a:latin typeface="+mn-lt"/>
                </a:rPr>
                <a:t>Insert title here</a:t>
              </a:r>
              <a:endParaRPr lang="en-IN" sz="2800" dirty="0">
                <a:latin typeface="+mn-lt"/>
              </a:endParaRPr>
            </a:p>
          </p:txBody>
        </p:sp>
      </p:grpSp>
      <p:sp>
        <p:nvSpPr>
          <p:cNvPr id="56" name="Title 1"/>
          <p:cNvSpPr>
            <a:spLocks noGrp="1"/>
          </p:cNvSpPr>
          <p:nvPr>
            <p:ph type="title"/>
          </p:nvPr>
        </p:nvSpPr>
        <p:spPr>
          <a:xfrm>
            <a:off x="839788" y="1300945"/>
            <a:ext cx="3932237" cy="1004104"/>
          </a:xfrm>
          <a:prstGeom prst="rect">
            <a:avLst/>
          </a:prstGeom>
        </p:spPr>
        <p:txBody>
          <a:bodyPr anchor="b"/>
          <a:lstStyle>
            <a:lvl1pPr>
              <a:defRPr sz="3200">
                <a:solidFill>
                  <a:srgbClr val="7D46FF"/>
                </a:solidFill>
              </a:defRPr>
            </a:lvl1pPr>
          </a:lstStyle>
          <a:p>
            <a:r>
              <a:rPr lang="en-US" dirty="0"/>
              <a:t>Click to edit Master title style</a:t>
            </a:r>
            <a:endParaRPr lang="en-IN" dirty="0"/>
          </a:p>
        </p:txBody>
      </p:sp>
      <p:sp>
        <p:nvSpPr>
          <p:cNvPr id="57" name="Text Placeholder 3"/>
          <p:cNvSpPr>
            <a:spLocks noGrp="1"/>
          </p:cNvSpPr>
          <p:nvPr>
            <p:ph type="body" sz="half" idx="2"/>
          </p:nvPr>
        </p:nvSpPr>
        <p:spPr>
          <a:xfrm>
            <a:off x="839788" y="2552698"/>
            <a:ext cx="3932237" cy="3316289"/>
          </a:xfr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1761199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Freeform 5"/>
          <p:cNvSpPr>
            <a:spLocks/>
          </p:cNvSpPr>
          <p:nvPr userDrawn="1"/>
        </p:nvSpPr>
        <p:spPr bwMode="auto">
          <a:xfrm flipH="1">
            <a:off x="-3175" y="-3175"/>
            <a:ext cx="2573338" cy="1349375"/>
          </a:xfrm>
          <a:custGeom>
            <a:avLst/>
            <a:gdLst>
              <a:gd name="T0" fmla="*/ 7 w 1013"/>
              <a:gd name="T1" fmla="*/ 0 h 531"/>
              <a:gd name="T2" fmla="*/ 0 w 1013"/>
              <a:gd name="T3" fmla="*/ 0 h 531"/>
              <a:gd name="T4" fmla="*/ 124 w 1013"/>
              <a:gd name="T5" fmla="*/ 156 h 531"/>
              <a:gd name="T6" fmla="*/ 761 w 1013"/>
              <a:gd name="T7" fmla="*/ 530 h 531"/>
              <a:gd name="T8" fmla="*/ 796 w 1013"/>
              <a:gd name="T9" fmla="*/ 531 h 531"/>
              <a:gd name="T10" fmla="*/ 1013 w 1013"/>
              <a:gd name="T11" fmla="*/ 507 h 531"/>
              <a:gd name="T12" fmla="*/ 1013 w 1013"/>
              <a:gd name="T13" fmla="*/ 501 h 531"/>
              <a:gd name="T14" fmla="*/ 796 w 1013"/>
              <a:gd name="T15" fmla="*/ 526 h 531"/>
              <a:gd name="T16" fmla="*/ 761 w 1013"/>
              <a:gd name="T17" fmla="*/ 525 h 531"/>
              <a:gd name="T18" fmla="*/ 128 w 1013"/>
              <a:gd name="T19" fmla="*/ 152 h 531"/>
              <a:gd name="T20" fmla="*/ 7 w 1013"/>
              <a:gd name="T21"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3" h="531">
                <a:moveTo>
                  <a:pt x="7" y="0"/>
                </a:moveTo>
                <a:cubicBezTo>
                  <a:pt x="0" y="0"/>
                  <a:pt x="0" y="0"/>
                  <a:pt x="0" y="0"/>
                </a:cubicBezTo>
                <a:cubicBezTo>
                  <a:pt x="40" y="53"/>
                  <a:pt x="81" y="106"/>
                  <a:pt x="124" y="156"/>
                </a:cubicBezTo>
                <a:cubicBezTo>
                  <a:pt x="263" y="318"/>
                  <a:pt x="486" y="515"/>
                  <a:pt x="761" y="530"/>
                </a:cubicBezTo>
                <a:cubicBezTo>
                  <a:pt x="773" y="531"/>
                  <a:pt x="784" y="531"/>
                  <a:pt x="796" y="531"/>
                </a:cubicBezTo>
                <a:cubicBezTo>
                  <a:pt x="869" y="531"/>
                  <a:pt x="942" y="520"/>
                  <a:pt x="1013" y="507"/>
                </a:cubicBezTo>
                <a:cubicBezTo>
                  <a:pt x="1013" y="501"/>
                  <a:pt x="1013" y="501"/>
                  <a:pt x="1013" y="501"/>
                </a:cubicBezTo>
                <a:cubicBezTo>
                  <a:pt x="942" y="514"/>
                  <a:pt x="869" y="526"/>
                  <a:pt x="796" y="526"/>
                </a:cubicBezTo>
                <a:cubicBezTo>
                  <a:pt x="784" y="526"/>
                  <a:pt x="773" y="525"/>
                  <a:pt x="761" y="525"/>
                </a:cubicBezTo>
                <a:cubicBezTo>
                  <a:pt x="489" y="510"/>
                  <a:pt x="266" y="314"/>
                  <a:pt x="128" y="152"/>
                </a:cubicBezTo>
                <a:cubicBezTo>
                  <a:pt x="86" y="103"/>
                  <a:pt x="46" y="52"/>
                  <a:pt x="7"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IN"/>
          </a:p>
        </p:txBody>
      </p:sp>
      <p:sp>
        <p:nvSpPr>
          <p:cNvPr id="10" name="Freeform 6"/>
          <p:cNvSpPr>
            <a:spLocks/>
          </p:cNvSpPr>
          <p:nvPr userDrawn="1"/>
        </p:nvSpPr>
        <p:spPr bwMode="auto">
          <a:xfrm flipH="1">
            <a:off x="9642475" y="5943600"/>
            <a:ext cx="2546350" cy="1992313"/>
          </a:xfrm>
          <a:custGeom>
            <a:avLst/>
            <a:gdLst>
              <a:gd name="T0" fmla="*/ 631 w 1003"/>
              <a:gd name="T1" fmla="*/ 40 h 784"/>
              <a:gd name="T2" fmla="*/ 891 w 1003"/>
              <a:gd name="T3" fmla="*/ 168 h 784"/>
              <a:gd name="T4" fmla="*/ 958 w 1003"/>
              <a:gd name="T5" fmla="*/ 283 h 784"/>
              <a:gd name="T6" fmla="*/ 966 w 1003"/>
              <a:gd name="T7" fmla="*/ 405 h 784"/>
              <a:gd name="T8" fmla="*/ 898 w 1003"/>
              <a:gd name="T9" fmla="*/ 649 h 784"/>
              <a:gd name="T10" fmla="*/ 867 w 1003"/>
              <a:gd name="T11" fmla="*/ 784 h 784"/>
              <a:gd name="T12" fmla="*/ 889 w 1003"/>
              <a:gd name="T13" fmla="*/ 784 h 784"/>
              <a:gd name="T14" fmla="*/ 891 w 1003"/>
              <a:gd name="T15" fmla="*/ 768 h 784"/>
              <a:gd name="T16" fmla="*/ 964 w 1003"/>
              <a:gd name="T17" fmla="*/ 519 h 784"/>
              <a:gd name="T18" fmla="*/ 978 w 1003"/>
              <a:gd name="T19" fmla="*/ 274 h 784"/>
              <a:gd name="T20" fmla="*/ 800 w 1003"/>
              <a:gd name="T21" fmla="*/ 72 h 784"/>
              <a:gd name="T22" fmla="*/ 494 w 1003"/>
              <a:gd name="T23" fmla="*/ 4 h 784"/>
              <a:gd name="T24" fmla="*/ 149 w 1003"/>
              <a:gd name="T25" fmla="*/ 20 h 784"/>
              <a:gd name="T26" fmla="*/ 0 w 1003"/>
              <a:gd name="T27" fmla="*/ 24 h 784"/>
              <a:gd name="T28" fmla="*/ 0 w 1003"/>
              <a:gd name="T29" fmla="*/ 47 h 784"/>
              <a:gd name="T30" fmla="*/ 631 w 1003"/>
              <a:gd name="T31" fmla="*/ 4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3" h="784">
                <a:moveTo>
                  <a:pt x="631" y="40"/>
                </a:moveTo>
                <a:cubicBezTo>
                  <a:pt x="728" y="57"/>
                  <a:pt x="823" y="95"/>
                  <a:pt x="891" y="168"/>
                </a:cubicBezTo>
                <a:cubicBezTo>
                  <a:pt x="921" y="201"/>
                  <a:pt x="945" y="240"/>
                  <a:pt x="958" y="283"/>
                </a:cubicBezTo>
                <a:cubicBezTo>
                  <a:pt x="969" y="323"/>
                  <a:pt x="970" y="364"/>
                  <a:pt x="966" y="405"/>
                </a:cubicBezTo>
                <a:cubicBezTo>
                  <a:pt x="956" y="489"/>
                  <a:pt x="924" y="568"/>
                  <a:pt x="898" y="649"/>
                </a:cubicBezTo>
                <a:cubicBezTo>
                  <a:pt x="884" y="692"/>
                  <a:pt x="872" y="738"/>
                  <a:pt x="867" y="784"/>
                </a:cubicBezTo>
                <a:cubicBezTo>
                  <a:pt x="889" y="784"/>
                  <a:pt x="889" y="784"/>
                  <a:pt x="889" y="784"/>
                </a:cubicBezTo>
                <a:cubicBezTo>
                  <a:pt x="890" y="779"/>
                  <a:pt x="890" y="774"/>
                  <a:pt x="891" y="768"/>
                </a:cubicBezTo>
                <a:cubicBezTo>
                  <a:pt x="905" y="683"/>
                  <a:pt x="939" y="602"/>
                  <a:pt x="964" y="519"/>
                </a:cubicBezTo>
                <a:cubicBezTo>
                  <a:pt x="987" y="440"/>
                  <a:pt x="1003" y="355"/>
                  <a:pt x="978" y="274"/>
                </a:cubicBezTo>
                <a:cubicBezTo>
                  <a:pt x="951" y="185"/>
                  <a:pt x="882" y="114"/>
                  <a:pt x="800" y="72"/>
                </a:cubicBezTo>
                <a:cubicBezTo>
                  <a:pt x="707" y="23"/>
                  <a:pt x="599" y="7"/>
                  <a:pt x="494" y="4"/>
                </a:cubicBezTo>
                <a:cubicBezTo>
                  <a:pt x="379" y="0"/>
                  <a:pt x="264" y="13"/>
                  <a:pt x="149" y="20"/>
                </a:cubicBezTo>
                <a:cubicBezTo>
                  <a:pt x="100" y="23"/>
                  <a:pt x="50" y="25"/>
                  <a:pt x="0" y="24"/>
                </a:cubicBezTo>
                <a:cubicBezTo>
                  <a:pt x="0" y="47"/>
                  <a:pt x="0" y="47"/>
                  <a:pt x="0" y="47"/>
                </a:cubicBezTo>
                <a:cubicBezTo>
                  <a:pt x="211" y="50"/>
                  <a:pt x="422" y="2"/>
                  <a:pt x="631" y="40"/>
                </a:cubicBez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7"/>
          <p:cNvSpPr>
            <a:spLocks/>
          </p:cNvSpPr>
          <p:nvPr userDrawn="1"/>
        </p:nvSpPr>
        <p:spPr bwMode="auto">
          <a:xfrm flipH="1">
            <a:off x="8537575" y="5778500"/>
            <a:ext cx="3651250" cy="1079500"/>
          </a:xfrm>
          <a:custGeom>
            <a:avLst/>
            <a:gdLst>
              <a:gd name="T0" fmla="*/ 674 w 1438"/>
              <a:gd name="T1" fmla="*/ 0 h 425"/>
              <a:gd name="T2" fmla="*/ 364 w 1438"/>
              <a:gd name="T3" fmla="*/ 21 h 425"/>
              <a:gd name="T4" fmla="*/ 302 w 1438"/>
              <a:gd name="T5" fmla="*/ 27 h 425"/>
              <a:gd name="T6" fmla="*/ 97 w 1438"/>
              <a:gd name="T7" fmla="*/ 39 h 425"/>
              <a:gd name="T8" fmla="*/ 0 w 1438"/>
              <a:gd name="T9" fmla="*/ 35 h 425"/>
              <a:gd name="T10" fmla="*/ 0 w 1438"/>
              <a:gd name="T11" fmla="*/ 40 h 425"/>
              <a:gd name="T12" fmla="*/ 97 w 1438"/>
              <a:gd name="T13" fmla="*/ 43 h 425"/>
              <a:gd name="T14" fmla="*/ 302 w 1438"/>
              <a:gd name="T15" fmla="*/ 32 h 425"/>
              <a:gd name="T16" fmla="*/ 364 w 1438"/>
              <a:gd name="T17" fmla="*/ 26 h 425"/>
              <a:gd name="T18" fmla="*/ 674 w 1438"/>
              <a:gd name="T19" fmla="*/ 4 h 425"/>
              <a:gd name="T20" fmla="*/ 1060 w 1438"/>
              <a:gd name="T21" fmla="*/ 85 h 425"/>
              <a:gd name="T22" fmla="*/ 1375 w 1438"/>
              <a:gd name="T23" fmla="*/ 362 h 425"/>
              <a:gd name="T24" fmla="*/ 1432 w 1438"/>
              <a:gd name="T25" fmla="*/ 425 h 425"/>
              <a:gd name="T26" fmla="*/ 1438 w 1438"/>
              <a:gd name="T27" fmla="*/ 425 h 425"/>
              <a:gd name="T28" fmla="*/ 1379 w 1438"/>
              <a:gd name="T29" fmla="*/ 359 h 425"/>
              <a:gd name="T30" fmla="*/ 1062 w 1438"/>
              <a:gd name="T31" fmla="*/ 81 h 425"/>
              <a:gd name="T32" fmla="*/ 674 w 1438"/>
              <a:gd name="T33"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8" h="425">
                <a:moveTo>
                  <a:pt x="674" y="0"/>
                </a:moveTo>
                <a:cubicBezTo>
                  <a:pt x="572" y="0"/>
                  <a:pt x="467" y="11"/>
                  <a:pt x="364" y="21"/>
                </a:cubicBezTo>
                <a:cubicBezTo>
                  <a:pt x="343" y="23"/>
                  <a:pt x="322" y="25"/>
                  <a:pt x="302" y="27"/>
                </a:cubicBezTo>
                <a:cubicBezTo>
                  <a:pt x="237" y="34"/>
                  <a:pt x="167" y="39"/>
                  <a:pt x="97" y="39"/>
                </a:cubicBezTo>
                <a:cubicBezTo>
                  <a:pt x="65" y="39"/>
                  <a:pt x="32" y="38"/>
                  <a:pt x="0" y="35"/>
                </a:cubicBezTo>
                <a:cubicBezTo>
                  <a:pt x="0" y="40"/>
                  <a:pt x="0" y="40"/>
                  <a:pt x="0" y="40"/>
                </a:cubicBezTo>
                <a:cubicBezTo>
                  <a:pt x="32" y="42"/>
                  <a:pt x="65" y="43"/>
                  <a:pt x="97" y="43"/>
                </a:cubicBezTo>
                <a:cubicBezTo>
                  <a:pt x="167" y="43"/>
                  <a:pt x="237" y="38"/>
                  <a:pt x="302" y="32"/>
                </a:cubicBezTo>
                <a:cubicBezTo>
                  <a:pt x="323" y="30"/>
                  <a:pt x="343" y="28"/>
                  <a:pt x="364" y="26"/>
                </a:cubicBezTo>
                <a:cubicBezTo>
                  <a:pt x="467" y="15"/>
                  <a:pt x="572" y="4"/>
                  <a:pt x="674" y="4"/>
                </a:cubicBezTo>
                <a:cubicBezTo>
                  <a:pt x="809" y="4"/>
                  <a:pt x="941" y="23"/>
                  <a:pt x="1060" y="85"/>
                </a:cubicBezTo>
                <a:cubicBezTo>
                  <a:pt x="1185" y="151"/>
                  <a:pt x="1282" y="258"/>
                  <a:pt x="1375" y="362"/>
                </a:cubicBezTo>
                <a:cubicBezTo>
                  <a:pt x="1394" y="383"/>
                  <a:pt x="1413" y="404"/>
                  <a:pt x="1432" y="425"/>
                </a:cubicBezTo>
                <a:cubicBezTo>
                  <a:pt x="1438" y="425"/>
                  <a:pt x="1438" y="425"/>
                  <a:pt x="1438" y="425"/>
                </a:cubicBezTo>
                <a:cubicBezTo>
                  <a:pt x="1418" y="403"/>
                  <a:pt x="1398" y="381"/>
                  <a:pt x="1379" y="359"/>
                </a:cubicBezTo>
                <a:cubicBezTo>
                  <a:pt x="1285" y="255"/>
                  <a:pt x="1188" y="147"/>
                  <a:pt x="1062" y="81"/>
                </a:cubicBezTo>
                <a:cubicBezTo>
                  <a:pt x="942" y="19"/>
                  <a:pt x="810" y="0"/>
                  <a:pt x="67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Freeform 8"/>
          <p:cNvSpPr>
            <a:spLocks/>
          </p:cNvSpPr>
          <p:nvPr userDrawn="1"/>
        </p:nvSpPr>
        <p:spPr bwMode="auto">
          <a:xfrm flipH="1">
            <a:off x="-758825" y="-1911350"/>
            <a:ext cx="7875588" cy="2894013"/>
          </a:xfrm>
          <a:custGeom>
            <a:avLst/>
            <a:gdLst>
              <a:gd name="T0" fmla="*/ 2856 w 3101"/>
              <a:gd name="T1" fmla="*/ 970 h 1139"/>
              <a:gd name="T2" fmla="*/ 2471 w 3101"/>
              <a:gd name="T3" fmla="*/ 1037 h 1139"/>
              <a:gd name="T4" fmla="*/ 2100 w 3101"/>
              <a:gd name="T5" fmla="*/ 1135 h 1139"/>
              <a:gd name="T6" fmla="*/ 1418 w 3101"/>
              <a:gd name="T7" fmla="*/ 783 h 1139"/>
              <a:gd name="T8" fmla="*/ 816 w 3101"/>
              <a:gd name="T9" fmla="*/ 160 h 1139"/>
              <a:gd name="T10" fmla="*/ 411 w 3101"/>
              <a:gd name="T11" fmla="*/ 51 h 1139"/>
              <a:gd name="T12" fmla="*/ 130 w 3101"/>
              <a:gd name="T13" fmla="*/ 237 h 1139"/>
              <a:gd name="T14" fmla="*/ 28 w 3101"/>
              <a:gd name="T15" fmla="*/ 411 h 1139"/>
              <a:gd name="T16" fmla="*/ 0 w 3101"/>
              <a:gd name="T17" fmla="*/ 398 h 1139"/>
              <a:gd name="T18" fmla="*/ 27 w 3101"/>
              <a:gd name="T19" fmla="*/ 348 h 1139"/>
              <a:gd name="T20" fmla="*/ 231 w 3101"/>
              <a:gd name="T21" fmla="*/ 88 h 1139"/>
              <a:gd name="T22" fmla="*/ 593 w 3101"/>
              <a:gd name="T23" fmla="*/ 28 h 1139"/>
              <a:gd name="T24" fmla="*/ 985 w 3101"/>
              <a:gd name="T25" fmla="*/ 254 h 1139"/>
              <a:gd name="T26" fmla="*/ 1278 w 3101"/>
              <a:gd name="T27" fmla="*/ 577 h 1139"/>
              <a:gd name="T28" fmla="*/ 1940 w 3101"/>
              <a:gd name="T29" fmla="*/ 1085 h 1139"/>
              <a:gd name="T30" fmla="*/ 2140 w 3101"/>
              <a:gd name="T31" fmla="*/ 1102 h 1139"/>
              <a:gd name="T32" fmla="*/ 2334 w 3101"/>
              <a:gd name="T33" fmla="*/ 1056 h 1139"/>
              <a:gd name="T34" fmla="*/ 2708 w 3101"/>
              <a:gd name="T35" fmla="*/ 939 h 1139"/>
              <a:gd name="T36" fmla="*/ 3101 w 3101"/>
              <a:gd name="T37" fmla="*/ 1021 h 1139"/>
              <a:gd name="T38" fmla="*/ 3101 w 3101"/>
              <a:gd name="T39" fmla="*/ 1021 h 1139"/>
              <a:gd name="T40" fmla="*/ 3089 w 3101"/>
              <a:gd name="T41" fmla="*/ 1050 h 1139"/>
              <a:gd name="T42" fmla="*/ 2856 w 3101"/>
              <a:gd name="T43" fmla="*/ 970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1" h="1139">
                <a:moveTo>
                  <a:pt x="2856" y="970"/>
                </a:moveTo>
                <a:cubicBezTo>
                  <a:pt x="2721" y="953"/>
                  <a:pt x="2596" y="990"/>
                  <a:pt x="2471" y="1037"/>
                </a:cubicBezTo>
                <a:cubicBezTo>
                  <a:pt x="2351" y="1083"/>
                  <a:pt x="2230" y="1133"/>
                  <a:pt x="2100" y="1135"/>
                </a:cubicBezTo>
                <a:cubicBezTo>
                  <a:pt x="1832" y="1139"/>
                  <a:pt x="1595" y="969"/>
                  <a:pt x="1418" y="783"/>
                </a:cubicBezTo>
                <a:cubicBezTo>
                  <a:pt x="1220" y="574"/>
                  <a:pt x="1059" y="322"/>
                  <a:pt x="816" y="160"/>
                </a:cubicBezTo>
                <a:cubicBezTo>
                  <a:pt x="697" y="81"/>
                  <a:pt x="555" y="29"/>
                  <a:pt x="411" y="51"/>
                </a:cubicBezTo>
                <a:cubicBezTo>
                  <a:pt x="291" y="69"/>
                  <a:pt x="198" y="140"/>
                  <a:pt x="130" y="237"/>
                </a:cubicBezTo>
                <a:cubicBezTo>
                  <a:pt x="91" y="292"/>
                  <a:pt x="59" y="351"/>
                  <a:pt x="28" y="411"/>
                </a:cubicBezTo>
                <a:cubicBezTo>
                  <a:pt x="0" y="398"/>
                  <a:pt x="0" y="398"/>
                  <a:pt x="0" y="398"/>
                </a:cubicBezTo>
                <a:cubicBezTo>
                  <a:pt x="9" y="381"/>
                  <a:pt x="18" y="364"/>
                  <a:pt x="27" y="348"/>
                </a:cubicBezTo>
                <a:cubicBezTo>
                  <a:pt x="79" y="251"/>
                  <a:pt x="139" y="152"/>
                  <a:pt x="231" y="88"/>
                </a:cubicBezTo>
                <a:cubicBezTo>
                  <a:pt x="336" y="16"/>
                  <a:pt x="471" y="0"/>
                  <a:pt x="593" y="28"/>
                </a:cubicBezTo>
                <a:cubicBezTo>
                  <a:pt x="743" y="61"/>
                  <a:pt x="873" y="152"/>
                  <a:pt x="985" y="254"/>
                </a:cubicBezTo>
                <a:cubicBezTo>
                  <a:pt x="1092" y="353"/>
                  <a:pt x="1185" y="466"/>
                  <a:pt x="1278" y="577"/>
                </a:cubicBezTo>
                <a:cubicBezTo>
                  <a:pt x="1457" y="789"/>
                  <a:pt x="1659" y="1015"/>
                  <a:pt x="1940" y="1085"/>
                </a:cubicBezTo>
                <a:cubicBezTo>
                  <a:pt x="2005" y="1101"/>
                  <a:pt x="2073" y="1108"/>
                  <a:pt x="2140" y="1102"/>
                </a:cubicBezTo>
                <a:cubicBezTo>
                  <a:pt x="2207" y="1096"/>
                  <a:pt x="2271" y="1078"/>
                  <a:pt x="2334" y="1056"/>
                </a:cubicBezTo>
                <a:cubicBezTo>
                  <a:pt x="2457" y="1012"/>
                  <a:pt x="2577" y="955"/>
                  <a:pt x="2708" y="939"/>
                </a:cubicBezTo>
                <a:cubicBezTo>
                  <a:pt x="2843" y="923"/>
                  <a:pt x="2983" y="952"/>
                  <a:pt x="3101" y="1021"/>
                </a:cubicBezTo>
                <a:cubicBezTo>
                  <a:pt x="3101" y="1021"/>
                  <a:pt x="3101" y="1021"/>
                  <a:pt x="3101" y="1021"/>
                </a:cubicBezTo>
                <a:cubicBezTo>
                  <a:pt x="3089" y="1050"/>
                  <a:pt x="3089" y="1050"/>
                  <a:pt x="3089" y="1050"/>
                </a:cubicBezTo>
                <a:cubicBezTo>
                  <a:pt x="3018" y="1008"/>
                  <a:pt x="2938" y="981"/>
                  <a:pt x="2856" y="970"/>
                </a:cubicBez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AutoShape 3"/>
          <p:cNvSpPr>
            <a:spLocks noChangeAspect="1" noChangeArrowheads="1" noTextEdit="1"/>
          </p:cNvSpPr>
          <p:nvPr userDrawn="1"/>
        </p:nvSpPr>
        <p:spPr bwMode="auto">
          <a:xfrm>
            <a:off x="4168775" y="2719388"/>
            <a:ext cx="385445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5"/>
          <p:cNvSpPr>
            <a:spLocks noEditPoints="1"/>
          </p:cNvSpPr>
          <p:nvPr userDrawn="1"/>
        </p:nvSpPr>
        <p:spPr bwMode="auto">
          <a:xfrm>
            <a:off x="4168775" y="2716213"/>
            <a:ext cx="1281113" cy="1425575"/>
          </a:xfrm>
          <a:custGeom>
            <a:avLst/>
            <a:gdLst>
              <a:gd name="T0" fmla="*/ 172 w 343"/>
              <a:gd name="T1" fmla="*/ 380 h 380"/>
              <a:gd name="T2" fmla="*/ 0 w 343"/>
              <a:gd name="T3" fmla="*/ 208 h 380"/>
              <a:gd name="T4" fmla="*/ 0 w 343"/>
              <a:gd name="T5" fmla="*/ 57 h 380"/>
              <a:gd name="T6" fmla="*/ 57 w 343"/>
              <a:gd name="T7" fmla="*/ 0 h 380"/>
              <a:gd name="T8" fmla="*/ 98 w 343"/>
              <a:gd name="T9" fmla="*/ 17 h 380"/>
              <a:gd name="T10" fmla="*/ 172 w 343"/>
              <a:gd name="T11" fmla="*/ 91 h 380"/>
              <a:gd name="T12" fmla="*/ 246 w 343"/>
              <a:gd name="T13" fmla="*/ 17 h 380"/>
              <a:gd name="T14" fmla="*/ 286 w 343"/>
              <a:gd name="T15" fmla="*/ 0 h 380"/>
              <a:gd name="T16" fmla="*/ 343 w 343"/>
              <a:gd name="T17" fmla="*/ 57 h 380"/>
              <a:gd name="T18" fmla="*/ 343 w 343"/>
              <a:gd name="T19" fmla="*/ 208 h 380"/>
              <a:gd name="T20" fmla="*/ 172 w 343"/>
              <a:gd name="T21" fmla="*/ 380 h 380"/>
              <a:gd name="T22" fmla="*/ 57 w 343"/>
              <a:gd name="T23" fmla="*/ 17 h 380"/>
              <a:gd name="T24" fmla="*/ 17 w 343"/>
              <a:gd name="T25" fmla="*/ 57 h 380"/>
              <a:gd name="T26" fmla="*/ 17 w 343"/>
              <a:gd name="T27" fmla="*/ 208 h 380"/>
              <a:gd name="T28" fmla="*/ 172 w 343"/>
              <a:gd name="T29" fmla="*/ 363 h 380"/>
              <a:gd name="T30" fmla="*/ 326 w 343"/>
              <a:gd name="T31" fmla="*/ 208 h 380"/>
              <a:gd name="T32" fmla="*/ 326 w 343"/>
              <a:gd name="T33" fmla="*/ 57 h 380"/>
              <a:gd name="T34" fmla="*/ 286 w 343"/>
              <a:gd name="T35" fmla="*/ 17 h 380"/>
              <a:gd name="T36" fmla="*/ 258 w 343"/>
              <a:gd name="T37" fmla="*/ 29 h 380"/>
              <a:gd name="T38" fmla="*/ 172 w 343"/>
              <a:gd name="T39" fmla="*/ 115 h 380"/>
              <a:gd name="T40" fmla="*/ 86 w 343"/>
              <a:gd name="T41" fmla="*/ 29 h 380"/>
              <a:gd name="T42" fmla="*/ 57 w 343"/>
              <a:gd name="T43" fmla="*/ 17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3" h="380">
                <a:moveTo>
                  <a:pt x="172" y="380"/>
                </a:moveTo>
                <a:cubicBezTo>
                  <a:pt x="77" y="380"/>
                  <a:pt x="0" y="303"/>
                  <a:pt x="0" y="208"/>
                </a:cubicBezTo>
                <a:cubicBezTo>
                  <a:pt x="0" y="57"/>
                  <a:pt x="0" y="57"/>
                  <a:pt x="0" y="57"/>
                </a:cubicBezTo>
                <a:cubicBezTo>
                  <a:pt x="0" y="25"/>
                  <a:pt x="26" y="0"/>
                  <a:pt x="57" y="0"/>
                </a:cubicBezTo>
                <a:cubicBezTo>
                  <a:pt x="72" y="0"/>
                  <a:pt x="87" y="6"/>
                  <a:pt x="98" y="17"/>
                </a:cubicBezTo>
                <a:cubicBezTo>
                  <a:pt x="172" y="91"/>
                  <a:pt x="172" y="91"/>
                  <a:pt x="172" y="91"/>
                </a:cubicBezTo>
                <a:cubicBezTo>
                  <a:pt x="246" y="17"/>
                  <a:pt x="246" y="17"/>
                  <a:pt x="246" y="17"/>
                </a:cubicBezTo>
                <a:cubicBezTo>
                  <a:pt x="257" y="6"/>
                  <a:pt x="271" y="0"/>
                  <a:pt x="286" y="0"/>
                </a:cubicBezTo>
                <a:cubicBezTo>
                  <a:pt x="318" y="0"/>
                  <a:pt x="343" y="25"/>
                  <a:pt x="343" y="57"/>
                </a:cubicBezTo>
                <a:cubicBezTo>
                  <a:pt x="343" y="208"/>
                  <a:pt x="343" y="208"/>
                  <a:pt x="343" y="208"/>
                </a:cubicBezTo>
                <a:cubicBezTo>
                  <a:pt x="343" y="303"/>
                  <a:pt x="266" y="380"/>
                  <a:pt x="172" y="380"/>
                </a:cubicBezTo>
                <a:close/>
                <a:moveTo>
                  <a:pt x="57" y="17"/>
                </a:moveTo>
                <a:cubicBezTo>
                  <a:pt x="35" y="17"/>
                  <a:pt x="17" y="35"/>
                  <a:pt x="17" y="57"/>
                </a:cubicBezTo>
                <a:cubicBezTo>
                  <a:pt x="17" y="208"/>
                  <a:pt x="17" y="208"/>
                  <a:pt x="17" y="208"/>
                </a:cubicBezTo>
                <a:cubicBezTo>
                  <a:pt x="17" y="293"/>
                  <a:pt x="87" y="363"/>
                  <a:pt x="172" y="363"/>
                </a:cubicBezTo>
                <a:cubicBezTo>
                  <a:pt x="257" y="363"/>
                  <a:pt x="326" y="293"/>
                  <a:pt x="326" y="208"/>
                </a:cubicBezTo>
                <a:cubicBezTo>
                  <a:pt x="326" y="57"/>
                  <a:pt x="326" y="57"/>
                  <a:pt x="326" y="57"/>
                </a:cubicBezTo>
                <a:cubicBezTo>
                  <a:pt x="326" y="35"/>
                  <a:pt x="308" y="17"/>
                  <a:pt x="286" y="17"/>
                </a:cubicBezTo>
                <a:cubicBezTo>
                  <a:pt x="276" y="17"/>
                  <a:pt x="266" y="21"/>
                  <a:pt x="258" y="29"/>
                </a:cubicBezTo>
                <a:cubicBezTo>
                  <a:pt x="172" y="115"/>
                  <a:pt x="172" y="115"/>
                  <a:pt x="172" y="115"/>
                </a:cubicBezTo>
                <a:cubicBezTo>
                  <a:pt x="86" y="29"/>
                  <a:pt x="86" y="29"/>
                  <a:pt x="86" y="29"/>
                </a:cubicBezTo>
                <a:cubicBezTo>
                  <a:pt x="78" y="21"/>
                  <a:pt x="68" y="17"/>
                  <a:pt x="57" y="17"/>
                </a:cubicBez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Freeform 6"/>
          <p:cNvSpPr>
            <a:spLocks/>
          </p:cNvSpPr>
          <p:nvPr userDrawn="1"/>
        </p:nvSpPr>
        <p:spPr bwMode="auto">
          <a:xfrm>
            <a:off x="4362450" y="3079751"/>
            <a:ext cx="471488" cy="1003300"/>
          </a:xfrm>
          <a:custGeom>
            <a:avLst/>
            <a:gdLst>
              <a:gd name="T0" fmla="*/ 61 w 126"/>
              <a:gd name="T1" fmla="*/ 267 h 267"/>
              <a:gd name="T2" fmla="*/ 47 w 126"/>
              <a:gd name="T3" fmla="*/ 148 h 267"/>
              <a:gd name="T4" fmla="*/ 46 w 126"/>
              <a:gd name="T5" fmla="*/ 140 h 267"/>
              <a:gd name="T6" fmla="*/ 45 w 126"/>
              <a:gd name="T7" fmla="*/ 129 h 267"/>
              <a:gd name="T8" fmla="*/ 30 w 126"/>
              <a:gd name="T9" fmla="*/ 128 h 267"/>
              <a:gd name="T10" fmla="*/ 12 w 126"/>
              <a:gd name="T11" fmla="*/ 128 h 267"/>
              <a:gd name="T12" fmla="*/ 2 w 126"/>
              <a:gd name="T13" fmla="*/ 121 h 267"/>
              <a:gd name="T14" fmla="*/ 4 w 126"/>
              <a:gd name="T15" fmla="*/ 110 h 267"/>
              <a:gd name="T16" fmla="*/ 4 w 126"/>
              <a:gd name="T17" fmla="*/ 110 h 267"/>
              <a:gd name="T18" fmla="*/ 114 w 126"/>
              <a:gd name="T19" fmla="*/ 0 h 267"/>
              <a:gd name="T20" fmla="*/ 126 w 126"/>
              <a:gd name="T21" fmla="*/ 12 h 267"/>
              <a:gd name="T22" fmla="*/ 26 w 126"/>
              <a:gd name="T23" fmla="*/ 111 h 267"/>
              <a:gd name="T24" fmla="*/ 31 w 126"/>
              <a:gd name="T25" fmla="*/ 111 h 267"/>
              <a:gd name="T26" fmla="*/ 55 w 126"/>
              <a:gd name="T27" fmla="*/ 116 h 267"/>
              <a:gd name="T28" fmla="*/ 63 w 126"/>
              <a:gd name="T29" fmla="*/ 138 h 267"/>
              <a:gd name="T30" fmla="*/ 64 w 126"/>
              <a:gd name="T31" fmla="*/ 146 h 267"/>
              <a:gd name="T32" fmla="*/ 64 w 126"/>
              <a:gd name="T33" fmla="*/ 146 h 267"/>
              <a:gd name="T34" fmla="*/ 78 w 126"/>
              <a:gd name="T35" fmla="*/ 265 h 267"/>
              <a:gd name="T36" fmla="*/ 61 w 126"/>
              <a:gd name="T37"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267">
                <a:moveTo>
                  <a:pt x="61" y="267"/>
                </a:moveTo>
                <a:cubicBezTo>
                  <a:pt x="47" y="148"/>
                  <a:pt x="47" y="148"/>
                  <a:pt x="47" y="148"/>
                </a:cubicBezTo>
                <a:cubicBezTo>
                  <a:pt x="47" y="145"/>
                  <a:pt x="47" y="142"/>
                  <a:pt x="46" y="140"/>
                </a:cubicBezTo>
                <a:cubicBezTo>
                  <a:pt x="46" y="136"/>
                  <a:pt x="45" y="131"/>
                  <a:pt x="45" y="129"/>
                </a:cubicBezTo>
                <a:cubicBezTo>
                  <a:pt x="43" y="129"/>
                  <a:pt x="37" y="129"/>
                  <a:pt x="30" y="128"/>
                </a:cubicBezTo>
                <a:cubicBezTo>
                  <a:pt x="12" y="128"/>
                  <a:pt x="12" y="128"/>
                  <a:pt x="12" y="128"/>
                </a:cubicBezTo>
                <a:cubicBezTo>
                  <a:pt x="7" y="128"/>
                  <a:pt x="4" y="125"/>
                  <a:pt x="2" y="121"/>
                </a:cubicBezTo>
                <a:cubicBezTo>
                  <a:pt x="0" y="117"/>
                  <a:pt x="1" y="113"/>
                  <a:pt x="4" y="110"/>
                </a:cubicBezTo>
                <a:cubicBezTo>
                  <a:pt x="4" y="110"/>
                  <a:pt x="4" y="110"/>
                  <a:pt x="4" y="110"/>
                </a:cubicBezTo>
                <a:cubicBezTo>
                  <a:pt x="114" y="0"/>
                  <a:pt x="114" y="0"/>
                  <a:pt x="114" y="0"/>
                </a:cubicBezTo>
                <a:cubicBezTo>
                  <a:pt x="126" y="12"/>
                  <a:pt x="126" y="12"/>
                  <a:pt x="126" y="12"/>
                </a:cubicBezTo>
                <a:cubicBezTo>
                  <a:pt x="26" y="111"/>
                  <a:pt x="26" y="111"/>
                  <a:pt x="26" y="111"/>
                </a:cubicBezTo>
                <a:cubicBezTo>
                  <a:pt x="31" y="111"/>
                  <a:pt x="31" y="111"/>
                  <a:pt x="31" y="111"/>
                </a:cubicBezTo>
                <a:cubicBezTo>
                  <a:pt x="44" y="112"/>
                  <a:pt x="50" y="112"/>
                  <a:pt x="55" y="116"/>
                </a:cubicBezTo>
                <a:cubicBezTo>
                  <a:pt x="61" y="121"/>
                  <a:pt x="62" y="127"/>
                  <a:pt x="63" y="138"/>
                </a:cubicBezTo>
                <a:cubicBezTo>
                  <a:pt x="63" y="140"/>
                  <a:pt x="64" y="143"/>
                  <a:pt x="64" y="146"/>
                </a:cubicBezTo>
                <a:cubicBezTo>
                  <a:pt x="64" y="146"/>
                  <a:pt x="64" y="146"/>
                  <a:pt x="64" y="146"/>
                </a:cubicBezTo>
                <a:cubicBezTo>
                  <a:pt x="78" y="265"/>
                  <a:pt x="78" y="265"/>
                  <a:pt x="78" y="265"/>
                </a:cubicBezTo>
                <a:lnTo>
                  <a:pt x="61" y="267"/>
                </a:ln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Freeform 7"/>
          <p:cNvSpPr>
            <a:spLocks/>
          </p:cNvSpPr>
          <p:nvPr userDrawn="1"/>
        </p:nvSpPr>
        <p:spPr bwMode="auto">
          <a:xfrm>
            <a:off x="4789488" y="3079751"/>
            <a:ext cx="466725" cy="1003300"/>
          </a:xfrm>
          <a:custGeom>
            <a:avLst/>
            <a:gdLst>
              <a:gd name="T0" fmla="*/ 65 w 125"/>
              <a:gd name="T1" fmla="*/ 267 h 267"/>
              <a:gd name="T2" fmla="*/ 48 w 125"/>
              <a:gd name="T3" fmla="*/ 265 h 267"/>
              <a:gd name="T4" fmla="*/ 62 w 125"/>
              <a:gd name="T5" fmla="*/ 146 h 267"/>
              <a:gd name="T6" fmla="*/ 63 w 125"/>
              <a:gd name="T7" fmla="*/ 138 h 267"/>
              <a:gd name="T8" fmla="*/ 70 w 125"/>
              <a:gd name="T9" fmla="*/ 116 h 267"/>
              <a:gd name="T10" fmla="*/ 95 w 125"/>
              <a:gd name="T11" fmla="*/ 111 h 267"/>
              <a:gd name="T12" fmla="*/ 99 w 125"/>
              <a:gd name="T13" fmla="*/ 111 h 267"/>
              <a:gd name="T14" fmla="*/ 0 w 125"/>
              <a:gd name="T15" fmla="*/ 12 h 267"/>
              <a:gd name="T16" fmla="*/ 12 w 125"/>
              <a:gd name="T17" fmla="*/ 0 h 267"/>
              <a:gd name="T18" fmla="*/ 122 w 125"/>
              <a:gd name="T19" fmla="*/ 110 h 267"/>
              <a:gd name="T20" fmla="*/ 124 w 125"/>
              <a:gd name="T21" fmla="*/ 121 h 267"/>
              <a:gd name="T22" fmla="*/ 114 w 125"/>
              <a:gd name="T23" fmla="*/ 128 h 267"/>
              <a:gd name="T24" fmla="*/ 96 w 125"/>
              <a:gd name="T25" fmla="*/ 128 h 267"/>
              <a:gd name="T26" fmla="*/ 81 w 125"/>
              <a:gd name="T27" fmla="*/ 129 h 267"/>
              <a:gd name="T28" fmla="*/ 79 w 125"/>
              <a:gd name="T29" fmla="*/ 140 h 267"/>
              <a:gd name="T30" fmla="*/ 78 w 125"/>
              <a:gd name="T31" fmla="*/ 148 h 267"/>
              <a:gd name="T32" fmla="*/ 65 w 125"/>
              <a:gd name="T33"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267">
                <a:moveTo>
                  <a:pt x="65" y="267"/>
                </a:moveTo>
                <a:cubicBezTo>
                  <a:pt x="48" y="265"/>
                  <a:pt x="48" y="265"/>
                  <a:pt x="48" y="265"/>
                </a:cubicBezTo>
                <a:cubicBezTo>
                  <a:pt x="62" y="146"/>
                  <a:pt x="62" y="146"/>
                  <a:pt x="62" y="146"/>
                </a:cubicBezTo>
                <a:cubicBezTo>
                  <a:pt x="62" y="143"/>
                  <a:pt x="62" y="140"/>
                  <a:pt x="63" y="138"/>
                </a:cubicBezTo>
                <a:cubicBezTo>
                  <a:pt x="64" y="127"/>
                  <a:pt x="65" y="121"/>
                  <a:pt x="70" y="116"/>
                </a:cubicBezTo>
                <a:cubicBezTo>
                  <a:pt x="76" y="112"/>
                  <a:pt x="82" y="112"/>
                  <a:pt x="95" y="111"/>
                </a:cubicBezTo>
                <a:cubicBezTo>
                  <a:pt x="99" y="111"/>
                  <a:pt x="99" y="111"/>
                  <a:pt x="99" y="111"/>
                </a:cubicBezTo>
                <a:cubicBezTo>
                  <a:pt x="0" y="12"/>
                  <a:pt x="0" y="12"/>
                  <a:pt x="0" y="12"/>
                </a:cubicBezTo>
                <a:cubicBezTo>
                  <a:pt x="12" y="0"/>
                  <a:pt x="12" y="0"/>
                  <a:pt x="12" y="0"/>
                </a:cubicBezTo>
                <a:cubicBezTo>
                  <a:pt x="122" y="110"/>
                  <a:pt x="122" y="110"/>
                  <a:pt x="122" y="110"/>
                </a:cubicBezTo>
                <a:cubicBezTo>
                  <a:pt x="124" y="113"/>
                  <a:pt x="125" y="117"/>
                  <a:pt x="124" y="121"/>
                </a:cubicBezTo>
                <a:cubicBezTo>
                  <a:pt x="122" y="125"/>
                  <a:pt x="118" y="128"/>
                  <a:pt x="114" y="128"/>
                </a:cubicBezTo>
                <a:cubicBezTo>
                  <a:pt x="96" y="128"/>
                  <a:pt x="96" y="128"/>
                  <a:pt x="96" y="128"/>
                </a:cubicBezTo>
                <a:cubicBezTo>
                  <a:pt x="89" y="129"/>
                  <a:pt x="83" y="129"/>
                  <a:pt x="81" y="129"/>
                </a:cubicBezTo>
                <a:cubicBezTo>
                  <a:pt x="80" y="131"/>
                  <a:pt x="80" y="136"/>
                  <a:pt x="79" y="140"/>
                </a:cubicBezTo>
                <a:cubicBezTo>
                  <a:pt x="79" y="142"/>
                  <a:pt x="79" y="145"/>
                  <a:pt x="78" y="148"/>
                </a:cubicBezTo>
                <a:lnTo>
                  <a:pt x="65" y="267"/>
                </a:ln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8"/>
          <p:cNvSpPr>
            <a:spLocks noEditPoints="1"/>
          </p:cNvSpPr>
          <p:nvPr userDrawn="1"/>
        </p:nvSpPr>
        <p:spPr bwMode="auto">
          <a:xfrm>
            <a:off x="4168775" y="2716213"/>
            <a:ext cx="1281113" cy="1425575"/>
          </a:xfrm>
          <a:custGeom>
            <a:avLst/>
            <a:gdLst>
              <a:gd name="T0" fmla="*/ 172 w 343"/>
              <a:gd name="T1" fmla="*/ 380 h 380"/>
              <a:gd name="T2" fmla="*/ 0 w 343"/>
              <a:gd name="T3" fmla="*/ 208 h 380"/>
              <a:gd name="T4" fmla="*/ 0 w 343"/>
              <a:gd name="T5" fmla="*/ 57 h 380"/>
              <a:gd name="T6" fmla="*/ 57 w 343"/>
              <a:gd name="T7" fmla="*/ 0 h 380"/>
              <a:gd name="T8" fmla="*/ 98 w 343"/>
              <a:gd name="T9" fmla="*/ 17 h 380"/>
              <a:gd name="T10" fmla="*/ 172 w 343"/>
              <a:gd name="T11" fmla="*/ 91 h 380"/>
              <a:gd name="T12" fmla="*/ 246 w 343"/>
              <a:gd name="T13" fmla="*/ 17 h 380"/>
              <a:gd name="T14" fmla="*/ 286 w 343"/>
              <a:gd name="T15" fmla="*/ 0 h 380"/>
              <a:gd name="T16" fmla="*/ 343 w 343"/>
              <a:gd name="T17" fmla="*/ 57 h 380"/>
              <a:gd name="T18" fmla="*/ 343 w 343"/>
              <a:gd name="T19" fmla="*/ 208 h 380"/>
              <a:gd name="T20" fmla="*/ 172 w 343"/>
              <a:gd name="T21" fmla="*/ 380 h 380"/>
              <a:gd name="T22" fmla="*/ 57 w 343"/>
              <a:gd name="T23" fmla="*/ 17 h 380"/>
              <a:gd name="T24" fmla="*/ 17 w 343"/>
              <a:gd name="T25" fmla="*/ 57 h 380"/>
              <a:gd name="T26" fmla="*/ 17 w 343"/>
              <a:gd name="T27" fmla="*/ 208 h 380"/>
              <a:gd name="T28" fmla="*/ 172 w 343"/>
              <a:gd name="T29" fmla="*/ 363 h 380"/>
              <a:gd name="T30" fmla="*/ 326 w 343"/>
              <a:gd name="T31" fmla="*/ 208 h 380"/>
              <a:gd name="T32" fmla="*/ 326 w 343"/>
              <a:gd name="T33" fmla="*/ 57 h 380"/>
              <a:gd name="T34" fmla="*/ 286 w 343"/>
              <a:gd name="T35" fmla="*/ 17 h 380"/>
              <a:gd name="T36" fmla="*/ 258 w 343"/>
              <a:gd name="T37" fmla="*/ 29 h 380"/>
              <a:gd name="T38" fmla="*/ 172 w 343"/>
              <a:gd name="T39" fmla="*/ 115 h 380"/>
              <a:gd name="T40" fmla="*/ 86 w 343"/>
              <a:gd name="T41" fmla="*/ 29 h 380"/>
              <a:gd name="T42" fmla="*/ 57 w 343"/>
              <a:gd name="T43" fmla="*/ 17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3" h="380">
                <a:moveTo>
                  <a:pt x="172" y="380"/>
                </a:moveTo>
                <a:cubicBezTo>
                  <a:pt x="77" y="380"/>
                  <a:pt x="0" y="303"/>
                  <a:pt x="0" y="208"/>
                </a:cubicBezTo>
                <a:cubicBezTo>
                  <a:pt x="0" y="57"/>
                  <a:pt x="0" y="57"/>
                  <a:pt x="0" y="57"/>
                </a:cubicBezTo>
                <a:cubicBezTo>
                  <a:pt x="0" y="25"/>
                  <a:pt x="26" y="0"/>
                  <a:pt x="57" y="0"/>
                </a:cubicBezTo>
                <a:cubicBezTo>
                  <a:pt x="72" y="0"/>
                  <a:pt x="87" y="6"/>
                  <a:pt x="98" y="17"/>
                </a:cubicBezTo>
                <a:cubicBezTo>
                  <a:pt x="172" y="91"/>
                  <a:pt x="172" y="91"/>
                  <a:pt x="172" y="91"/>
                </a:cubicBezTo>
                <a:cubicBezTo>
                  <a:pt x="246" y="17"/>
                  <a:pt x="246" y="17"/>
                  <a:pt x="246" y="17"/>
                </a:cubicBezTo>
                <a:cubicBezTo>
                  <a:pt x="257" y="6"/>
                  <a:pt x="271" y="0"/>
                  <a:pt x="286" y="0"/>
                </a:cubicBezTo>
                <a:cubicBezTo>
                  <a:pt x="318" y="0"/>
                  <a:pt x="343" y="25"/>
                  <a:pt x="343" y="57"/>
                </a:cubicBezTo>
                <a:cubicBezTo>
                  <a:pt x="343" y="208"/>
                  <a:pt x="343" y="208"/>
                  <a:pt x="343" y="208"/>
                </a:cubicBezTo>
                <a:cubicBezTo>
                  <a:pt x="343" y="303"/>
                  <a:pt x="266" y="380"/>
                  <a:pt x="172" y="380"/>
                </a:cubicBezTo>
                <a:close/>
                <a:moveTo>
                  <a:pt x="57" y="17"/>
                </a:moveTo>
                <a:cubicBezTo>
                  <a:pt x="35" y="17"/>
                  <a:pt x="17" y="35"/>
                  <a:pt x="17" y="57"/>
                </a:cubicBezTo>
                <a:cubicBezTo>
                  <a:pt x="17" y="208"/>
                  <a:pt x="17" y="208"/>
                  <a:pt x="17" y="208"/>
                </a:cubicBezTo>
                <a:cubicBezTo>
                  <a:pt x="17" y="293"/>
                  <a:pt x="87" y="363"/>
                  <a:pt x="172" y="363"/>
                </a:cubicBezTo>
                <a:cubicBezTo>
                  <a:pt x="257" y="363"/>
                  <a:pt x="326" y="293"/>
                  <a:pt x="326" y="208"/>
                </a:cubicBezTo>
                <a:cubicBezTo>
                  <a:pt x="326" y="57"/>
                  <a:pt x="326" y="57"/>
                  <a:pt x="326" y="57"/>
                </a:cubicBezTo>
                <a:cubicBezTo>
                  <a:pt x="326" y="35"/>
                  <a:pt x="308" y="17"/>
                  <a:pt x="286" y="17"/>
                </a:cubicBezTo>
                <a:cubicBezTo>
                  <a:pt x="276" y="17"/>
                  <a:pt x="266" y="21"/>
                  <a:pt x="258" y="29"/>
                </a:cubicBezTo>
                <a:cubicBezTo>
                  <a:pt x="172" y="115"/>
                  <a:pt x="172" y="115"/>
                  <a:pt x="172" y="115"/>
                </a:cubicBezTo>
                <a:cubicBezTo>
                  <a:pt x="86" y="29"/>
                  <a:pt x="86" y="29"/>
                  <a:pt x="86" y="29"/>
                </a:cubicBezTo>
                <a:cubicBezTo>
                  <a:pt x="78" y="21"/>
                  <a:pt x="68" y="17"/>
                  <a:pt x="57" y="17"/>
                </a:cubicBez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Freeform 9"/>
          <p:cNvSpPr>
            <a:spLocks/>
          </p:cNvSpPr>
          <p:nvPr userDrawn="1"/>
        </p:nvSpPr>
        <p:spPr bwMode="auto">
          <a:xfrm>
            <a:off x="4362450" y="3079751"/>
            <a:ext cx="471488" cy="1003300"/>
          </a:xfrm>
          <a:custGeom>
            <a:avLst/>
            <a:gdLst>
              <a:gd name="T0" fmla="*/ 61 w 126"/>
              <a:gd name="T1" fmla="*/ 267 h 267"/>
              <a:gd name="T2" fmla="*/ 47 w 126"/>
              <a:gd name="T3" fmla="*/ 148 h 267"/>
              <a:gd name="T4" fmla="*/ 46 w 126"/>
              <a:gd name="T5" fmla="*/ 140 h 267"/>
              <a:gd name="T6" fmla="*/ 45 w 126"/>
              <a:gd name="T7" fmla="*/ 129 h 267"/>
              <a:gd name="T8" fmla="*/ 30 w 126"/>
              <a:gd name="T9" fmla="*/ 128 h 267"/>
              <a:gd name="T10" fmla="*/ 12 w 126"/>
              <a:gd name="T11" fmla="*/ 128 h 267"/>
              <a:gd name="T12" fmla="*/ 2 w 126"/>
              <a:gd name="T13" fmla="*/ 121 h 267"/>
              <a:gd name="T14" fmla="*/ 4 w 126"/>
              <a:gd name="T15" fmla="*/ 110 h 267"/>
              <a:gd name="T16" fmla="*/ 4 w 126"/>
              <a:gd name="T17" fmla="*/ 110 h 267"/>
              <a:gd name="T18" fmla="*/ 114 w 126"/>
              <a:gd name="T19" fmla="*/ 0 h 267"/>
              <a:gd name="T20" fmla="*/ 126 w 126"/>
              <a:gd name="T21" fmla="*/ 12 h 267"/>
              <a:gd name="T22" fmla="*/ 26 w 126"/>
              <a:gd name="T23" fmla="*/ 111 h 267"/>
              <a:gd name="T24" fmla="*/ 31 w 126"/>
              <a:gd name="T25" fmla="*/ 111 h 267"/>
              <a:gd name="T26" fmla="*/ 55 w 126"/>
              <a:gd name="T27" fmla="*/ 116 h 267"/>
              <a:gd name="T28" fmla="*/ 63 w 126"/>
              <a:gd name="T29" fmla="*/ 138 h 267"/>
              <a:gd name="T30" fmla="*/ 64 w 126"/>
              <a:gd name="T31" fmla="*/ 146 h 267"/>
              <a:gd name="T32" fmla="*/ 64 w 126"/>
              <a:gd name="T33" fmla="*/ 146 h 267"/>
              <a:gd name="T34" fmla="*/ 78 w 126"/>
              <a:gd name="T35" fmla="*/ 265 h 267"/>
              <a:gd name="T36" fmla="*/ 61 w 126"/>
              <a:gd name="T37"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267">
                <a:moveTo>
                  <a:pt x="61" y="267"/>
                </a:moveTo>
                <a:cubicBezTo>
                  <a:pt x="47" y="148"/>
                  <a:pt x="47" y="148"/>
                  <a:pt x="47" y="148"/>
                </a:cubicBezTo>
                <a:cubicBezTo>
                  <a:pt x="47" y="145"/>
                  <a:pt x="47" y="142"/>
                  <a:pt x="46" y="140"/>
                </a:cubicBezTo>
                <a:cubicBezTo>
                  <a:pt x="46" y="136"/>
                  <a:pt x="45" y="131"/>
                  <a:pt x="45" y="129"/>
                </a:cubicBezTo>
                <a:cubicBezTo>
                  <a:pt x="43" y="129"/>
                  <a:pt x="37" y="129"/>
                  <a:pt x="30" y="128"/>
                </a:cubicBezTo>
                <a:cubicBezTo>
                  <a:pt x="12" y="128"/>
                  <a:pt x="12" y="128"/>
                  <a:pt x="12" y="128"/>
                </a:cubicBezTo>
                <a:cubicBezTo>
                  <a:pt x="7" y="128"/>
                  <a:pt x="4" y="125"/>
                  <a:pt x="2" y="121"/>
                </a:cubicBezTo>
                <a:cubicBezTo>
                  <a:pt x="0" y="117"/>
                  <a:pt x="1" y="113"/>
                  <a:pt x="4" y="110"/>
                </a:cubicBezTo>
                <a:cubicBezTo>
                  <a:pt x="4" y="110"/>
                  <a:pt x="4" y="110"/>
                  <a:pt x="4" y="110"/>
                </a:cubicBezTo>
                <a:cubicBezTo>
                  <a:pt x="114" y="0"/>
                  <a:pt x="114" y="0"/>
                  <a:pt x="114" y="0"/>
                </a:cubicBezTo>
                <a:cubicBezTo>
                  <a:pt x="126" y="12"/>
                  <a:pt x="126" y="12"/>
                  <a:pt x="126" y="12"/>
                </a:cubicBezTo>
                <a:cubicBezTo>
                  <a:pt x="26" y="111"/>
                  <a:pt x="26" y="111"/>
                  <a:pt x="26" y="111"/>
                </a:cubicBezTo>
                <a:cubicBezTo>
                  <a:pt x="31" y="111"/>
                  <a:pt x="31" y="111"/>
                  <a:pt x="31" y="111"/>
                </a:cubicBezTo>
                <a:cubicBezTo>
                  <a:pt x="44" y="112"/>
                  <a:pt x="50" y="112"/>
                  <a:pt x="55" y="116"/>
                </a:cubicBezTo>
                <a:cubicBezTo>
                  <a:pt x="61" y="121"/>
                  <a:pt x="62" y="127"/>
                  <a:pt x="63" y="138"/>
                </a:cubicBezTo>
                <a:cubicBezTo>
                  <a:pt x="63" y="140"/>
                  <a:pt x="64" y="143"/>
                  <a:pt x="64" y="146"/>
                </a:cubicBezTo>
                <a:cubicBezTo>
                  <a:pt x="64" y="146"/>
                  <a:pt x="64" y="146"/>
                  <a:pt x="64" y="146"/>
                </a:cubicBezTo>
                <a:cubicBezTo>
                  <a:pt x="78" y="265"/>
                  <a:pt x="78" y="265"/>
                  <a:pt x="78" y="265"/>
                </a:cubicBezTo>
                <a:lnTo>
                  <a:pt x="61" y="267"/>
                </a:ln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10"/>
          <p:cNvSpPr>
            <a:spLocks/>
          </p:cNvSpPr>
          <p:nvPr userDrawn="1"/>
        </p:nvSpPr>
        <p:spPr bwMode="auto">
          <a:xfrm>
            <a:off x="4789488" y="3079751"/>
            <a:ext cx="466725" cy="1003300"/>
          </a:xfrm>
          <a:custGeom>
            <a:avLst/>
            <a:gdLst>
              <a:gd name="T0" fmla="*/ 65 w 125"/>
              <a:gd name="T1" fmla="*/ 267 h 267"/>
              <a:gd name="T2" fmla="*/ 48 w 125"/>
              <a:gd name="T3" fmla="*/ 265 h 267"/>
              <a:gd name="T4" fmla="*/ 62 w 125"/>
              <a:gd name="T5" fmla="*/ 146 h 267"/>
              <a:gd name="T6" fmla="*/ 63 w 125"/>
              <a:gd name="T7" fmla="*/ 138 h 267"/>
              <a:gd name="T8" fmla="*/ 70 w 125"/>
              <a:gd name="T9" fmla="*/ 116 h 267"/>
              <a:gd name="T10" fmla="*/ 95 w 125"/>
              <a:gd name="T11" fmla="*/ 111 h 267"/>
              <a:gd name="T12" fmla="*/ 99 w 125"/>
              <a:gd name="T13" fmla="*/ 111 h 267"/>
              <a:gd name="T14" fmla="*/ 0 w 125"/>
              <a:gd name="T15" fmla="*/ 12 h 267"/>
              <a:gd name="T16" fmla="*/ 12 w 125"/>
              <a:gd name="T17" fmla="*/ 0 h 267"/>
              <a:gd name="T18" fmla="*/ 122 w 125"/>
              <a:gd name="T19" fmla="*/ 110 h 267"/>
              <a:gd name="T20" fmla="*/ 124 w 125"/>
              <a:gd name="T21" fmla="*/ 121 h 267"/>
              <a:gd name="T22" fmla="*/ 114 w 125"/>
              <a:gd name="T23" fmla="*/ 128 h 267"/>
              <a:gd name="T24" fmla="*/ 96 w 125"/>
              <a:gd name="T25" fmla="*/ 128 h 267"/>
              <a:gd name="T26" fmla="*/ 81 w 125"/>
              <a:gd name="T27" fmla="*/ 129 h 267"/>
              <a:gd name="T28" fmla="*/ 79 w 125"/>
              <a:gd name="T29" fmla="*/ 140 h 267"/>
              <a:gd name="T30" fmla="*/ 78 w 125"/>
              <a:gd name="T31" fmla="*/ 148 h 267"/>
              <a:gd name="T32" fmla="*/ 65 w 125"/>
              <a:gd name="T33"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267">
                <a:moveTo>
                  <a:pt x="65" y="267"/>
                </a:moveTo>
                <a:cubicBezTo>
                  <a:pt x="48" y="265"/>
                  <a:pt x="48" y="265"/>
                  <a:pt x="48" y="265"/>
                </a:cubicBezTo>
                <a:cubicBezTo>
                  <a:pt x="62" y="146"/>
                  <a:pt x="62" y="146"/>
                  <a:pt x="62" y="146"/>
                </a:cubicBezTo>
                <a:cubicBezTo>
                  <a:pt x="62" y="143"/>
                  <a:pt x="62" y="140"/>
                  <a:pt x="63" y="138"/>
                </a:cubicBezTo>
                <a:cubicBezTo>
                  <a:pt x="64" y="127"/>
                  <a:pt x="65" y="121"/>
                  <a:pt x="70" y="116"/>
                </a:cubicBezTo>
                <a:cubicBezTo>
                  <a:pt x="76" y="112"/>
                  <a:pt x="82" y="112"/>
                  <a:pt x="95" y="111"/>
                </a:cubicBezTo>
                <a:cubicBezTo>
                  <a:pt x="99" y="111"/>
                  <a:pt x="99" y="111"/>
                  <a:pt x="99" y="111"/>
                </a:cubicBezTo>
                <a:cubicBezTo>
                  <a:pt x="0" y="12"/>
                  <a:pt x="0" y="12"/>
                  <a:pt x="0" y="12"/>
                </a:cubicBezTo>
                <a:cubicBezTo>
                  <a:pt x="12" y="0"/>
                  <a:pt x="12" y="0"/>
                  <a:pt x="12" y="0"/>
                </a:cubicBezTo>
                <a:cubicBezTo>
                  <a:pt x="122" y="110"/>
                  <a:pt x="122" y="110"/>
                  <a:pt x="122" y="110"/>
                </a:cubicBezTo>
                <a:cubicBezTo>
                  <a:pt x="124" y="113"/>
                  <a:pt x="125" y="117"/>
                  <a:pt x="124" y="121"/>
                </a:cubicBezTo>
                <a:cubicBezTo>
                  <a:pt x="122" y="125"/>
                  <a:pt x="118" y="128"/>
                  <a:pt x="114" y="128"/>
                </a:cubicBezTo>
                <a:cubicBezTo>
                  <a:pt x="96" y="128"/>
                  <a:pt x="96" y="128"/>
                  <a:pt x="96" y="128"/>
                </a:cubicBezTo>
                <a:cubicBezTo>
                  <a:pt x="89" y="129"/>
                  <a:pt x="83" y="129"/>
                  <a:pt x="81" y="129"/>
                </a:cubicBezTo>
                <a:cubicBezTo>
                  <a:pt x="80" y="131"/>
                  <a:pt x="80" y="136"/>
                  <a:pt x="79" y="140"/>
                </a:cubicBezTo>
                <a:cubicBezTo>
                  <a:pt x="79" y="142"/>
                  <a:pt x="79" y="145"/>
                  <a:pt x="78" y="148"/>
                </a:cubicBezTo>
                <a:lnTo>
                  <a:pt x="65" y="267"/>
                </a:lnTo>
                <a:close/>
              </a:path>
            </a:pathLst>
          </a:custGeom>
          <a:solidFill>
            <a:srgbClr val="7D4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11"/>
          <p:cNvSpPr>
            <a:spLocks noEditPoints="1"/>
          </p:cNvSpPr>
          <p:nvPr userDrawn="1"/>
        </p:nvSpPr>
        <p:spPr bwMode="auto">
          <a:xfrm>
            <a:off x="6342063" y="3290888"/>
            <a:ext cx="477838" cy="660400"/>
          </a:xfrm>
          <a:custGeom>
            <a:avLst/>
            <a:gdLst>
              <a:gd name="T0" fmla="*/ 67 w 128"/>
              <a:gd name="T1" fmla="*/ 0 h 176"/>
              <a:gd name="T2" fmla="*/ 29 w 128"/>
              <a:gd name="T3" fmla="*/ 13 h 176"/>
              <a:gd name="T4" fmla="*/ 29 w 128"/>
              <a:gd name="T5" fmla="*/ 0 h 176"/>
              <a:gd name="T6" fmla="*/ 0 w 128"/>
              <a:gd name="T7" fmla="*/ 0 h 176"/>
              <a:gd name="T8" fmla="*/ 0 w 128"/>
              <a:gd name="T9" fmla="*/ 176 h 176"/>
              <a:gd name="T10" fmla="*/ 29 w 128"/>
              <a:gd name="T11" fmla="*/ 176 h 176"/>
              <a:gd name="T12" fmla="*/ 29 w 128"/>
              <a:gd name="T13" fmla="*/ 109 h 176"/>
              <a:gd name="T14" fmla="*/ 67 w 128"/>
              <a:gd name="T15" fmla="*/ 122 h 176"/>
              <a:gd name="T16" fmla="*/ 128 w 128"/>
              <a:gd name="T17" fmla="*/ 61 h 176"/>
              <a:gd name="T18" fmla="*/ 67 w 128"/>
              <a:gd name="T19" fmla="*/ 0 h 176"/>
              <a:gd name="T20" fmla="*/ 67 w 128"/>
              <a:gd name="T21" fmla="*/ 95 h 176"/>
              <a:gd name="T22" fmla="*/ 33 w 128"/>
              <a:gd name="T23" fmla="*/ 61 h 176"/>
              <a:gd name="T24" fmla="*/ 67 w 128"/>
              <a:gd name="T25" fmla="*/ 27 h 176"/>
              <a:gd name="T26" fmla="*/ 101 w 128"/>
              <a:gd name="T27" fmla="*/ 61 h 176"/>
              <a:gd name="T28" fmla="*/ 67 w 128"/>
              <a:gd name="T29" fmla="*/ 9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176">
                <a:moveTo>
                  <a:pt x="67" y="0"/>
                </a:moveTo>
                <a:cubicBezTo>
                  <a:pt x="53" y="0"/>
                  <a:pt x="40" y="4"/>
                  <a:pt x="29" y="13"/>
                </a:cubicBezTo>
                <a:cubicBezTo>
                  <a:pt x="29" y="0"/>
                  <a:pt x="29" y="0"/>
                  <a:pt x="29" y="0"/>
                </a:cubicBezTo>
                <a:cubicBezTo>
                  <a:pt x="0" y="0"/>
                  <a:pt x="0" y="0"/>
                  <a:pt x="0" y="0"/>
                </a:cubicBezTo>
                <a:cubicBezTo>
                  <a:pt x="0" y="176"/>
                  <a:pt x="0" y="176"/>
                  <a:pt x="0" y="176"/>
                </a:cubicBezTo>
                <a:cubicBezTo>
                  <a:pt x="29" y="176"/>
                  <a:pt x="29" y="176"/>
                  <a:pt x="29" y="176"/>
                </a:cubicBezTo>
                <a:cubicBezTo>
                  <a:pt x="29" y="109"/>
                  <a:pt x="29" y="109"/>
                  <a:pt x="29" y="109"/>
                </a:cubicBezTo>
                <a:cubicBezTo>
                  <a:pt x="40" y="117"/>
                  <a:pt x="53" y="122"/>
                  <a:pt x="67" y="122"/>
                </a:cubicBezTo>
                <a:cubicBezTo>
                  <a:pt x="101" y="122"/>
                  <a:pt x="128" y="95"/>
                  <a:pt x="128" y="61"/>
                </a:cubicBezTo>
                <a:cubicBezTo>
                  <a:pt x="128" y="27"/>
                  <a:pt x="101" y="0"/>
                  <a:pt x="67" y="0"/>
                </a:cubicBezTo>
                <a:close/>
                <a:moveTo>
                  <a:pt x="67" y="95"/>
                </a:moveTo>
                <a:cubicBezTo>
                  <a:pt x="48" y="95"/>
                  <a:pt x="33" y="79"/>
                  <a:pt x="33" y="61"/>
                </a:cubicBezTo>
                <a:cubicBezTo>
                  <a:pt x="33" y="42"/>
                  <a:pt x="48" y="27"/>
                  <a:pt x="67" y="27"/>
                </a:cubicBezTo>
                <a:cubicBezTo>
                  <a:pt x="86" y="27"/>
                  <a:pt x="101" y="42"/>
                  <a:pt x="101" y="61"/>
                </a:cubicBezTo>
                <a:cubicBezTo>
                  <a:pt x="101" y="79"/>
                  <a:pt x="86" y="95"/>
                  <a:pt x="67" y="9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IN"/>
          </a:p>
        </p:txBody>
      </p:sp>
      <p:sp>
        <p:nvSpPr>
          <p:cNvPr id="21" name="Freeform 12"/>
          <p:cNvSpPr>
            <a:spLocks/>
          </p:cNvSpPr>
          <p:nvPr userDrawn="1"/>
        </p:nvSpPr>
        <p:spPr bwMode="auto">
          <a:xfrm>
            <a:off x="6850063" y="3206751"/>
            <a:ext cx="284163" cy="590550"/>
          </a:xfrm>
          <a:custGeom>
            <a:avLst/>
            <a:gdLst>
              <a:gd name="T0" fmla="*/ 76 w 76"/>
              <a:gd name="T1" fmla="*/ 46 h 157"/>
              <a:gd name="T2" fmla="*/ 76 w 76"/>
              <a:gd name="T3" fmla="*/ 22 h 157"/>
              <a:gd name="T4" fmla="*/ 52 w 76"/>
              <a:gd name="T5" fmla="*/ 22 h 157"/>
              <a:gd name="T6" fmla="*/ 52 w 76"/>
              <a:gd name="T7" fmla="*/ 0 h 157"/>
              <a:gd name="T8" fmla="*/ 23 w 76"/>
              <a:gd name="T9" fmla="*/ 0 h 157"/>
              <a:gd name="T10" fmla="*/ 23 w 76"/>
              <a:gd name="T11" fmla="*/ 22 h 157"/>
              <a:gd name="T12" fmla="*/ 0 w 76"/>
              <a:gd name="T13" fmla="*/ 22 h 157"/>
              <a:gd name="T14" fmla="*/ 0 w 76"/>
              <a:gd name="T15" fmla="*/ 46 h 157"/>
              <a:gd name="T16" fmla="*/ 23 w 76"/>
              <a:gd name="T17" fmla="*/ 46 h 157"/>
              <a:gd name="T18" fmla="*/ 23 w 76"/>
              <a:gd name="T19" fmla="*/ 110 h 157"/>
              <a:gd name="T20" fmla="*/ 70 w 76"/>
              <a:gd name="T21" fmla="*/ 157 h 157"/>
              <a:gd name="T22" fmla="*/ 76 w 76"/>
              <a:gd name="T23" fmla="*/ 157 h 157"/>
              <a:gd name="T24" fmla="*/ 76 w 76"/>
              <a:gd name="T25" fmla="*/ 130 h 157"/>
              <a:gd name="T26" fmla="*/ 52 w 76"/>
              <a:gd name="T27" fmla="*/ 106 h 157"/>
              <a:gd name="T28" fmla="*/ 52 w 76"/>
              <a:gd name="T29" fmla="*/ 46 h 157"/>
              <a:gd name="T30" fmla="*/ 76 w 76"/>
              <a:gd name="T31" fmla="*/ 4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157">
                <a:moveTo>
                  <a:pt x="76" y="46"/>
                </a:moveTo>
                <a:cubicBezTo>
                  <a:pt x="76" y="22"/>
                  <a:pt x="76" y="22"/>
                  <a:pt x="76" y="22"/>
                </a:cubicBezTo>
                <a:cubicBezTo>
                  <a:pt x="52" y="22"/>
                  <a:pt x="52" y="22"/>
                  <a:pt x="52" y="22"/>
                </a:cubicBezTo>
                <a:cubicBezTo>
                  <a:pt x="52" y="0"/>
                  <a:pt x="52" y="0"/>
                  <a:pt x="52" y="0"/>
                </a:cubicBezTo>
                <a:cubicBezTo>
                  <a:pt x="23" y="0"/>
                  <a:pt x="23" y="0"/>
                  <a:pt x="23" y="0"/>
                </a:cubicBezTo>
                <a:cubicBezTo>
                  <a:pt x="23" y="22"/>
                  <a:pt x="23" y="22"/>
                  <a:pt x="23" y="22"/>
                </a:cubicBezTo>
                <a:cubicBezTo>
                  <a:pt x="0" y="22"/>
                  <a:pt x="0" y="22"/>
                  <a:pt x="0" y="22"/>
                </a:cubicBezTo>
                <a:cubicBezTo>
                  <a:pt x="0" y="46"/>
                  <a:pt x="0" y="46"/>
                  <a:pt x="0" y="46"/>
                </a:cubicBezTo>
                <a:cubicBezTo>
                  <a:pt x="23" y="46"/>
                  <a:pt x="23" y="46"/>
                  <a:pt x="23" y="46"/>
                </a:cubicBezTo>
                <a:cubicBezTo>
                  <a:pt x="23" y="110"/>
                  <a:pt x="23" y="110"/>
                  <a:pt x="23" y="110"/>
                </a:cubicBezTo>
                <a:cubicBezTo>
                  <a:pt x="23" y="136"/>
                  <a:pt x="44" y="157"/>
                  <a:pt x="70" y="157"/>
                </a:cubicBezTo>
                <a:cubicBezTo>
                  <a:pt x="76" y="157"/>
                  <a:pt x="76" y="157"/>
                  <a:pt x="76" y="157"/>
                </a:cubicBezTo>
                <a:cubicBezTo>
                  <a:pt x="76" y="130"/>
                  <a:pt x="76" y="130"/>
                  <a:pt x="76" y="130"/>
                </a:cubicBezTo>
                <a:cubicBezTo>
                  <a:pt x="63" y="130"/>
                  <a:pt x="52" y="119"/>
                  <a:pt x="52" y="106"/>
                </a:cubicBezTo>
                <a:cubicBezTo>
                  <a:pt x="52" y="46"/>
                  <a:pt x="52" y="46"/>
                  <a:pt x="52" y="46"/>
                </a:cubicBezTo>
                <a:lnTo>
                  <a:pt x="76" y="4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IN"/>
          </a:p>
        </p:txBody>
      </p:sp>
      <p:sp>
        <p:nvSpPr>
          <p:cNvPr id="22" name="Freeform 13"/>
          <p:cNvSpPr>
            <a:spLocks/>
          </p:cNvSpPr>
          <p:nvPr userDrawn="1"/>
        </p:nvSpPr>
        <p:spPr bwMode="auto">
          <a:xfrm>
            <a:off x="7739063" y="3206751"/>
            <a:ext cx="284163" cy="590550"/>
          </a:xfrm>
          <a:custGeom>
            <a:avLst/>
            <a:gdLst>
              <a:gd name="T0" fmla="*/ 76 w 76"/>
              <a:gd name="T1" fmla="*/ 46 h 157"/>
              <a:gd name="T2" fmla="*/ 76 w 76"/>
              <a:gd name="T3" fmla="*/ 22 h 157"/>
              <a:gd name="T4" fmla="*/ 52 w 76"/>
              <a:gd name="T5" fmla="*/ 22 h 157"/>
              <a:gd name="T6" fmla="*/ 52 w 76"/>
              <a:gd name="T7" fmla="*/ 0 h 157"/>
              <a:gd name="T8" fmla="*/ 24 w 76"/>
              <a:gd name="T9" fmla="*/ 0 h 157"/>
              <a:gd name="T10" fmla="*/ 24 w 76"/>
              <a:gd name="T11" fmla="*/ 22 h 157"/>
              <a:gd name="T12" fmla="*/ 0 w 76"/>
              <a:gd name="T13" fmla="*/ 22 h 157"/>
              <a:gd name="T14" fmla="*/ 0 w 76"/>
              <a:gd name="T15" fmla="*/ 46 h 157"/>
              <a:gd name="T16" fmla="*/ 24 w 76"/>
              <a:gd name="T17" fmla="*/ 46 h 157"/>
              <a:gd name="T18" fmla="*/ 24 w 76"/>
              <a:gd name="T19" fmla="*/ 110 h 157"/>
              <a:gd name="T20" fmla="*/ 70 w 76"/>
              <a:gd name="T21" fmla="*/ 157 h 157"/>
              <a:gd name="T22" fmla="*/ 76 w 76"/>
              <a:gd name="T23" fmla="*/ 157 h 157"/>
              <a:gd name="T24" fmla="*/ 76 w 76"/>
              <a:gd name="T25" fmla="*/ 130 h 157"/>
              <a:gd name="T26" fmla="*/ 52 w 76"/>
              <a:gd name="T27" fmla="*/ 106 h 157"/>
              <a:gd name="T28" fmla="*/ 52 w 76"/>
              <a:gd name="T29" fmla="*/ 46 h 157"/>
              <a:gd name="T30" fmla="*/ 76 w 76"/>
              <a:gd name="T31" fmla="*/ 4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157">
                <a:moveTo>
                  <a:pt x="76" y="46"/>
                </a:moveTo>
                <a:cubicBezTo>
                  <a:pt x="76" y="22"/>
                  <a:pt x="76" y="22"/>
                  <a:pt x="76" y="22"/>
                </a:cubicBezTo>
                <a:cubicBezTo>
                  <a:pt x="52" y="22"/>
                  <a:pt x="52" y="22"/>
                  <a:pt x="52" y="22"/>
                </a:cubicBezTo>
                <a:cubicBezTo>
                  <a:pt x="52" y="0"/>
                  <a:pt x="52" y="0"/>
                  <a:pt x="52" y="0"/>
                </a:cubicBezTo>
                <a:cubicBezTo>
                  <a:pt x="24" y="0"/>
                  <a:pt x="24" y="0"/>
                  <a:pt x="24" y="0"/>
                </a:cubicBezTo>
                <a:cubicBezTo>
                  <a:pt x="24" y="22"/>
                  <a:pt x="24" y="22"/>
                  <a:pt x="24" y="22"/>
                </a:cubicBezTo>
                <a:cubicBezTo>
                  <a:pt x="0" y="22"/>
                  <a:pt x="0" y="22"/>
                  <a:pt x="0" y="22"/>
                </a:cubicBezTo>
                <a:cubicBezTo>
                  <a:pt x="0" y="46"/>
                  <a:pt x="0" y="46"/>
                  <a:pt x="0" y="46"/>
                </a:cubicBezTo>
                <a:cubicBezTo>
                  <a:pt x="24" y="46"/>
                  <a:pt x="24" y="46"/>
                  <a:pt x="24" y="46"/>
                </a:cubicBezTo>
                <a:cubicBezTo>
                  <a:pt x="24" y="110"/>
                  <a:pt x="24" y="110"/>
                  <a:pt x="24" y="110"/>
                </a:cubicBezTo>
                <a:cubicBezTo>
                  <a:pt x="24" y="136"/>
                  <a:pt x="44" y="157"/>
                  <a:pt x="70" y="157"/>
                </a:cubicBezTo>
                <a:cubicBezTo>
                  <a:pt x="76" y="157"/>
                  <a:pt x="76" y="157"/>
                  <a:pt x="76" y="157"/>
                </a:cubicBezTo>
                <a:cubicBezTo>
                  <a:pt x="76" y="130"/>
                  <a:pt x="76" y="130"/>
                  <a:pt x="76" y="130"/>
                </a:cubicBezTo>
                <a:cubicBezTo>
                  <a:pt x="63" y="130"/>
                  <a:pt x="52" y="119"/>
                  <a:pt x="52" y="106"/>
                </a:cubicBezTo>
                <a:cubicBezTo>
                  <a:pt x="52" y="46"/>
                  <a:pt x="52" y="46"/>
                  <a:pt x="52" y="46"/>
                </a:cubicBezTo>
                <a:lnTo>
                  <a:pt x="76" y="4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IN"/>
          </a:p>
        </p:txBody>
      </p:sp>
      <p:sp>
        <p:nvSpPr>
          <p:cNvPr id="23" name="Freeform 14"/>
          <p:cNvSpPr>
            <a:spLocks/>
          </p:cNvSpPr>
          <p:nvPr userDrawn="1"/>
        </p:nvSpPr>
        <p:spPr bwMode="auto">
          <a:xfrm>
            <a:off x="7219950" y="3290888"/>
            <a:ext cx="430213" cy="506413"/>
          </a:xfrm>
          <a:custGeom>
            <a:avLst/>
            <a:gdLst>
              <a:gd name="T0" fmla="*/ 115 w 115"/>
              <a:gd name="T1" fmla="*/ 0 h 135"/>
              <a:gd name="T2" fmla="*/ 115 w 115"/>
              <a:gd name="T3" fmla="*/ 135 h 135"/>
              <a:gd name="T4" fmla="*/ 86 w 115"/>
              <a:gd name="T5" fmla="*/ 135 h 135"/>
              <a:gd name="T6" fmla="*/ 86 w 115"/>
              <a:gd name="T7" fmla="*/ 129 h 135"/>
              <a:gd name="T8" fmla="*/ 58 w 115"/>
              <a:gd name="T9" fmla="*/ 135 h 135"/>
              <a:gd name="T10" fmla="*/ 28 w 115"/>
              <a:gd name="T11" fmla="*/ 128 h 135"/>
              <a:gd name="T12" fmla="*/ 8 w 115"/>
              <a:gd name="T13" fmla="*/ 108 h 135"/>
              <a:gd name="T14" fmla="*/ 0 w 115"/>
              <a:gd name="T15" fmla="*/ 78 h 135"/>
              <a:gd name="T16" fmla="*/ 0 w 115"/>
              <a:gd name="T17" fmla="*/ 0 h 135"/>
              <a:gd name="T18" fmla="*/ 30 w 115"/>
              <a:gd name="T19" fmla="*/ 0 h 135"/>
              <a:gd name="T20" fmla="*/ 30 w 115"/>
              <a:gd name="T21" fmla="*/ 78 h 135"/>
              <a:gd name="T22" fmla="*/ 30 w 115"/>
              <a:gd name="T23" fmla="*/ 80 h 135"/>
              <a:gd name="T24" fmla="*/ 30 w 115"/>
              <a:gd name="T25" fmla="*/ 80 h 135"/>
              <a:gd name="T26" fmla="*/ 30 w 115"/>
              <a:gd name="T27" fmla="*/ 83 h 135"/>
              <a:gd name="T28" fmla="*/ 30 w 115"/>
              <a:gd name="T29" fmla="*/ 83 h 135"/>
              <a:gd name="T30" fmla="*/ 58 w 115"/>
              <a:gd name="T31" fmla="*/ 108 h 135"/>
              <a:gd name="T32" fmla="*/ 86 w 115"/>
              <a:gd name="T33" fmla="*/ 85 h 135"/>
              <a:gd name="T34" fmla="*/ 86 w 115"/>
              <a:gd name="T35" fmla="*/ 85 h 135"/>
              <a:gd name="T36" fmla="*/ 86 w 115"/>
              <a:gd name="T37" fmla="*/ 80 h 135"/>
              <a:gd name="T38" fmla="*/ 86 w 115"/>
              <a:gd name="T39" fmla="*/ 0 h 135"/>
              <a:gd name="T40" fmla="*/ 115 w 115"/>
              <a:gd name="T4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35">
                <a:moveTo>
                  <a:pt x="115" y="0"/>
                </a:moveTo>
                <a:cubicBezTo>
                  <a:pt x="115" y="135"/>
                  <a:pt x="115" y="135"/>
                  <a:pt x="115" y="135"/>
                </a:cubicBezTo>
                <a:cubicBezTo>
                  <a:pt x="86" y="135"/>
                  <a:pt x="86" y="135"/>
                  <a:pt x="86" y="135"/>
                </a:cubicBezTo>
                <a:cubicBezTo>
                  <a:pt x="86" y="129"/>
                  <a:pt x="86" y="129"/>
                  <a:pt x="86" y="129"/>
                </a:cubicBezTo>
                <a:cubicBezTo>
                  <a:pt x="78" y="133"/>
                  <a:pt x="69" y="135"/>
                  <a:pt x="58" y="135"/>
                </a:cubicBezTo>
                <a:cubicBezTo>
                  <a:pt x="46" y="135"/>
                  <a:pt x="36" y="133"/>
                  <a:pt x="28" y="128"/>
                </a:cubicBezTo>
                <a:cubicBezTo>
                  <a:pt x="19" y="123"/>
                  <a:pt x="12" y="117"/>
                  <a:pt x="8" y="108"/>
                </a:cubicBezTo>
                <a:cubicBezTo>
                  <a:pt x="3" y="100"/>
                  <a:pt x="1" y="90"/>
                  <a:pt x="0" y="78"/>
                </a:cubicBezTo>
                <a:cubicBezTo>
                  <a:pt x="0" y="0"/>
                  <a:pt x="0" y="0"/>
                  <a:pt x="0" y="0"/>
                </a:cubicBezTo>
                <a:cubicBezTo>
                  <a:pt x="30" y="0"/>
                  <a:pt x="30" y="0"/>
                  <a:pt x="30" y="0"/>
                </a:cubicBezTo>
                <a:cubicBezTo>
                  <a:pt x="30" y="78"/>
                  <a:pt x="30" y="78"/>
                  <a:pt x="30" y="78"/>
                </a:cubicBezTo>
                <a:cubicBezTo>
                  <a:pt x="30" y="79"/>
                  <a:pt x="30" y="79"/>
                  <a:pt x="30" y="80"/>
                </a:cubicBezTo>
                <a:cubicBezTo>
                  <a:pt x="30" y="80"/>
                  <a:pt x="30" y="80"/>
                  <a:pt x="30" y="80"/>
                </a:cubicBezTo>
                <a:cubicBezTo>
                  <a:pt x="30" y="81"/>
                  <a:pt x="30" y="82"/>
                  <a:pt x="30" y="83"/>
                </a:cubicBezTo>
                <a:cubicBezTo>
                  <a:pt x="30" y="83"/>
                  <a:pt x="30" y="83"/>
                  <a:pt x="30" y="83"/>
                </a:cubicBezTo>
                <a:cubicBezTo>
                  <a:pt x="31" y="97"/>
                  <a:pt x="43" y="108"/>
                  <a:pt x="58" y="108"/>
                </a:cubicBezTo>
                <a:cubicBezTo>
                  <a:pt x="72" y="108"/>
                  <a:pt x="83" y="98"/>
                  <a:pt x="86" y="85"/>
                </a:cubicBezTo>
                <a:cubicBezTo>
                  <a:pt x="86" y="85"/>
                  <a:pt x="86" y="85"/>
                  <a:pt x="86" y="85"/>
                </a:cubicBezTo>
                <a:cubicBezTo>
                  <a:pt x="86" y="83"/>
                  <a:pt x="86" y="81"/>
                  <a:pt x="86" y="80"/>
                </a:cubicBezTo>
                <a:cubicBezTo>
                  <a:pt x="86" y="0"/>
                  <a:pt x="86" y="0"/>
                  <a:pt x="86" y="0"/>
                </a:cubicBezTo>
                <a:lnTo>
                  <a:pt x="115"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IN"/>
          </a:p>
        </p:txBody>
      </p:sp>
      <p:sp>
        <p:nvSpPr>
          <p:cNvPr id="24" name="Freeform 15"/>
          <p:cNvSpPr>
            <a:spLocks/>
          </p:cNvSpPr>
          <p:nvPr userDrawn="1"/>
        </p:nvSpPr>
        <p:spPr bwMode="auto">
          <a:xfrm>
            <a:off x="5718175" y="3136901"/>
            <a:ext cx="538163" cy="660400"/>
          </a:xfrm>
          <a:custGeom>
            <a:avLst/>
            <a:gdLst>
              <a:gd name="T0" fmla="*/ 144 w 144"/>
              <a:gd name="T1" fmla="*/ 0 h 176"/>
              <a:gd name="T2" fmla="*/ 144 w 144"/>
              <a:gd name="T3" fmla="*/ 105 h 176"/>
              <a:gd name="T4" fmla="*/ 135 w 144"/>
              <a:gd name="T5" fmla="*/ 142 h 176"/>
              <a:gd name="T6" fmla="*/ 110 w 144"/>
              <a:gd name="T7" fmla="*/ 167 h 176"/>
              <a:gd name="T8" fmla="*/ 72 w 144"/>
              <a:gd name="T9" fmla="*/ 176 h 176"/>
              <a:gd name="T10" fmla="*/ 34 w 144"/>
              <a:gd name="T11" fmla="*/ 167 h 176"/>
              <a:gd name="T12" fmla="*/ 9 w 144"/>
              <a:gd name="T13" fmla="*/ 142 h 176"/>
              <a:gd name="T14" fmla="*/ 0 w 144"/>
              <a:gd name="T15" fmla="*/ 105 h 176"/>
              <a:gd name="T16" fmla="*/ 0 w 144"/>
              <a:gd name="T17" fmla="*/ 0 h 176"/>
              <a:gd name="T18" fmla="*/ 29 w 144"/>
              <a:gd name="T19" fmla="*/ 0 h 176"/>
              <a:gd name="T20" fmla="*/ 29 w 144"/>
              <a:gd name="T21" fmla="*/ 104 h 176"/>
              <a:gd name="T22" fmla="*/ 29 w 144"/>
              <a:gd name="T23" fmla="*/ 105 h 176"/>
              <a:gd name="T24" fmla="*/ 29 w 144"/>
              <a:gd name="T25" fmla="*/ 109 h 176"/>
              <a:gd name="T26" fmla="*/ 29 w 144"/>
              <a:gd name="T27" fmla="*/ 110 h 176"/>
              <a:gd name="T28" fmla="*/ 29 w 144"/>
              <a:gd name="T29" fmla="*/ 110 h 176"/>
              <a:gd name="T30" fmla="*/ 29 w 144"/>
              <a:gd name="T31" fmla="*/ 111 h 176"/>
              <a:gd name="T32" fmla="*/ 29 w 144"/>
              <a:gd name="T33" fmla="*/ 111 h 176"/>
              <a:gd name="T34" fmla="*/ 71 w 144"/>
              <a:gd name="T35" fmla="*/ 150 h 176"/>
              <a:gd name="T36" fmla="*/ 72 w 144"/>
              <a:gd name="T37" fmla="*/ 150 h 176"/>
              <a:gd name="T38" fmla="*/ 72 w 144"/>
              <a:gd name="T39" fmla="*/ 150 h 176"/>
              <a:gd name="T40" fmla="*/ 114 w 144"/>
              <a:gd name="T41" fmla="*/ 114 h 176"/>
              <a:gd name="T42" fmla="*/ 114 w 144"/>
              <a:gd name="T43" fmla="*/ 114 h 176"/>
              <a:gd name="T44" fmla="*/ 114 w 144"/>
              <a:gd name="T45" fmla="*/ 114 h 176"/>
              <a:gd name="T46" fmla="*/ 115 w 144"/>
              <a:gd name="T47" fmla="*/ 107 h 176"/>
              <a:gd name="T48" fmla="*/ 115 w 144"/>
              <a:gd name="T49" fmla="*/ 0 h 176"/>
              <a:gd name="T50" fmla="*/ 144 w 144"/>
              <a:gd name="T5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76">
                <a:moveTo>
                  <a:pt x="144" y="0"/>
                </a:moveTo>
                <a:cubicBezTo>
                  <a:pt x="144" y="105"/>
                  <a:pt x="144" y="105"/>
                  <a:pt x="144" y="105"/>
                </a:cubicBezTo>
                <a:cubicBezTo>
                  <a:pt x="144" y="119"/>
                  <a:pt x="141" y="132"/>
                  <a:pt x="135" y="142"/>
                </a:cubicBezTo>
                <a:cubicBezTo>
                  <a:pt x="129" y="153"/>
                  <a:pt x="121" y="161"/>
                  <a:pt x="110" y="167"/>
                </a:cubicBezTo>
                <a:cubicBezTo>
                  <a:pt x="99" y="173"/>
                  <a:pt x="86" y="176"/>
                  <a:pt x="72" y="176"/>
                </a:cubicBezTo>
                <a:cubicBezTo>
                  <a:pt x="57" y="176"/>
                  <a:pt x="45" y="173"/>
                  <a:pt x="34" y="167"/>
                </a:cubicBezTo>
                <a:cubicBezTo>
                  <a:pt x="23" y="161"/>
                  <a:pt x="15" y="153"/>
                  <a:pt x="9" y="142"/>
                </a:cubicBezTo>
                <a:cubicBezTo>
                  <a:pt x="3" y="132"/>
                  <a:pt x="0" y="119"/>
                  <a:pt x="0" y="105"/>
                </a:cubicBezTo>
                <a:cubicBezTo>
                  <a:pt x="0" y="0"/>
                  <a:pt x="0" y="0"/>
                  <a:pt x="0" y="0"/>
                </a:cubicBezTo>
                <a:cubicBezTo>
                  <a:pt x="29" y="0"/>
                  <a:pt x="29" y="0"/>
                  <a:pt x="29" y="0"/>
                </a:cubicBezTo>
                <a:cubicBezTo>
                  <a:pt x="29" y="104"/>
                  <a:pt x="29" y="104"/>
                  <a:pt x="29" y="104"/>
                </a:cubicBezTo>
                <a:cubicBezTo>
                  <a:pt x="29" y="104"/>
                  <a:pt x="29" y="104"/>
                  <a:pt x="29" y="105"/>
                </a:cubicBezTo>
                <a:cubicBezTo>
                  <a:pt x="29" y="106"/>
                  <a:pt x="29" y="107"/>
                  <a:pt x="29" y="109"/>
                </a:cubicBezTo>
                <a:cubicBezTo>
                  <a:pt x="29" y="109"/>
                  <a:pt x="29" y="109"/>
                  <a:pt x="29" y="110"/>
                </a:cubicBezTo>
                <a:cubicBezTo>
                  <a:pt x="29" y="110"/>
                  <a:pt x="29" y="110"/>
                  <a:pt x="29" y="110"/>
                </a:cubicBezTo>
                <a:cubicBezTo>
                  <a:pt x="29" y="111"/>
                  <a:pt x="29" y="111"/>
                  <a:pt x="29" y="111"/>
                </a:cubicBezTo>
                <a:cubicBezTo>
                  <a:pt x="29" y="111"/>
                  <a:pt x="29" y="111"/>
                  <a:pt x="29" y="111"/>
                </a:cubicBezTo>
                <a:cubicBezTo>
                  <a:pt x="31" y="133"/>
                  <a:pt x="49" y="149"/>
                  <a:pt x="71" y="150"/>
                </a:cubicBezTo>
                <a:cubicBezTo>
                  <a:pt x="71" y="150"/>
                  <a:pt x="72" y="150"/>
                  <a:pt x="72" y="150"/>
                </a:cubicBezTo>
                <a:cubicBezTo>
                  <a:pt x="72" y="150"/>
                  <a:pt x="72" y="150"/>
                  <a:pt x="72" y="150"/>
                </a:cubicBezTo>
                <a:cubicBezTo>
                  <a:pt x="93" y="150"/>
                  <a:pt x="111" y="135"/>
                  <a:pt x="114" y="114"/>
                </a:cubicBezTo>
                <a:cubicBezTo>
                  <a:pt x="114" y="114"/>
                  <a:pt x="114" y="114"/>
                  <a:pt x="114" y="114"/>
                </a:cubicBezTo>
                <a:cubicBezTo>
                  <a:pt x="114" y="114"/>
                  <a:pt x="114" y="114"/>
                  <a:pt x="114" y="114"/>
                </a:cubicBezTo>
                <a:cubicBezTo>
                  <a:pt x="115" y="112"/>
                  <a:pt x="115" y="109"/>
                  <a:pt x="115" y="107"/>
                </a:cubicBezTo>
                <a:cubicBezTo>
                  <a:pt x="115" y="0"/>
                  <a:pt x="115" y="0"/>
                  <a:pt x="115" y="0"/>
                </a:cubicBezTo>
                <a:lnTo>
                  <a:pt x="144"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339110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IN"/>
              <a:t>Page Number</a:t>
            </a:r>
            <a:endParaRPr lang="en-IN" dirty="0"/>
          </a:p>
        </p:txBody>
      </p:sp>
      <p:sp>
        <p:nvSpPr>
          <p:cNvPr id="5" name="Rectangle 4"/>
          <p:cNvSpPr/>
          <p:nvPr userDrawn="1"/>
        </p:nvSpPr>
        <p:spPr>
          <a:xfrm>
            <a:off x="567857" y="2875002"/>
            <a:ext cx="11056286" cy="1107996"/>
          </a:xfrm>
          <a:prstGeom prst="rect">
            <a:avLst/>
          </a:prstGeom>
        </p:spPr>
        <p:txBody>
          <a:bodyPr wrap="square">
            <a:spAutoFit/>
          </a:bodyPr>
          <a:lstStyle/>
          <a:p>
            <a:pPr algn="ctr"/>
            <a:r>
              <a:rPr lang="en-US" sz="6600" b="1" i="1" dirty="0">
                <a:solidFill>
                  <a:schemeClr val="tx1"/>
                </a:solidFill>
                <a:latin typeface="Lato" panose="020F0502020204030203" pitchFamily="34" charset="0"/>
              </a:rPr>
              <a:t>Thank</a:t>
            </a:r>
            <a:r>
              <a:rPr lang="en-US" sz="6600" b="1" i="1" baseline="0" dirty="0">
                <a:solidFill>
                  <a:schemeClr val="tx1"/>
                </a:solidFill>
                <a:latin typeface="Lato" panose="020F0502020204030203" pitchFamily="34" charset="0"/>
              </a:rPr>
              <a:t> you</a:t>
            </a:r>
            <a:endParaRPr lang="en-IN" sz="6600" b="1" i="1" dirty="0">
              <a:solidFill>
                <a:schemeClr val="tx1"/>
              </a:solidFill>
              <a:latin typeface="Lato" panose="020F0502020204030203" pitchFamily="34" charset="0"/>
            </a:endParaRPr>
          </a:p>
        </p:txBody>
      </p:sp>
      <p:sp>
        <p:nvSpPr>
          <p:cNvPr id="7" name="Freeform 5"/>
          <p:cNvSpPr>
            <a:spLocks/>
          </p:cNvSpPr>
          <p:nvPr userDrawn="1"/>
        </p:nvSpPr>
        <p:spPr bwMode="auto">
          <a:xfrm flipH="1">
            <a:off x="-3175" y="-3175"/>
            <a:ext cx="2573338" cy="1349375"/>
          </a:xfrm>
          <a:custGeom>
            <a:avLst/>
            <a:gdLst>
              <a:gd name="T0" fmla="*/ 7 w 1013"/>
              <a:gd name="T1" fmla="*/ 0 h 531"/>
              <a:gd name="T2" fmla="*/ 0 w 1013"/>
              <a:gd name="T3" fmla="*/ 0 h 531"/>
              <a:gd name="T4" fmla="*/ 124 w 1013"/>
              <a:gd name="T5" fmla="*/ 156 h 531"/>
              <a:gd name="T6" fmla="*/ 761 w 1013"/>
              <a:gd name="T7" fmla="*/ 530 h 531"/>
              <a:gd name="T8" fmla="*/ 796 w 1013"/>
              <a:gd name="T9" fmla="*/ 531 h 531"/>
              <a:gd name="T10" fmla="*/ 1013 w 1013"/>
              <a:gd name="T11" fmla="*/ 507 h 531"/>
              <a:gd name="T12" fmla="*/ 1013 w 1013"/>
              <a:gd name="T13" fmla="*/ 501 h 531"/>
              <a:gd name="T14" fmla="*/ 796 w 1013"/>
              <a:gd name="T15" fmla="*/ 526 h 531"/>
              <a:gd name="T16" fmla="*/ 761 w 1013"/>
              <a:gd name="T17" fmla="*/ 525 h 531"/>
              <a:gd name="T18" fmla="*/ 128 w 1013"/>
              <a:gd name="T19" fmla="*/ 152 h 531"/>
              <a:gd name="T20" fmla="*/ 7 w 1013"/>
              <a:gd name="T21"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3" h="531">
                <a:moveTo>
                  <a:pt x="7" y="0"/>
                </a:moveTo>
                <a:cubicBezTo>
                  <a:pt x="0" y="0"/>
                  <a:pt x="0" y="0"/>
                  <a:pt x="0" y="0"/>
                </a:cubicBezTo>
                <a:cubicBezTo>
                  <a:pt x="40" y="53"/>
                  <a:pt x="81" y="106"/>
                  <a:pt x="124" y="156"/>
                </a:cubicBezTo>
                <a:cubicBezTo>
                  <a:pt x="263" y="318"/>
                  <a:pt x="486" y="515"/>
                  <a:pt x="761" y="530"/>
                </a:cubicBezTo>
                <a:cubicBezTo>
                  <a:pt x="773" y="531"/>
                  <a:pt x="784" y="531"/>
                  <a:pt x="796" y="531"/>
                </a:cubicBezTo>
                <a:cubicBezTo>
                  <a:pt x="869" y="531"/>
                  <a:pt x="942" y="520"/>
                  <a:pt x="1013" y="507"/>
                </a:cubicBezTo>
                <a:cubicBezTo>
                  <a:pt x="1013" y="501"/>
                  <a:pt x="1013" y="501"/>
                  <a:pt x="1013" y="501"/>
                </a:cubicBezTo>
                <a:cubicBezTo>
                  <a:pt x="942" y="514"/>
                  <a:pt x="869" y="526"/>
                  <a:pt x="796" y="526"/>
                </a:cubicBezTo>
                <a:cubicBezTo>
                  <a:pt x="784" y="526"/>
                  <a:pt x="773" y="525"/>
                  <a:pt x="761" y="525"/>
                </a:cubicBezTo>
                <a:cubicBezTo>
                  <a:pt x="489" y="510"/>
                  <a:pt x="266" y="314"/>
                  <a:pt x="128" y="152"/>
                </a:cubicBezTo>
                <a:cubicBezTo>
                  <a:pt x="86" y="103"/>
                  <a:pt x="46" y="52"/>
                  <a:pt x="7"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 name="Freeform 6"/>
          <p:cNvSpPr>
            <a:spLocks/>
          </p:cNvSpPr>
          <p:nvPr userDrawn="1"/>
        </p:nvSpPr>
        <p:spPr bwMode="auto">
          <a:xfrm flipH="1">
            <a:off x="9715500" y="5875337"/>
            <a:ext cx="2546350" cy="1992313"/>
          </a:xfrm>
          <a:custGeom>
            <a:avLst/>
            <a:gdLst>
              <a:gd name="T0" fmla="*/ 631 w 1003"/>
              <a:gd name="T1" fmla="*/ 40 h 784"/>
              <a:gd name="T2" fmla="*/ 891 w 1003"/>
              <a:gd name="T3" fmla="*/ 168 h 784"/>
              <a:gd name="T4" fmla="*/ 958 w 1003"/>
              <a:gd name="T5" fmla="*/ 283 h 784"/>
              <a:gd name="T6" fmla="*/ 966 w 1003"/>
              <a:gd name="T7" fmla="*/ 405 h 784"/>
              <a:gd name="T8" fmla="*/ 898 w 1003"/>
              <a:gd name="T9" fmla="*/ 649 h 784"/>
              <a:gd name="T10" fmla="*/ 867 w 1003"/>
              <a:gd name="T11" fmla="*/ 784 h 784"/>
              <a:gd name="T12" fmla="*/ 889 w 1003"/>
              <a:gd name="T13" fmla="*/ 784 h 784"/>
              <a:gd name="T14" fmla="*/ 891 w 1003"/>
              <a:gd name="T15" fmla="*/ 768 h 784"/>
              <a:gd name="T16" fmla="*/ 964 w 1003"/>
              <a:gd name="T17" fmla="*/ 519 h 784"/>
              <a:gd name="T18" fmla="*/ 978 w 1003"/>
              <a:gd name="T19" fmla="*/ 274 h 784"/>
              <a:gd name="T20" fmla="*/ 800 w 1003"/>
              <a:gd name="T21" fmla="*/ 72 h 784"/>
              <a:gd name="T22" fmla="*/ 494 w 1003"/>
              <a:gd name="T23" fmla="*/ 4 h 784"/>
              <a:gd name="T24" fmla="*/ 149 w 1003"/>
              <a:gd name="T25" fmla="*/ 20 h 784"/>
              <a:gd name="T26" fmla="*/ 0 w 1003"/>
              <a:gd name="T27" fmla="*/ 24 h 784"/>
              <a:gd name="T28" fmla="*/ 0 w 1003"/>
              <a:gd name="T29" fmla="*/ 47 h 784"/>
              <a:gd name="T30" fmla="*/ 631 w 1003"/>
              <a:gd name="T31" fmla="*/ 4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3" h="784">
                <a:moveTo>
                  <a:pt x="631" y="40"/>
                </a:moveTo>
                <a:cubicBezTo>
                  <a:pt x="728" y="57"/>
                  <a:pt x="823" y="95"/>
                  <a:pt x="891" y="168"/>
                </a:cubicBezTo>
                <a:cubicBezTo>
                  <a:pt x="921" y="201"/>
                  <a:pt x="945" y="240"/>
                  <a:pt x="958" y="283"/>
                </a:cubicBezTo>
                <a:cubicBezTo>
                  <a:pt x="969" y="323"/>
                  <a:pt x="970" y="364"/>
                  <a:pt x="966" y="405"/>
                </a:cubicBezTo>
                <a:cubicBezTo>
                  <a:pt x="956" y="489"/>
                  <a:pt x="924" y="568"/>
                  <a:pt x="898" y="649"/>
                </a:cubicBezTo>
                <a:cubicBezTo>
                  <a:pt x="884" y="692"/>
                  <a:pt x="872" y="738"/>
                  <a:pt x="867" y="784"/>
                </a:cubicBezTo>
                <a:cubicBezTo>
                  <a:pt x="889" y="784"/>
                  <a:pt x="889" y="784"/>
                  <a:pt x="889" y="784"/>
                </a:cubicBezTo>
                <a:cubicBezTo>
                  <a:pt x="890" y="779"/>
                  <a:pt x="890" y="774"/>
                  <a:pt x="891" y="768"/>
                </a:cubicBezTo>
                <a:cubicBezTo>
                  <a:pt x="905" y="683"/>
                  <a:pt x="939" y="602"/>
                  <a:pt x="964" y="519"/>
                </a:cubicBezTo>
                <a:cubicBezTo>
                  <a:pt x="987" y="440"/>
                  <a:pt x="1003" y="355"/>
                  <a:pt x="978" y="274"/>
                </a:cubicBezTo>
                <a:cubicBezTo>
                  <a:pt x="951" y="185"/>
                  <a:pt x="882" y="114"/>
                  <a:pt x="800" y="72"/>
                </a:cubicBezTo>
                <a:cubicBezTo>
                  <a:pt x="707" y="23"/>
                  <a:pt x="599" y="7"/>
                  <a:pt x="494" y="4"/>
                </a:cubicBezTo>
                <a:cubicBezTo>
                  <a:pt x="379" y="0"/>
                  <a:pt x="264" y="13"/>
                  <a:pt x="149" y="20"/>
                </a:cubicBezTo>
                <a:cubicBezTo>
                  <a:pt x="100" y="23"/>
                  <a:pt x="50" y="25"/>
                  <a:pt x="0" y="24"/>
                </a:cubicBezTo>
                <a:cubicBezTo>
                  <a:pt x="0" y="47"/>
                  <a:pt x="0" y="47"/>
                  <a:pt x="0" y="47"/>
                </a:cubicBezTo>
                <a:cubicBezTo>
                  <a:pt x="211" y="50"/>
                  <a:pt x="422" y="2"/>
                  <a:pt x="631" y="40"/>
                </a:cubicBezTo>
                <a:close/>
              </a:path>
            </a:pathLst>
          </a:custGeom>
          <a:solidFill>
            <a:srgbClr val="7D46FF"/>
          </a:solidFill>
          <a:ln>
            <a:noFill/>
          </a:ln>
        </p:spPr>
        <p:txBody>
          <a:bodyPr vert="horz" wrap="square" lIns="91440" tIns="45720" rIns="91440" bIns="45720" numCol="1" anchor="t" anchorCtr="0" compatLnSpc="1">
            <a:prstTxWarp prst="textNoShape">
              <a:avLst/>
            </a:prstTxWarp>
          </a:bodyPr>
          <a:lstStyle/>
          <a:p>
            <a:endParaRPr lang="en-IN"/>
          </a:p>
        </p:txBody>
      </p:sp>
      <p:sp>
        <p:nvSpPr>
          <p:cNvPr id="9" name="Freeform 7"/>
          <p:cNvSpPr>
            <a:spLocks/>
          </p:cNvSpPr>
          <p:nvPr userDrawn="1"/>
        </p:nvSpPr>
        <p:spPr bwMode="auto">
          <a:xfrm flipH="1">
            <a:off x="8537575" y="5778500"/>
            <a:ext cx="3651250" cy="1079500"/>
          </a:xfrm>
          <a:custGeom>
            <a:avLst/>
            <a:gdLst>
              <a:gd name="T0" fmla="*/ 674 w 1438"/>
              <a:gd name="T1" fmla="*/ 0 h 425"/>
              <a:gd name="T2" fmla="*/ 364 w 1438"/>
              <a:gd name="T3" fmla="*/ 21 h 425"/>
              <a:gd name="T4" fmla="*/ 302 w 1438"/>
              <a:gd name="T5" fmla="*/ 27 h 425"/>
              <a:gd name="T6" fmla="*/ 97 w 1438"/>
              <a:gd name="T7" fmla="*/ 39 h 425"/>
              <a:gd name="T8" fmla="*/ 0 w 1438"/>
              <a:gd name="T9" fmla="*/ 35 h 425"/>
              <a:gd name="T10" fmla="*/ 0 w 1438"/>
              <a:gd name="T11" fmla="*/ 40 h 425"/>
              <a:gd name="T12" fmla="*/ 97 w 1438"/>
              <a:gd name="T13" fmla="*/ 43 h 425"/>
              <a:gd name="T14" fmla="*/ 302 w 1438"/>
              <a:gd name="T15" fmla="*/ 32 h 425"/>
              <a:gd name="T16" fmla="*/ 364 w 1438"/>
              <a:gd name="T17" fmla="*/ 26 h 425"/>
              <a:gd name="T18" fmla="*/ 674 w 1438"/>
              <a:gd name="T19" fmla="*/ 4 h 425"/>
              <a:gd name="T20" fmla="*/ 1060 w 1438"/>
              <a:gd name="T21" fmla="*/ 85 h 425"/>
              <a:gd name="T22" fmla="*/ 1375 w 1438"/>
              <a:gd name="T23" fmla="*/ 362 h 425"/>
              <a:gd name="T24" fmla="*/ 1432 w 1438"/>
              <a:gd name="T25" fmla="*/ 425 h 425"/>
              <a:gd name="T26" fmla="*/ 1438 w 1438"/>
              <a:gd name="T27" fmla="*/ 425 h 425"/>
              <a:gd name="T28" fmla="*/ 1379 w 1438"/>
              <a:gd name="T29" fmla="*/ 359 h 425"/>
              <a:gd name="T30" fmla="*/ 1062 w 1438"/>
              <a:gd name="T31" fmla="*/ 81 h 425"/>
              <a:gd name="T32" fmla="*/ 674 w 1438"/>
              <a:gd name="T33"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8" h="425">
                <a:moveTo>
                  <a:pt x="674" y="0"/>
                </a:moveTo>
                <a:cubicBezTo>
                  <a:pt x="572" y="0"/>
                  <a:pt x="467" y="11"/>
                  <a:pt x="364" y="21"/>
                </a:cubicBezTo>
                <a:cubicBezTo>
                  <a:pt x="343" y="23"/>
                  <a:pt x="322" y="25"/>
                  <a:pt x="302" y="27"/>
                </a:cubicBezTo>
                <a:cubicBezTo>
                  <a:pt x="237" y="34"/>
                  <a:pt x="167" y="39"/>
                  <a:pt x="97" y="39"/>
                </a:cubicBezTo>
                <a:cubicBezTo>
                  <a:pt x="65" y="39"/>
                  <a:pt x="32" y="38"/>
                  <a:pt x="0" y="35"/>
                </a:cubicBezTo>
                <a:cubicBezTo>
                  <a:pt x="0" y="40"/>
                  <a:pt x="0" y="40"/>
                  <a:pt x="0" y="40"/>
                </a:cubicBezTo>
                <a:cubicBezTo>
                  <a:pt x="32" y="42"/>
                  <a:pt x="65" y="43"/>
                  <a:pt x="97" y="43"/>
                </a:cubicBezTo>
                <a:cubicBezTo>
                  <a:pt x="167" y="43"/>
                  <a:pt x="237" y="38"/>
                  <a:pt x="302" y="32"/>
                </a:cubicBezTo>
                <a:cubicBezTo>
                  <a:pt x="323" y="30"/>
                  <a:pt x="343" y="28"/>
                  <a:pt x="364" y="26"/>
                </a:cubicBezTo>
                <a:cubicBezTo>
                  <a:pt x="467" y="15"/>
                  <a:pt x="572" y="4"/>
                  <a:pt x="674" y="4"/>
                </a:cubicBezTo>
                <a:cubicBezTo>
                  <a:pt x="809" y="4"/>
                  <a:pt x="941" y="23"/>
                  <a:pt x="1060" y="85"/>
                </a:cubicBezTo>
                <a:cubicBezTo>
                  <a:pt x="1185" y="151"/>
                  <a:pt x="1282" y="258"/>
                  <a:pt x="1375" y="362"/>
                </a:cubicBezTo>
                <a:cubicBezTo>
                  <a:pt x="1394" y="383"/>
                  <a:pt x="1413" y="404"/>
                  <a:pt x="1432" y="425"/>
                </a:cubicBezTo>
                <a:cubicBezTo>
                  <a:pt x="1438" y="425"/>
                  <a:pt x="1438" y="425"/>
                  <a:pt x="1438" y="425"/>
                </a:cubicBezTo>
                <a:cubicBezTo>
                  <a:pt x="1418" y="403"/>
                  <a:pt x="1398" y="381"/>
                  <a:pt x="1379" y="359"/>
                </a:cubicBezTo>
                <a:cubicBezTo>
                  <a:pt x="1285" y="255"/>
                  <a:pt x="1188" y="147"/>
                  <a:pt x="1062" y="81"/>
                </a:cubicBezTo>
                <a:cubicBezTo>
                  <a:pt x="942" y="19"/>
                  <a:pt x="810" y="0"/>
                  <a:pt x="674"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Freeform 8"/>
          <p:cNvSpPr>
            <a:spLocks/>
          </p:cNvSpPr>
          <p:nvPr userDrawn="1"/>
        </p:nvSpPr>
        <p:spPr bwMode="auto">
          <a:xfrm flipH="1">
            <a:off x="-758825" y="-1911350"/>
            <a:ext cx="7875588" cy="2894013"/>
          </a:xfrm>
          <a:custGeom>
            <a:avLst/>
            <a:gdLst>
              <a:gd name="T0" fmla="*/ 2856 w 3101"/>
              <a:gd name="T1" fmla="*/ 970 h 1139"/>
              <a:gd name="T2" fmla="*/ 2471 w 3101"/>
              <a:gd name="T3" fmla="*/ 1037 h 1139"/>
              <a:gd name="T4" fmla="*/ 2100 w 3101"/>
              <a:gd name="T5" fmla="*/ 1135 h 1139"/>
              <a:gd name="T6" fmla="*/ 1418 w 3101"/>
              <a:gd name="T7" fmla="*/ 783 h 1139"/>
              <a:gd name="T8" fmla="*/ 816 w 3101"/>
              <a:gd name="T9" fmla="*/ 160 h 1139"/>
              <a:gd name="T10" fmla="*/ 411 w 3101"/>
              <a:gd name="T11" fmla="*/ 51 h 1139"/>
              <a:gd name="T12" fmla="*/ 130 w 3101"/>
              <a:gd name="T13" fmla="*/ 237 h 1139"/>
              <a:gd name="T14" fmla="*/ 28 w 3101"/>
              <a:gd name="T15" fmla="*/ 411 h 1139"/>
              <a:gd name="T16" fmla="*/ 0 w 3101"/>
              <a:gd name="T17" fmla="*/ 398 h 1139"/>
              <a:gd name="T18" fmla="*/ 27 w 3101"/>
              <a:gd name="T19" fmla="*/ 348 h 1139"/>
              <a:gd name="T20" fmla="*/ 231 w 3101"/>
              <a:gd name="T21" fmla="*/ 88 h 1139"/>
              <a:gd name="T22" fmla="*/ 593 w 3101"/>
              <a:gd name="T23" fmla="*/ 28 h 1139"/>
              <a:gd name="T24" fmla="*/ 985 w 3101"/>
              <a:gd name="T25" fmla="*/ 254 h 1139"/>
              <a:gd name="T26" fmla="*/ 1278 w 3101"/>
              <a:gd name="T27" fmla="*/ 577 h 1139"/>
              <a:gd name="T28" fmla="*/ 1940 w 3101"/>
              <a:gd name="T29" fmla="*/ 1085 h 1139"/>
              <a:gd name="T30" fmla="*/ 2140 w 3101"/>
              <a:gd name="T31" fmla="*/ 1102 h 1139"/>
              <a:gd name="T32" fmla="*/ 2334 w 3101"/>
              <a:gd name="T33" fmla="*/ 1056 h 1139"/>
              <a:gd name="T34" fmla="*/ 2708 w 3101"/>
              <a:gd name="T35" fmla="*/ 939 h 1139"/>
              <a:gd name="T36" fmla="*/ 3101 w 3101"/>
              <a:gd name="T37" fmla="*/ 1021 h 1139"/>
              <a:gd name="T38" fmla="*/ 3101 w 3101"/>
              <a:gd name="T39" fmla="*/ 1021 h 1139"/>
              <a:gd name="T40" fmla="*/ 3089 w 3101"/>
              <a:gd name="T41" fmla="*/ 1050 h 1139"/>
              <a:gd name="T42" fmla="*/ 2856 w 3101"/>
              <a:gd name="T43" fmla="*/ 970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1" h="1139">
                <a:moveTo>
                  <a:pt x="2856" y="970"/>
                </a:moveTo>
                <a:cubicBezTo>
                  <a:pt x="2721" y="953"/>
                  <a:pt x="2596" y="990"/>
                  <a:pt x="2471" y="1037"/>
                </a:cubicBezTo>
                <a:cubicBezTo>
                  <a:pt x="2351" y="1083"/>
                  <a:pt x="2230" y="1133"/>
                  <a:pt x="2100" y="1135"/>
                </a:cubicBezTo>
                <a:cubicBezTo>
                  <a:pt x="1832" y="1139"/>
                  <a:pt x="1595" y="969"/>
                  <a:pt x="1418" y="783"/>
                </a:cubicBezTo>
                <a:cubicBezTo>
                  <a:pt x="1220" y="574"/>
                  <a:pt x="1059" y="322"/>
                  <a:pt x="816" y="160"/>
                </a:cubicBezTo>
                <a:cubicBezTo>
                  <a:pt x="697" y="81"/>
                  <a:pt x="555" y="29"/>
                  <a:pt x="411" y="51"/>
                </a:cubicBezTo>
                <a:cubicBezTo>
                  <a:pt x="291" y="69"/>
                  <a:pt x="198" y="140"/>
                  <a:pt x="130" y="237"/>
                </a:cubicBezTo>
                <a:cubicBezTo>
                  <a:pt x="91" y="292"/>
                  <a:pt x="59" y="351"/>
                  <a:pt x="28" y="411"/>
                </a:cubicBezTo>
                <a:cubicBezTo>
                  <a:pt x="0" y="398"/>
                  <a:pt x="0" y="398"/>
                  <a:pt x="0" y="398"/>
                </a:cubicBezTo>
                <a:cubicBezTo>
                  <a:pt x="9" y="381"/>
                  <a:pt x="18" y="364"/>
                  <a:pt x="27" y="348"/>
                </a:cubicBezTo>
                <a:cubicBezTo>
                  <a:pt x="79" y="251"/>
                  <a:pt x="139" y="152"/>
                  <a:pt x="231" y="88"/>
                </a:cubicBezTo>
                <a:cubicBezTo>
                  <a:pt x="336" y="16"/>
                  <a:pt x="471" y="0"/>
                  <a:pt x="593" y="28"/>
                </a:cubicBezTo>
                <a:cubicBezTo>
                  <a:pt x="743" y="61"/>
                  <a:pt x="873" y="152"/>
                  <a:pt x="985" y="254"/>
                </a:cubicBezTo>
                <a:cubicBezTo>
                  <a:pt x="1092" y="353"/>
                  <a:pt x="1185" y="466"/>
                  <a:pt x="1278" y="577"/>
                </a:cubicBezTo>
                <a:cubicBezTo>
                  <a:pt x="1457" y="789"/>
                  <a:pt x="1659" y="1015"/>
                  <a:pt x="1940" y="1085"/>
                </a:cubicBezTo>
                <a:cubicBezTo>
                  <a:pt x="2005" y="1101"/>
                  <a:pt x="2073" y="1108"/>
                  <a:pt x="2140" y="1102"/>
                </a:cubicBezTo>
                <a:cubicBezTo>
                  <a:pt x="2207" y="1096"/>
                  <a:pt x="2271" y="1078"/>
                  <a:pt x="2334" y="1056"/>
                </a:cubicBezTo>
                <a:cubicBezTo>
                  <a:pt x="2457" y="1012"/>
                  <a:pt x="2577" y="955"/>
                  <a:pt x="2708" y="939"/>
                </a:cubicBezTo>
                <a:cubicBezTo>
                  <a:pt x="2843" y="923"/>
                  <a:pt x="2983" y="952"/>
                  <a:pt x="3101" y="1021"/>
                </a:cubicBezTo>
                <a:cubicBezTo>
                  <a:pt x="3101" y="1021"/>
                  <a:pt x="3101" y="1021"/>
                  <a:pt x="3101" y="1021"/>
                </a:cubicBezTo>
                <a:cubicBezTo>
                  <a:pt x="3089" y="1050"/>
                  <a:pt x="3089" y="1050"/>
                  <a:pt x="3089" y="1050"/>
                </a:cubicBezTo>
                <a:cubicBezTo>
                  <a:pt x="3018" y="1008"/>
                  <a:pt x="2938" y="981"/>
                  <a:pt x="2856" y="970"/>
                </a:cubicBezTo>
                <a:close/>
              </a:path>
            </a:pathLst>
          </a:custGeom>
          <a:solidFill>
            <a:srgbClr val="01ED60"/>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8"/>
          <p:cNvSpPr>
            <a:spLocks/>
          </p:cNvSpPr>
          <p:nvPr userDrawn="1"/>
        </p:nvSpPr>
        <p:spPr bwMode="auto">
          <a:xfrm rot="884577" flipH="1">
            <a:off x="7934167" y="-1871224"/>
            <a:ext cx="7875588" cy="2894013"/>
          </a:xfrm>
          <a:custGeom>
            <a:avLst/>
            <a:gdLst>
              <a:gd name="T0" fmla="*/ 2856 w 3101"/>
              <a:gd name="T1" fmla="*/ 970 h 1139"/>
              <a:gd name="T2" fmla="*/ 2471 w 3101"/>
              <a:gd name="T3" fmla="*/ 1037 h 1139"/>
              <a:gd name="T4" fmla="*/ 2100 w 3101"/>
              <a:gd name="T5" fmla="*/ 1135 h 1139"/>
              <a:gd name="T6" fmla="*/ 1418 w 3101"/>
              <a:gd name="T7" fmla="*/ 783 h 1139"/>
              <a:gd name="T8" fmla="*/ 816 w 3101"/>
              <a:gd name="T9" fmla="*/ 160 h 1139"/>
              <a:gd name="T10" fmla="*/ 411 w 3101"/>
              <a:gd name="T11" fmla="*/ 51 h 1139"/>
              <a:gd name="T12" fmla="*/ 130 w 3101"/>
              <a:gd name="T13" fmla="*/ 237 h 1139"/>
              <a:gd name="T14" fmla="*/ 28 w 3101"/>
              <a:gd name="T15" fmla="*/ 411 h 1139"/>
              <a:gd name="T16" fmla="*/ 0 w 3101"/>
              <a:gd name="T17" fmla="*/ 398 h 1139"/>
              <a:gd name="T18" fmla="*/ 27 w 3101"/>
              <a:gd name="T19" fmla="*/ 348 h 1139"/>
              <a:gd name="T20" fmla="*/ 231 w 3101"/>
              <a:gd name="T21" fmla="*/ 88 h 1139"/>
              <a:gd name="T22" fmla="*/ 593 w 3101"/>
              <a:gd name="T23" fmla="*/ 28 h 1139"/>
              <a:gd name="T24" fmla="*/ 985 w 3101"/>
              <a:gd name="T25" fmla="*/ 254 h 1139"/>
              <a:gd name="T26" fmla="*/ 1278 w 3101"/>
              <a:gd name="T27" fmla="*/ 577 h 1139"/>
              <a:gd name="T28" fmla="*/ 1940 w 3101"/>
              <a:gd name="T29" fmla="*/ 1085 h 1139"/>
              <a:gd name="T30" fmla="*/ 2140 w 3101"/>
              <a:gd name="T31" fmla="*/ 1102 h 1139"/>
              <a:gd name="T32" fmla="*/ 2334 w 3101"/>
              <a:gd name="T33" fmla="*/ 1056 h 1139"/>
              <a:gd name="T34" fmla="*/ 2708 w 3101"/>
              <a:gd name="T35" fmla="*/ 939 h 1139"/>
              <a:gd name="T36" fmla="*/ 3101 w 3101"/>
              <a:gd name="T37" fmla="*/ 1021 h 1139"/>
              <a:gd name="T38" fmla="*/ 3101 w 3101"/>
              <a:gd name="T39" fmla="*/ 1021 h 1139"/>
              <a:gd name="T40" fmla="*/ 3089 w 3101"/>
              <a:gd name="T41" fmla="*/ 1050 h 1139"/>
              <a:gd name="T42" fmla="*/ 2856 w 3101"/>
              <a:gd name="T43" fmla="*/ 970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1" h="1139">
                <a:moveTo>
                  <a:pt x="2856" y="970"/>
                </a:moveTo>
                <a:cubicBezTo>
                  <a:pt x="2721" y="953"/>
                  <a:pt x="2596" y="990"/>
                  <a:pt x="2471" y="1037"/>
                </a:cubicBezTo>
                <a:cubicBezTo>
                  <a:pt x="2351" y="1083"/>
                  <a:pt x="2230" y="1133"/>
                  <a:pt x="2100" y="1135"/>
                </a:cubicBezTo>
                <a:cubicBezTo>
                  <a:pt x="1832" y="1139"/>
                  <a:pt x="1595" y="969"/>
                  <a:pt x="1418" y="783"/>
                </a:cubicBezTo>
                <a:cubicBezTo>
                  <a:pt x="1220" y="574"/>
                  <a:pt x="1059" y="322"/>
                  <a:pt x="816" y="160"/>
                </a:cubicBezTo>
                <a:cubicBezTo>
                  <a:pt x="697" y="81"/>
                  <a:pt x="555" y="29"/>
                  <a:pt x="411" y="51"/>
                </a:cubicBezTo>
                <a:cubicBezTo>
                  <a:pt x="291" y="69"/>
                  <a:pt x="198" y="140"/>
                  <a:pt x="130" y="237"/>
                </a:cubicBezTo>
                <a:cubicBezTo>
                  <a:pt x="91" y="292"/>
                  <a:pt x="59" y="351"/>
                  <a:pt x="28" y="411"/>
                </a:cubicBezTo>
                <a:cubicBezTo>
                  <a:pt x="0" y="398"/>
                  <a:pt x="0" y="398"/>
                  <a:pt x="0" y="398"/>
                </a:cubicBezTo>
                <a:cubicBezTo>
                  <a:pt x="9" y="381"/>
                  <a:pt x="18" y="364"/>
                  <a:pt x="27" y="348"/>
                </a:cubicBezTo>
                <a:cubicBezTo>
                  <a:pt x="79" y="251"/>
                  <a:pt x="139" y="152"/>
                  <a:pt x="231" y="88"/>
                </a:cubicBezTo>
                <a:cubicBezTo>
                  <a:pt x="336" y="16"/>
                  <a:pt x="471" y="0"/>
                  <a:pt x="593" y="28"/>
                </a:cubicBezTo>
                <a:cubicBezTo>
                  <a:pt x="743" y="61"/>
                  <a:pt x="873" y="152"/>
                  <a:pt x="985" y="254"/>
                </a:cubicBezTo>
                <a:cubicBezTo>
                  <a:pt x="1092" y="353"/>
                  <a:pt x="1185" y="466"/>
                  <a:pt x="1278" y="577"/>
                </a:cubicBezTo>
                <a:cubicBezTo>
                  <a:pt x="1457" y="789"/>
                  <a:pt x="1659" y="1015"/>
                  <a:pt x="1940" y="1085"/>
                </a:cubicBezTo>
                <a:cubicBezTo>
                  <a:pt x="2005" y="1101"/>
                  <a:pt x="2073" y="1108"/>
                  <a:pt x="2140" y="1102"/>
                </a:cubicBezTo>
                <a:cubicBezTo>
                  <a:pt x="2207" y="1096"/>
                  <a:pt x="2271" y="1078"/>
                  <a:pt x="2334" y="1056"/>
                </a:cubicBezTo>
                <a:cubicBezTo>
                  <a:pt x="2457" y="1012"/>
                  <a:pt x="2577" y="955"/>
                  <a:pt x="2708" y="939"/>
                </a:cubicBezTo>
                <a:cubicBezTo>
                  <a:pt x="2843" y="923"/>
                  <a:pt x="2983" y="952"/>
                  <a:pt x="3101" y="1021"/>
                </a:cubicBezTo>
                <a:cubicBezTo>
                  <a:pt x="3101" y="1021"/>
                  <a:pt x="3101" y="1021"/>
                  <a:pt x="3101" y="1021"/>
                </a:cubicBezTo>
                <a:cubicBezTo>
                  <a:pt x="3089" y="1050"/>
                  <a:pt x="3089" y="1050"/>
                  <a:pt x="3089" y="1050"/>
                </a:cubicBezTo>
                <a:cubicBezTo>
                  <a:pt x="3018" y="1008"/>
                  <a:pt x="2938" y="981"/>
                  <a:pt x="2856" y="970"/>
                </a:cubicBezTo>
                <a:close/>
              </a:path>
            </a:pathLst>
          </a:custGeom>
          <a:solidFill>
            <a:srgbClr val="01ED60"/>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Freeform 8"/>
          <p:cNvSpPr>
            <a:spLocks/>
          </p:cNvSpPr>
          <p:nvPr userDrawn="1"/>
        </p:nvSpPr>
        <p:spPr bwMode="auto">
          <a:xfrm rot="884577" flipH="1">
            <a:off x="-3937794" y="4871243"/>
            <a:ext cx="7875588" cy="2894013"/>
          </a:xfrm>
          <a:custGeom>
            <a:avLst/>
            <a:gdLst>
              <a:gd name="T0" fmla="*/ 2856 w 3101"/>
              <a:gd name="T1" fmla="*/ 970 h 1139"/>
              <a:gd name="T2" fmla="*/ 2471 w 3101"/>
              <a:gd name="T3" fmla="*/ 1037 h 1139"/>
              <a:gd name="T4" fmla="*/ 2100 w 3101"/>
              <a:gd name="T5" fmla="*/ 1135 h 1139"/>
              <a:gd name="T6" fmla="*/ 1418 w 3101"/>
              <a:gd name="T7" fmla="*/ 783 h 1139"/>
              <a:gd name="T8" fmla="*/ 816 w 3101"/>
              <a:gd name="T9" fmla="*/ 160 h 1139"/>
              <a:gd name="T10" fmla="*/ 411 w 3101"/>
              <a:gd name="T11" fmla="*/ 51 h 1139"/>
              <a:gd name="T12" fmla="*/ 130 w 3101"/>
              <a:gd name="T13" fmla="*/ 237 h 1139"/>
              <a:gd name="T14" fmla="*/ 28 w 3101"/>
              <a:gd name="T15" fmla="*/ 411 h 1139"/>
              <a:gd name="T16" fmla="*/ 0 w 3101"/>
              <a:gd name="T17" fmla="*/ 398 h 1139"/>
              <a:gd name="T18" fmla="*/ 27 w 3101"/>
              <a:gd name="T19" fmla="*/ 348 h 1139"/>
              <a:gd name="T20" fmla="*/ 231 w 3101"/>
              <a:gd name="T21" fmla="*/ 88 h 1139"/>
              <a:gd name="T22" fmla="*/ 593 w 3101"/>
              <a:gd name="T23" fmla="*/ 28 h 1139"/>
              <a:gd name="T24" fmla="*/ 985 w 3101"/>
              <a:gd name="T25" fmla="*/ 254 h 1139"/>
              <a:gd name="T26" fmla="*/ 1278 w 3101"/>
              <a:gd name="T27" fmla="*/ 577 h 1139"/>
              <a:gd name="T28" fmla="*/ 1940 w 3101"/>
              <a:gd name="T29" fmla="*/ 1085 h 1139"/>
              <a:gd name="T30" fmla="*/ 2140 w 3101"/>
              <a:gd name="T31" fmla="*/ 1102 h 1139"/>
              <a:gd name="T32" fmla="*/ 2334 w 3101"/>
              <a:gd name="T33" fmla="*/ 1056 h 1139"/>
              <a:gd name="T34" fmla="*/ 2708 w 3101"/>
              <a:gd name="T35" fmla="*/ 939 h 1139"/>
              <a:gd name="T36" fmla="*/ 3101 w 3101"/>
              <a:gd name="T37" fmla="*/ 1021 h 1139"/>
              <a:gd name="T38" fmla="*/ 3101 w 3101"/>
              <a:gd name="T39" fmla="*/ 1021 h 1139"/>
              <a:gd name="T40" fmla="*/ 3089 w 3101"/>
              <a:gd name="T41" fmla="*/ 1050 h 1139"/>
              <a:gd name="T42" fmla="*/ 2856 w 3101"/>
              <a:gd name="T43" fmla="*/ 970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01" h="1139">
                <a:moveTo>
                  <a:pt x="2856" y="970"/>
                </a:moveTo>
                <a:cubicBezTo>
                  <a:pt x="2721" y="953"/>
                  <a:pt x="2596" y="990"/>
                  <a:pt x="2471" y="1037"/>
                </a:cubicBezTo>
                <a:cubicBezTo>
                  <a:pt x="2351" y="1083"/>
                  <a:pt x="2230" y="1133"/>
                  <a:pt x="2100" y="1135"/>
                </a:cubicBezTo>
                <a:cubicBezTo>
                  <a:pt x="1832" y="1139"/>
                  <a:pt x="1595" y="969"/>
                  <a:pt x="1418" y="783"/>
                </a:cubicBezTo>
                <a:cubicBezTo>
                  <a:pt x="1220" y="574"/>
                  <a:pt x="1059" y="322"/>
                  <a:pt x="816" y="160"/>
                </a:cubicBezTo>
                <a:cubicBezTo>
                  <a:pt x="697" y="81"/>
                  <a:pt x="555" y="29"/>
                  <a:pt x="411" y="51"/>
                </a:cubicBezTo>
                <a:cubicBezTo>
                  <a:pt x="291" y="69"/>
                  <a:pt x="198" y="140"/>
                  <a:pt x="130" y="237"/>
                </a:cubicBezTo>
                <a:cubicBezTo>
                  <a:pt x="91" y="292"/>
                  <a:pt x="59" y="351"/>
                  <a:pt x="28" y="411"/>
                </a:cubicBezTo>
                <a:cubicBezTo>
                  <a:pt x="0" y="398"/>
                  <a:pt x="0" y="398"/>
                  <a:pt x="0" y="398"/>
                </a:cubicBezTo>
                <a:cubicBezTo>
                  <a:pt x="9" y="381"/>
                  <a:pt x="18" y="364"/>
                  <a:pt x="27" y="348"/>
                </a:cubicBezTo>
                <a:cubicBezTo>
                  <a:pt x="79" y="251"/>
                  <a:pt x="139" y="152"/>
                  <a:pt x="231" y="88"/>
                </a:cubicBezTo>
                <a:cubicBezTo>
                  <a:pt x="336" y="16"/>
                  <a:pt x="471" y="0"/>
                  <a:pt x="593" y="28"/>
                </a:cubicBezTo>
                <a:cubicBezTo>
                  <a:pt x="743" y="61"/>
                  <a:pt x="873" y="152"/>
                  <a:pt x="985" y="254"/>
                </a:cubicBezTo>
                <a:cubicBezTo>
                  <a:pt x="1092" y="353"/>
                  <a:pt x="1185" y="466"/>
                  <a:pt x="1278" y="577"/>
                </a:cubicBezTo>
                <a:cubicBezTo>
                  <a:pt x="1457" y="789"/>
                  <a:pt x="1659" y="1015"/>
                  <a:pt x="1940" y="1085"/>
                </a:cubicBezTo>
                <a:cubicBezTo>
                  <a:pt x="2005" y="1101"/>
                  <a:pt x="2073" y="1108"/>
                  <a:pt x="2140" y="1102"/>
                </a:cubicBezTo>
                <a:cubicBezTo>
                  <a:pt x="2207" y="1096"/>
                  <a:pt x="2271" y="1078"/>
                  <a:pt x="2334" y="1056"/>
                </a:cubicBezTo>
                <a:cubicBezTo>
                  <a:pt x="2457" y="1012"/>
                  <a:pt x="2577" y="955"/>
                  <a:pt x="2708" y="939"/>
                </a:cubicBezTo>
                <a:cubicBezTo>
                  <a:pt x="2843" y="923"/>
                  <a:pt x="2983" y="952"/>
                  <a:pt x="3101" y="1021"/>
                </a:cubicBezTo>
                <a:cubicBezTo>
                  <a:pt x="3101" y="1021"/>
                  <a:pt x="3101" y="1021"/>
                  <a:pt x="3101" y="1021"/>
                </a:cubicBezTo>
                <a:cubicBezTo>
                  <a:pt x="3089" y="1050"/>
                  <a:pt x="3089" y="1050"/>
                  <a:pt x="3089" y="1050"/>
                </a:cubicBezTo>
                <a:cubicBezTo>
                  <a:pt x="3018" y="1008"/>
                  <a:pt x="2938" y="981"/>
                  <a:pt x="2856" y="970"/>
                </a:cubicBezTo>
                <a:close/>
              </a:path>
            </a:pathLst>
          </a:custGeom>
          <a:solidFill>
            <a:srgbClr val="7D46FF"/>
          </a:solidFill>
          <a:ln>
            <a:noFill/>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54847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520779"/>
            <a:ext cx="10515600" cy="365618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r>
              <a:rPr lang="en-IN" dirty="0"/>
              <a:t>Page Number</a:t>
            </a:r>
          </a:p>
        </p:txBody>
      </p:sp>
    </p:spTree>
    <p:extLst>
      <p:ext uri="{BB962C8B-B14F-4D97-AF65-F5344CB8AC3E}">
        <p14:creationId xmlns:p14="http://schemas.microsoft.com/office/powerpoint/2010/main" val="1051395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53" r:id="rId6"/>
    <p:sldLayoutId id="2147483654" r:id="rId7"/>
    <p:sldLayoutId id="2147483655" r:id="rId8"/>
    <p:sldLayoutId id="2147483665" r:id="rId9"/>
    <p:sldLayoutId id="2147483664" r:id="rId10"/>
    <p:sldLayoutId id="2147483668" r:id="rId11"/>
    <p:sldLayoutId id="2147483663" r:id="rId12"/>
    <p:sldLayoutId id="2147483656" r:id="rId13"/>
    <p:sldLayoutId id="2147483657" r:id="rId14"/>
    <p:sldLayoutId id="2147483666" r:id="rId15"/>
    <p:sldLayoutId id="2147483667" r:id="rId16"/>
    <p:sldLayoutId id="2147483658" r:id="rId17"/>
    <p:sldLayoutId id="2147483660" r:id="rId18"/>
    <p:sldLayoutId id="2147483661" r:id="rId19"/>
  </p:sldLayoutIdLst>
  <p:txStyles>
    <p:titleStyle>
      <a:lvl1pPr algn="l" defTabSz="914400" rtl="0" eaLnBrk="1" latinLnBrk="0" hangingPunct="1">
        <a:lnSpc>
          <a:spcPct val="90000"/>
        </a:lnSpc>
        <a:spcBef>
          <a:spcPct val="0"/>
        </a:spcBef>
        <a:buNone/>
        <a:defRPr sz="4400" kern="1200">
          <a:solidFill>
            <a:srgbClr val="7D46F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7D46F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31.sv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05B4-A920-2CF8-B522-6D876102C8A6}"/>
              </a:ext>
            </a:extLst>
          </p:cNvPr>
          <p:cNvSpPr>
            <a:spLocks noGrp="1"/>
          </p:cNvSpPr>
          <p:nvPr>
            <p:ph type="ctrTitle"/>
          </p:nvPr>
        </p:nvSpPr>
        <p:spPr>
          <a:xfrm>
            <a:off x="1524000" y="2305487"/>
            <a:ext cx="9217572" cy="1751013"/>
          </a:xfrm>
        </p:spPr>
        <p:txBody>
          <a:bodyPr/>
          <a:lstStyle/>
          <a:p>
            <a:pPr algn="l"/>
            <a:r>
              <a:rPr lang="en-IN" b="1" i="0" dirty="0">
                <a:effectLst/>
                <a:latin typeface="Poppins" pitchFamily="2" charset="77"/>
              </a:rPr>
              <a:t>Sonarqube</a:t>
            </a:r>
            <a:br>
              <a:rPr lang="en-IN" b="1" i="0" dirty="0">
                <a:effectLst/>
                <a:latin typeface="Poppins" pitchFamily="2" charset="77"/>
              </a:rPr>
            </a:br>
            <a:r>
              <a:rPr lang="en-IN" b="1" i="0" dirty="0">
                <a:solidFill>
                  <a:srgbClr val="070706"/>
                </a:solidFill>
                <a:effectLst/>
                <a:latin typeface="Roboto" panose="02000000000000000000" pitchFamily="2" charset="0"/>
              </a:rPr>
              <a:t>Code Quality and Code Security</a:t>
            </a:r>
            <a:endParaRPr lang="en-IN" b="1" i="0" dirty="0">
              <a:solidFill>
                <a:srgbClr val="000000"/>
              </a:solidFill>
              <a:effectLst/>
              <a:latin typeface="Poppins" pitchFamily="2" charset="77"/>
            </a:endParaRPr>
          </a:p>
        </p:txBody>
      </p:sp>
      <p:sp>
        <p:nvSpPr>
          <p:cNvPr id="3" name="Subtitle 2">
            <a:extLst>
              <a:ext uri="{FF2B5EF4-FFF2-40B4-BE49-F238E27FC236}">
                <a16:creationId xmlns:a16="http://schemas.microsoft.com/office/drawing/2014/main" id="{5D5FCFE8-E2BA-9B39-F0CC-BBE4D2772E7E}"/>
              </a:ext>
            </a:extLst>
          </p:cNvPr>
          <p:cNvSpPr>
            <a:spLocks noGrp="1"/>
          </p:cNvSpPr>
          <p:nvPr>
            <p:ph type="subTitle" idx="1"/>
          </p:nvPr>
        </p:nvSpPr>
        <p:spPr>
          <a:xfrm>
            <a:off x="1524000" y="4232659"/>
            <a:ext cx="9144000" cy="1655762"/>
          </a:xfrm>
        </p:spPr>
        <p:txBody>
          <a:bodyPr/>
          <a:lstStyle/>
          <a:p>
            <a:pPr algn="l"/>
            <a:r>
              <a:rPr lang="en-US" dirty="0">
                <a:solidFill>
                  <a:srgbClr val="122337"/>
                </a:solidFill>
              </a:rPr>
              <a:t>Saurabh Dhingra (DevOps Trainer and Consultant)</a:t>
            </a:r>
          </a:p>
        </p:txBody>
      </p:sp>
    </p:spTree>
    <p:extLst>
      <p:ext uri="{BB962C8B-B14F-4D97-AF65-F5344CB8AC3E}">
        <p14:creationId xmlns:p14="http://schemas.microsoft.com/office/powerpoint/2010/main" val="560652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AE7D8-9A62-7E41-FE61-044CBFDCA49A}"/>
              </a:ext>
            </a:extLst>
          </p:cNvPr>
          <p:cNvSpPr>
            <a:spLocks noGrp="1"/>
          </p:cNvSpPr>
          <p:nvPr>
            <p:ph type="title"/>
          </p:nvPr>
        </p:nvSpPr>
        <p:spPr/>
        <p:txBody>
          <a:bodyPr/>
          <a:lstStyle/>
          <a:p>
            <a:r>
              <a:rPr lang="en-US" dirty="0"/>
              <a:t>Developing with Sonar</a:t>
            </a:r>
          </a:p>
        </p:txBody>
      </p:sp>
      <p:sp>
        <p:nvSpPr>
          <p:cNvPr id="3" name="Content Placeholder 2">
            <a:extLst>
              <a:ext uri="{FF2B5EF4-FFF2-40B4-BE49-F238E27FC236}">
                <a16:creationId xmlns:a16="http://schemas.microsoft.com/office/drawing/2014/main" id="{94B07F97-8355-3309-12CE-0987008FAB37}"/>
              </a:ext>
            </a:extLst>
          </p:cNvPr>
          <p:cNvSpPr>
            <a:spLocks noGrp="1"/>
          </p:cNvSpPr>
          <p:nvPr>
            <p:ph idx="1"/>
          </p:nvPr>
        </p:nvSpPr>
        <p:spPr>
          <a:xfrm>
            <a:off x="838200" y="2053884"/>
            <a:ext cx="10515600" cy="3996470"/>
          </a:xfrm>
        </p:spPr>
        <p:txBody>
          <a:bodyPr>
            <a:noAutofit/>
          </a:bodyPr>
          <a:lstStyle/>
          <a:p>
            <a:pPr marL="0" indent="0" algn="just">
              <a:lnSpc>
                <a:spcPct val="170000"/>
              </a:lnSpc>
              <a:buNone/>
            </a:pPr>
            <a:r>
              <a:rPr lang="en-US" sz="1600" b="0" dirty="0">
                <a:solidFill>
                  <a:schemeClr val="tx1"/>
                </a:solidFill>
              </a:rPr>
              <a:t>The Sonar solution performs checks at every stage of the development process:</a:t>
            </a:r>
          </a:p>
          <a:p>
            <a:pPr marL="0" indent="0" algn="just">
              <a:lnSpc>
                <a:spcPct val="170000"/>
              </a:lnSpc>
              <a:buNone/>
            </a:pPr>
            <a:r>
              <a:rPr lang="en-US" sz="1600" dirty="0" err="1">
                <a:solidFill>
                  <a:srgbClr val="7D46FF"/>
                </a:solidFill>
              </a:rPr>
              <a:t>SonarLint</a:t>
            </a:r>
            <a:r>
              <a:rPr lang="en-US" sz="1600" dirty="0">
                <a:solidFill>
                  <a:schemeClr val="tx1"/>
                </a:solidFill>
              </a:rPr>
              <a:t> </a:t>
            </a:r>
            <a:r>
              <a:rPr lang="en-US" sz="1600" b="0" dirty="0">
                <a:solidFill>
                  <a:schemeClr val="tx1"/>
                </a:solidFill>
              </a:rPr>
              <a:t>provides immediate feedback in your IDE as you write code so you can find and fix issues before a commit.</a:t>
            </a:r>
          </a:p>
          <a:p>
            <a:pPr marL="0" indent="0" algn="just">
              <a:lnSpc>
                <a:spcPct val="170000"/>
              </a:lnSpc>
              <a:buNone/>
            </a:pPr>
            <a:r>
              <a:rPr lang="en-US" sz="1600" dirty="0">
                <a:solidFill>
                  <a:srgbClr val="7D46FF"/>
                </a:solidFill>
              </a:rPr>
              <a:t>SonarQube’s PR </a:t>
            </a:r>
            <a:r>
              <a:rPr lang="en-US" sz="1600" b="0" dirty="0">
                <a:solidFill>
                  <a:schemeClr val="tx1"/>
                </a:solidFill>
              </a:rPr>
              <a:t>analysis fits into your CI/CD workflows with SonarQube’s PR analysis &amp; use of Quality Gates.</a:t>
            </a:r>
          </a:p>
          <a:p>
            <a:pPr marL="0" indent="0" algn="just">
              <a:lnSpc>
                <a:spcPct val="170000"/>
              </a:lnSpc>
              <a:buNone/>
            </a:pPr>
            <a:r>
              <a:rPr lang="en-US" sz="1600" dirty="0">
                <a:solidFill>
                  <a:srgbClr val="7D46FF"/>
                </a:solidFill>
              </a:rPr>
              <a:t>Quality Gates </a:t>
            </a:r>
            <a:r>
              <a:rPr lang="en-US" sz="1600" b="0" dirty="0">
                <a:solidFill>
                  <a:schemeClr val="tx1"/>
                </a:solidFill>
              </a:rPr>
              <a:t>keeps code with issues from being released to production, a key tool in helping you incorporate the Clean as You Code methodology.</a:t>
            </a:r>
          </a:p>
          <a:p>
            <a:pPr marL="0" indent="0" algn="just">
              <a:lnSpc>
                <a:spcPct val="170000"/>
              </a:lnSpc>
              <a:buNone/>
            </a:pPr>
            <a:r>
              <a:rPr lang="en-US" sz="1600" b="0" dirty="0">
                <a:solidFill>
                  <a:schemeClr val="tx1"/>
                </a:solidFill>
              </a:rPr>
              <a:t>The </a:t>
            </a:r>
            <a:r>
              <a:rPr lang="en-US" sz="1600" dirty="0">
                <a:solidFill>
                  <a:srgbClr val="7D46FF"/>
                </a:solidFill>
              </a:rPr>
              <a:t>Clean as You Code approach</a:t>
            </a:r>
            <a:r>
              <a:rPr lang="en-US" sz="1600" b="0" dirty="0">
                <a:solidFill>
                  <a:srgbClr val="7D46FF"/>
                </a:solidFill>
              </a:rPr>
              <a:t> </a:t>
            </a:r>
            <a:r>
              <a:rPr lang="en-US" sz="1600" b="0" dirty="0">
                <a:solidFill>
                  <a:schemeClr val="tx1"/>
                </a:solidFill>
              </a:rPr>
              <a:t>helps you focus on submitting new, Clean Code for production, knowing that your existing code will be improved over time.</a:t>
            </a:r>
          </a:p>
        </p:txBody>
      </p:sp>
    </p:spTree>
    <p:extLst>
      <p:ext uri="{BB962C8B-B14F-4D97-AF65-F5344CB8AC3E}">
        <p14:creationId xmlns:p14="http://schemas.microsoft.com/office/powerpoint/2010/main" val="4013949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8652-39DF-8805-349C-803F1317CB27}"/>
              </a:ext>
            </a:extLst>
          </p:cNvPr>
          <p:cNvSpPr>
            <a:spLocks noGrp="1"/>
          </p:cNvSpPr>
          <p:nvPr>
            <p:ph type="title"/>
          </p:nvPr>
        </p:nvSpPr>
        <p:spPr/>
        <p:txBody>
          <a:bodyPr/>
          <a:lstStyle/>
          <a:p>
            <a:r>
              <a:rPr lang="en-US" dirty="0"/>
              <a:t>Sonarqube</a:t>
            </a:r>
          </a:p>
        </p:txBody>
      </p:sp>
      <p:sp>
        <p:nvSpPr>
          <p:cNvPr id="3" name="Content Placeholder 2">
            <a:extLst>
              <a:ext uri="{FF2B5EF4-FFF2-40B4-BE49-F238E27FC236}">
                <a16:creationId xmlns:a16="http://schemas.microsoft.com/office/drawing/2014/main" id="{8476BF39-B0A1-AFE7-96B1-B882933D9562}"/>
              </a:ext>
            </a:extLst>
          </p:cNvPr>
          <p:cNvSpPr>
            <a:spLocks noGrp="1"/>
          </p:cNvSpPr>
          <p:nvPr>
            <p:ph idx="1"/>
          </p:nvPr>
        </p:nvSpPr>
        <p:spPr>
          <a:xfrm>
            <a:off x="961490" y="2243040"/>
            <a:ext cx="4381072" cy="3452117"/>
          </a:xfrm>
        </p:spPr>
        <p:txBody>
          <a:bodyPr>
            <a:normAutofit/>
          </a:bodyPr>
          <a:lstStyle/>
          <a:p>
            <a:pPr algn="just"/>
            <a:r>
              <a:rPr lang="en-IN" sz="1800" b="0" i="0" dirty="0">
                <a:solidFill>
                  <a:srgbClr val="070706"/>
                </a:solidFill>
                <a:effectLst/>
              </a:rPr>
              <a:t>SonarQube supports </a:t>
            </a:r>
            <a:r>
              <a:rPr lang="en-IN" sz="1800" i="0" dirty="0">
                <a:solidFill>
                  <a:srgbClr val="7D46FF"/>
                </a:solidFill>
                <a:effectLst/>
              </a:rPr>
              <a:t>29 programming languages</a:t>
            </a:r>
          </a:p>
          <a:p>
            <a:pPr algn="just"/>
            <a:r>
              <a:rPr lang="en-US" sz="1800" dirty="0">
                <a:solidFill>
                  <a:schemeClr val="tx1"/>
                </a:solidFill>
              </a:rPr>
              <a:t>With SonarQube static analysis you have one place to measure the Reliability, Security, and Maintainability of all the languages in your project, and all the projects in your sphere.</a:t>
            </a:r>
          </a:p>
        </p:txBody>
      </p:sp>
      <p:pic>
        <p:nvPicPr>
          <p:cNvPr id="5" name="Picture 4" descr="A picture containing calendar&#10;&#10;Description automatically generated">
            <a:extLst>
              <a:ext uri="{FF2B5EF4-FFF2-40B4-BE49-F238E27FC236}">
                <a16:creationId xmlns:a16="http://schemas.microsoft.com/office/drawing/2014/main" id="{49C20650-679C-3FAF-2528-FB21235CA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6685" y="1438835"/>
            <a:ext cx="5317115" cy="4513704"/>
          </a:xfrm>
          <a:prstGeom prst="rect">
            <a:avLst/>
          </a:prstGeom>
        </p:spPr>
      </p:pic>
    </p:spTree>
    <p:extLst>
      <p:ext uri="{BB962C8B-B14F-4D97-AF65-F5344CB8AC3E}">
        <p14:creationId xmlns:p14="http://schemas.microsoft.com/office/powerpoint/2010/main" val="4211080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6521-5B51-F1FA-2218-907F9E4C1654}"/>
              </a:ext>
            </a:extLst>
          </p:cNvPr>
          <p:cNvSpPr>
            <a:spLocks noGrp="1"/>
          </p:cNvSpPr>
          <p:nvPr>
            <p:ph type="title"/>
          </p:nvPr>
        </p:nvSpPr>
        <p:spPr/>
        <p:txBody>
          <a:bodyPr/>
          <a:lstStyle/>
          <a:p>
            <a:r>
              <a:rPr lang="en-US" dirty="0"/>
              <a:t>Sonarqube can help</a:t>
            </a:r>
          </a:p>
        </p:txBody>
      </p:sp>
      <p:sp>
        <p:nvSpPr>
          <p:cNvPr id="4" name="Rounded Rectangle 3">
            <a:extLst>
              <a:ext uri="{FF2B5EF4-FFF2-40B4-BE49-F238E27FC236}">
                <a16:creationId xmlns:a16="http://schemas.microsoft.com/office/drawing/2014/main" id="{B0BBF70E-22E5-7C36-45B3-B181096732F3}"/>
              </a:ext>
            </a:extLst>
          </p:cNvPr>
          <p:cNvSpPr/>
          <p:nvPr/>
        </p:nvSpPr>
        <p:spPr>
          <a:xfrm>
            <a:off x="1012873" y="2349303"/>
            <a:ext cx="3038621" cy="1448973"/>
          </a:xfrm>
          <a:prstGeom prst="round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Detect bugs</a:t>
            </a:r>
          </a:p>
        </p:txBody>
      </p:sp>
      <p:sp>
        <p:nvSpPr>
          <p:cNvPr id="5" name="Rounded Rectangle 4">
            <a:extLst>
              <a:ext uri="{FF2B5EF4-FFF2-40B4-BE49-F238E27FC236}">
                <a16:creationId xmlns:a16="http://schemas.microsoft.com/office/drawing/2014/main" id="{70C12D6B-21AE-AB45-175B-0C2C6EDC120D}"/>
              </a:ext>
            </a:extLst>
          </p:cNvPr>
          <p:cNvSpPr/>
          <p:nvPr/>
        </p:nvSpPr>
        <p:spPr>
          <a:xfrm>
            <a:off x="4664025" y="2349302"/>
            <a:ext cx="3242018" cy="1448973"/>
          </a:xfrm>
          <a:prstGeom prst="roundRect">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Detect Code Smells</a:t>
            </a:r>
          </a:p>
        </p:txBody>
      </p:sp>
      <p:sp>
        <p:nvSpPr>
          <p:cNvPr id="6" name="Rounded Rectangle 5">
            <a:extLst>
              <a:ext uri="{FF2B5EF4-FFF2-40B4-BE49-F238E27FC236}">
                <a16:creationId xmlns:a16="http://schemas.microsoft.com/office/drawing/2014/main" id="{74832D7E-84EB-DF21-448B-4752DA7A3FD1}"/>
              </a:ext>
            </a:extLst>
          </p:cNvPr>
          <p:cNvSpPr/>
          <p:nvPr/>
        </p:nvSpPr>
        <p:spPr>
          <a:xfrm>
            <a:off x="8519747" y="2349301"/>
            <a:ext cx="3038621" cy="1448973"/>
          </a:xfrm>
          <a:prstGeom prst="roundRect">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Security Vulnerabilities</a:t>
            </a:r>
          </a:p>
        </p:txBody>
      </p:sp>
      <p:sp>
        <p:nvSpPr>
          <p:cNvPr id="7" name="Rounded Rectangle 6">
            <a:extLst>
              <a:ext uri="{FF2B5EF4-FFF2-40B4-BE49-F238E27FC236}">
                <a16:creationId xmlns:a16="http://schemas.microsoft.com/office/drawing/2014/main" id="{3F3EA838-B7BA-D5F6-B309-379BCE2E125F}"/>
              </a:ext>
            </a:extLst>
          </p:cNvPr>
          <p:cNvSpPr/>
          <p:nvPr/>
        </p:nvSpPr>
        <p:spPr>
          <a:xfrm>
            <a:off x="1012873" y="4174270"/>
            <a:ext cx="3038621" cy="1448973"/>
          </a:xfrm>
          <a:prstGeom prst="round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Activate rules needed</a:t>
            </a:r>
          </a:p>
        </p:txBody>
      </p:sp>
      <p:sp>
        <p:nvSpPr>
          <p:cNvPr id="8" name="Rounded Rectangle 7">
            <a:extLst>
              <a:ext uri="{FF2B5EF4-FFF2-40B4-BE49-F238E27FC236}">
                <a16:creationId xmlns:a16="http://schemas.microsoft.com/office/drawing/2014/main" id="{B5A47118-9531-1929-9174-0FC20FDDFF58}"/>
              </a:ext>
            </a:extLst>
          </p:cNvPr>
          <p:cNvSpPr/>
          <p:nvPr/>
        </p:nvSpPr>
        <p:spPr>
          <a:xfrm>
            <a:off x="4664025" y="4174269"/>
            <a:ext cx="3242018" cy="1448973"/>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Execution path</a:t>
            </a:r>
          </a:p>
        </p:txBody>
      </p:sp>
    </p:spTree>
    <p:extLst>
      <p:ext uri="{BB962C8B-B14F-4D97-AF65-F5344CB8AC3E}">
        <p14:creationId xmlns:p14="http://schemas.microsoft.com/office/powerpoint/2010/main" val="3581940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6521-5B51-F1FA-2218-907F9E4C1654}"/>
              </a:ext>
            </a:extLst>
          </p:cNvPr>
          <p:cNvSpPr>
            <a:spLocks noGrp="1"/>
          </p:cNvSpPr>
          <p:nvPr>
            <p:ph type="title"/>
          </p:nvPr>
        </p:nvSpPr>
        <p:spPr/>
        <p:txBody>
          <a:bodyPr/>
          <a:lstStyle/>
          <a:p>
            <a:r>
              <a:rPr lang="en-US" dirty="0"/>
              <a:t>Sonarqube can help</a:t>
            </a:r>
          </a:p>
        </p:txBody>
      </p:sp>
      <p:sp>
        <p:nvSpPr>
          <p:cNvPr id="4" name="Rounded Rectangle 3">
            <a:extLst>
              <a:ext uri="{FF2B5EF4-FFF2-40B4-BE49-F238E27FC236}">
                <a16:creationId xmlns:a16="http://schemas.microsoft.com/office/drawing/2014/main" id="{B0BBF70E-22E5-7C36-45B3-B181096732F3}"/>
              </a:ext>
            </a:extLst>
          </p:cNvPr>
          <p:cNvSpPr/>
          <p:nvPr/>
        </p:nvSpPr>
        <p:spPr>
          <a:xfrm>
            <a:off x="1012873" y="2349303"/>
            <a:ext cx="3038621" cy="1448973"/>
          </a:xfrm>
          <a:prstGeom prst="round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Automated code analysis</a:t>
            </a:r>
          </a:p>
        </p:txBody>
      </p:sp>
      <p:sp>
        <p:nvSpPr>
          <p:cNvPr id="5" name="Rounded Rectangle 4">
            <a:extLst>
              <a:ext uri="{FF2B5EF4-FFF2-40B4-BE49-F238E27FC236}">
                <a16:creationId xmlns:a16="http://schemas.microsoft.com/office/drawing/2014/main" id="{70C12D6B-21AE-AB45-175B-0C2C6EDC120D}"/>
              </a:ext>
            </a:extLst>
          </p:cNvPr>
          <p:cNvSpPr/>
          <p:nvPr/>
        </p:nvSpPr>
        <p:spPr>
          <a:xfrm>
            <a:off x="4664025" y="2349302"/>
            <a:ext cx="3242018" cy="1448973"/>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Integrate with CI/CD tools with Webhooks and APIs</a:t>
            </a:r>
          </a:p>
        </p:txBody>
      </p:sp>
      <p:sp>
        <p:nvSpPr>
          <p:cNvPr id="6" name="Rounded Rectangle 5">
            <a:extLst>
              <a:ext uri="{FF2B5EF4-FFF2-40B4-BE49-F238E27FC236}">
                <a16:creationId xmlns:a16="http://schemas.microsoft.com/office/drawing/2014/main" id="{74832D7E-84EB-DF21-448B-4752DA7A3FD1}"/>
              </a:ext>
            </a:extLst>
          </p:cNvPr>
          <p:cNvSpPr/>
          <p:nvPr/>
        </p:nvSpPr>
        <p:spPr>
          <a:xfrm>
            <a:off x="8519747" y="2349301"/>
            <a:ext cx="3038621" cy="1448973"/>
          </a:xfrm>
          <a:prstGeom prst="roundRect">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Integration with SCM tools like Github</a:t>
            </a:r>
          </a:p>
        </p:txBody>
      </p:sp>
      <p:sp>
        <p:nvSpPr>
          <p:cNvPr id="7" name="Rounded Rectangle 6">
            <a:extLst>
              <a:ext uri="{FF2B5EF4-FFF2-40B4-BE49-F238E27FC236}">
                <a16:creationId xmlns:a16="http://schemas.microsoft.com/office/drawing/2014/main" id="{3F3EA838-B7BA-D5F6-B309-379BCE2E125F}"/>
              </a:ext>
            </a:extLst>
          </p:cNvPr>
          <p:cNvSpPr/>
          <p:nvPr/>
        </p:nvSpPr>
        <p:spPr>
          <a:xfrm>
            <a:off x="1012873" y="4174270"/>
            <a:ext cx="3038621" cy="1448973"/>
          </a:xfrm>
          <a:prstGeom prst="round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Analyze branches and Decorate pull requests</a:t>
            </a:r>
          </a:p>
        </p:txBody>
      </p:sp>
    </p:spTree>
    <p:extLst>
      <p:ext uri="{BB962C8B-B14F-4D97-AF65-F5344CB8AC3E}">
        <p14:creationId xmlns:p14="http://schemas.microsoft.com/office/powerpoint/2010/main" val="690859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6521-5B51-F1FA-2218-907F9E4C1654}"/>
              </a:ext>
            </a:extLst>
          </p:cNvPr>
          <p:cNvSpPr>
            <a:spLocks noGrp="1"/>
          </p:cNvSpPr>
          <p:nvPr>
            <p:ph type="title"/>
          </p:nvPr>
        </p:nvSpPr>
        <p:spPr/>
        <p:txBody>
          <a:bodyPr/>
          <a:lstStyle/>
          <a:p>
            <a:r>
              <a:rPr lang="en-US" dirty="0"/>
              <a:t>Built-in methodologies</a:t>
            </a:r>
          </a:p>
        </p:txBody>
      </p:sp>
      <p:sp>
        <p:nvSpPr>
          <p:cNvPr id="4" name="Rounded Rectangle 3">
            <a:extLst>
              <a:ext uri="{FF2B5EF4-FFF2-40B4-BE49-F238E27FC236}">
                <a16:creationId xmlns:a16="http://schemas.microsoft.com/office/drawing/2014/main" id="{B0BBF70E-22E5-7C36-45B3-B181096732F3}"/>
              </a:ext>
            </a:extLst>
          </p:cNvPr>
          <p:cNvSpPr/>
          <p:nvPr/>
        </p:nvSpPr>
        <p:spPr>
          <a:xfrm>
            <a:off x="1012873" y="2349303"/>
            <a:ext cx="3038621" cy="1448973"/>
          </a:xfrm>
          <a:prstGeom prst="round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Discover memory leaks</a:t>
            </a:r>
          </a:p>
        </p:txBody>
      </p:sp>
      <p:sp>
        <p:nvSpPr>
          <p:cNvPr id="5" name="Rounded Rectangle 4">
            <a:extLst>
              <a:ext uri="{FF2B5EF4-FFF2-40B4-BE49-F238E27FC236}">
                <a16:creationId xmlns:a16="http://schemas.microsoft.com/office/drawing/2014/main" id="{70C12D6B-21AE-AB45-175B-0C2C6EDC120D}"/>
              </a:ext>
            </a:extLst>
          </p:cNvPr>
          <p:cNvSpPr/>
          <p:nvPr/>
        </p:nvSpPr>
        <p:spPr>
          <a:xfrm>
            <a:off x="4664025" y="2349302"/>
            <a:ext cx="3242018" cy="1448973"/>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Provides a good visualizer</a:t>
            </a:r>
          </a:p>
        </p:txBody>
      </p:sp>
      <p:sp>
        <p:nvSpPr>
          <p:cNvPr id="6" name="Rounded Rectangle 5">
            <a:extLst>
              <a:ext uri="{FF2B5EF4-FFF2-40B4-BE49-F238E27FC236}">
                <a16:creationId xmlns:a16="http://schemas.microsoft.com/office/drawing/2014/main" id="{74832D7E-84EB-DF21-448B-4752DA7A3FD1}"/>
              </a:ext>
            </a:extLst>
          </p:cNvPr>
          <p:cNvSpPr/>
          <p:nvPr/>
        </p:nvSpPr>
        <p:spPr>
          <a:xfrm>
            <a:off x="8519747" y="2349301"/>
            <a:ext cx="3038621" cy="1448973"/>
          </a:xfrm>
          <a:prstGeom prst="roundRect">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Enforces a quality gate</a:t>
            </a:r>
          </a:p>
        </p:txBody>
      </p:sp>
      <p:sp>
        <p:nvSpPr>
          <p:cNvPr id="7" name="Rounded Rectangle 6">
            <a:extLst>
              <a:ext uri="{FF2B5EF4-FFF2-40B4-BE49-F238E27FC236}">
                <a16:creationId xmlns:a16="http://schemas.microsoft.com/office/drawing/2014/main" id="{3F3EA838-B7BA-D5F6-B309-379BCE2E125F}"/>
              </a:ext>
            </a:extLst>
          </p:cNvPr>
          <p:cNvSpPr/>
          <p:nvPr/>
        </p:nvSpPr>
        <p:spPr>
          <a:xfrm>
            <a:off x="1012873" y="4174270"/>
            <a:ext cx="3038621" cy="1448973"/>
          </a:xfrm>
          <a:prstGeom prst="round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Digs into issues</a:t>
            </a:r>
          </a:p>
        </p:txBody>
      </p:sp>
      <p:sp>
        <p:nvSpPr>
          <p:cNvPr id="3" name="Rounded Rectangle 2">
            <a:extLst>
              <a:ext uri="{FF2B5EF4-FFF2-40B4-BE49-F238E27FC236}">
                <a16:creationId xmlns:a16="http://schemas.microsoft.com/office/drawing/2014/main" id="{565715FF-2C37-C28E-7116-ADE721B9C507}"/>
              </a:ext>
            </a:extLst>
          </p:cNvPr>
          <p:cNvSpPr/>
          <p:nvPr/>
        </p:nvSpPr>
        <p:spPr>
          <a:xfrm>
            <a:off x="4664025" y="4174270"/>
            <a:ext cx="3038621" cy="1448973"/>
          </a:xfrm>
          <a:prstGeom prst="round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a:solidFill>
                  <a:schemeClr val="tx1"/>
                </a:solidFill>
              </a:rPr>
              <a:t>Provides plugins for IDEs</a:t>
            </a:r>
          </a:p>
          <a:p>
            <a:pPr algn="ctr">
              <a:lnSpc>
                <a:spcPct val="150000"/>
              </a:lnSpc>
            </a:pPr>
            <a:r>
              <a:rPr lang="en-US" dirty="0">
                <a:solidFill>
                  <a:schemeClr val="tx1"/>
                </a:solidFill>
              </a:rPr>
              <a:t>(Sonar lint)</a:t>
            </a:r>
          </a:p>
        </p:txBody>
      </p:sp>
    </p:spTree>
    <p:extLst>
      <p:ext uri="{BB962C8B-B14F-4D97-AF65-F5344CB8AC3E}">
        <p14:creationId xmlns:p14="http://schemas.microsoft.com/office/powerpoint/2010/main" val="2166218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167F-C5CE-4CC7-24B7-FEC775036232}"/>
              </a:ext>
            </a:extLst>
          </p:cNvPr>
          <p:cNvSpPr>
            <a:spLocks noGrp="1"/>
          </p:cNvSpPr>
          <p:nvPr>
            <p:ph type="title"/>
          </p:nvPr>
        </p:nvSpPr>
        <p:spPr/>
        <p:txBody>
          <a:bodyPr/>
          <a:lstStyle/>
          <a:p>
            <a:r>
              <a:rPr lang="en-US" dirty="0"/>
              <a:t>Sonarqube License</a:t>
            </a:r>
          </a:p>
        </p:txBody>
      </p:sp>
      <p:sp>
        <p:nvSpPr>
          <p:cNvPr id="3" name="Content Placeholder 2">
            <a:extLst>
              <a:ext uri="{FF2B5EF4-FFF2-40B4-BE49-F238E27FC236}">
                <a16:creationId xmlns:a16="http://schemas.microsoft.com/office/drawing/2014/main" id="{4931099B-CBE4-310C-D5DD-8884E2954538}"/>
              </a:ext>
            </a:extLst>
          </p:cNvPr>
          <p:cNvSpPr>
            <a:spLocks noGrp="1"/>
          </p:cNvSpPr>
          <p:nvPr>
            <p:ph idx="1"/>
          </p:nvPr>
        </p:nvSpPr>
        <p:spPr>
          <a:xfrm>
            <a:off x="838200" y="2167847"/>
            <a:ext cx="10515600" cy="4009115"/>
          </a:xfrm>
        </p:spPr>
        <p:txBody>
          <a:bodyPr>
            <a:normAutofit/>
          </a:bodyPr>
          <a:lstStyle/>
          <a:p>
            <a:pPr marL="457200" indent="-457200">
              <a:buAutoNum type="arabicPeriod"/>
            </a:pPr>
            <a:r>
              <a:rPr lang="en-US" sz="2000" dirty="0">
                <a:solidFill>
                  <a:schemeClr val="tx1"/>
                </a:solidFill>
              </a:rPr>
              <a:t>Community Edition</a:t>
            </a:r>
          </a:p>
          <a:p>
            <a:pPr marL="457200" indent="-457200">
              <a:buAutoNum type="arabicPeriod"/>
            </a:pPr>
            <a:r>
              <a:rPr lang="en-US" sz="2000" dirty="0">
                <a:solidFill>
                  <a:schemeClr val="tx1"/>
                </a:solidFill>
              </a:rPr>
              <a:t>Developer Edition</a:t>
            </a:r>
          </a:p>
          <a:p>
            <a:pPr marL="457200" indent="-457200">
              <a:buAutoNum type="arabicPeriod"/>
            </a:pPr>
            <a:r>
              <a:rPr lang="en-US" sz="2000" dirty="0">
                <a:solidFill>
                  <a:schemeClr val="tx1"/>
                </a:solidFill>
              </a:rPr>
              <a:t>Enterprise Edition</a:t>
            </a:r>
          </a:p>
          <a:p>
            <a:pPr marL="457200" indent="-457200">
              <a:buAutoNum type="arabicPeriod"/>
            </a:pPr>
            <a:r>
              <a:rPr lang="en-US" sz="2000" dirty="0">
                <a:solidFill>
                  <a:schemeClr val="tx1"/>
                </a:solidFill>
              </a:rPr>
              <a:t>Data Center</a:t>
            </a:r>
          </a:p>
        </p:txBody>
      </p:sp>
    </p:spTree>
    <p:extLst>
      <p:ext uri="{BB962C8B-B14F-4D97-AF65-F5344CB8AC3E}">
        <p14:creationId xmlns:p14="http://schemas.microsoft.com/office/powerpoint/2010/main" val="1118568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application&#10;&#10;Description automatically generated">
            <a:extLst>
              <a:ext uri="{FF2B5EF4-FFF2-40B4-BE49-F238E27FC236}">
                <a16:creationId xmlns:a16="http://schemas.microsoft.com/office/drawing/2014/main" id="{A8AD321D-3D79-E243-9A31-514B347FD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253" y="1977185"/>
            <a:ext cx="10515600" cy="4081435"/>
          </a:xfrm>
          <a:prstGeom prst="rect">
            <a:avLst/>
          </a:prstGeom>
        </p:spPr>
      </p:pic>
      <p:sp>
        <p:nvSpPr>
          <p:cNvPr id="8" name="Rectangle 7">
            <a:extLst>
              <a:ext uri="{FF2B5EF4-FFF2-40B4-BE49-F238E27FC236}">
                <a16:creationId xmlns:a16="http://schemas.microsoft.com/office/drawing/2014/main" id="{29940552-B42B-E68E-96E9-D460AB787484}"/>
              </a:ext>
            </a:extLst>
          </p:cNvPr>
          <p:cNvSpPr/>
          <p:nvPr/>
        </p:nvSpPr>
        <p:spPr>
          <a:xfrm>
            <a:off x="1111348" y="1125415"/>
            <a:ext cx="2391507" cy="661182"/>
          </a:xfrm>
          <a:prstGeom prst="rect">
            <a:avLst/>
          </a:prstGeom>
          <a:solidFill>
            <a:srgbClr val="7D4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Community Edition</a:t>
            </a:r>
          </a:p>
        </p:txBody>
      </p:sp>
      <p:sp>
        <p:nvSpPr>
          <p:cNvPr id="9" name="Rectangle 8">
            <a:extLst>
              <a:ext uri="{FF2B5EF4-FFF2-40B4-BE49-F238E27FC236}">
                <a16:creationId xmlns:a16="http://schemas.microsoft.com/office/drawing/2014/main" id="{F993C8F2-9FDA-5744-CD90-9855EA61596D}"/>
              </a:ext>
            </a:extLst>
          </p:cNvPr>
          <p:cNvSpPr/>
          <p:nvPr/>
        </p:nvSpPr>
        <p:spPr>
          <a:xfrm>
            <a:off x="3662289" y="1125415"/>
            <a:ext cx="2391507" cy="661182"/>
          </a:xfrm>
          <a:prstGeom prst="rect">
            <a:avLst/>
          </a:prstGeom>
          <a:solidFill>
            <a:srgbClr val="7D4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Developer Edition</a:t>
            </a:r>
          </a:p>
        </p:txBody>
      </p:sp>
      <p:sp>
        <p:nvSpPr>
          <p:cNvPr id="10" name="Rectangle 9">
            <a:extLst>
              <a:ext uri="{FF2B5EF4-FFF2-40B4-BE49-F238E27FC236}">
                <a16:creationId xmlns:a16="http://schemas.microsoft.com/office/drawing/2014/main" id="{BBF11BE3-90B9-D5EC-686A-D10B55427DA9}"/>
              </a:ext>
            </a:extLst>
          </p:cNvPr>
          <p:cNvSpPr/>
          <p:nvPr/>
        </p:nvSpPr>
        <p:spPr>
          <a:xfrm>
            <a:off x="6175713" y="1125415"/>
            <a:ext cx="2391507" cy="661182"/>
          </a:xfrm>
          <a:prstGeom prst="rect">
            <a:avLst/>
          </a:prstGeom>
          <a:solidFill>
            <a:srgbClr val="7D4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Enterprise Edition</a:t>
            </a:r>
          </a:p>
        </p:txBody>
      </p:sp>
      <p:sp>
        <p:nvSpPr>
          <p:cNvPr id="11" name="Rectangle 10">
            <a:extLst>
              <a:ext uri="{FF2B5EF4-FFF2-40B4-BE49-F238E27FC236}">
                <a16:creationId xmlns:a16="http://schemas.microsoft.com/office/drawing/2014/main" id="{75048926-EB11-33A1-2AF3-2E7B9C5EC16E}"/>
              </a:ext>
            </a:extLst>
          </p:cNvPr>
          <p:cNvSpPr/>
          <p:nvPr/>
        </p:nvSpPr>
        <p:spPr>
          <a:xfrm>
            <a:off x="8726654" y="1125415"/>
            <a:ext cx="2391507" cy="661182"/>
          </a:xfrm>
          <a:prstGeom prst="rect">
            <a:avLst/>
          </a:prstGeom>
          <a:solidFill>
            <a:srgbClr val="7D4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Center Edition</a:t>
            </a:r>
          </a:p>
        </p:txBody>
      </p:sp>
    </p:spTree>
    <p:extLst>
      <p:ext uri="{BB962C8B-B14F-4D97-AF65-F5344CB8AC3E}">
        <p14:creationId xmlns:p14="http://schemas.microsoft.com/office/powerpoint/2010/main" val="2660345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83A3-C0E6-45E4-DC42-F252B226F9E1}"/>
              </a:ext>
            </a:extLst>
          </p:cNvPr>
          <p:cNvSpPr>
            <a:spLocks noGrp="1"/>
          </p:cNvSpPr>
          <p:nvPr>
            <p:ph type="title"/>
          </p:nvPr>
        </p:nvSpPr>
        <p:spPr/>
        <p:txBody>
          <a:bodyPr/>
          <a:lstStyle/>
          <a:p>
            <a:r>
              <a:rPr lang="en-US" dirty="0"/>
              <a:t>SonarQube Architecture</a:t>
            </a:r>
          </a:p>
        </p:txBody>
      </p:sp>
    </p:spTree>
    <p:extLst>
      <p:ext uri="{BB962C8B-B14F-4D97-AF65-F5344CB8AC3E}">
        <p14:creationId xmlns:p14="http://schemas.microsoft.com/office/powerpoint/2010/main" val="3468398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856DE1-B9F8-02F6-DC67-9B34E276EB04}"/>
              </a:ext>
            </a:extLst>
          </p:cNvPr>
          <p:cNvSpPr/>
          <p:nvPr/>
        </p:nvSpPr>
        <p:spPr>
          <a:xfrm>
            <a:off x="1586754" y="1210236"/>
            <a:ext cx="2954424" cy="2385720"/>
          </a:xfrm>
          <a:prstGeom prst="rect">
            <a:avLst/>
          </a:prstGeom>
          <a:noFill/>
          <a:ln>
            <a:solidFill>
              <a:schemeClr val="tx1"/>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DF88C18-ADE5-99E7-A2E9-900C9D18DE6C}"/>
              </a:ext>
            </a:extLst>
          </p:cNvPr>
          <p:cNvSpPr/>
          <p:nvPr/>
        </p:nvSpPr>
        <p:spPr>
          <a:xfrm>
            <a:off x="3138753" y="1684004"/>
            <a:ext cx="1164305" cy="1543037"/>
          </a:xfrm>
          <a:prstGeom prst="rect">
            <a:avLst/>
          </a:prstGeom>
          <a:noFill/>
          <a:ln>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r>
              <a:rPr lang="en-US" dirty="0"/>
              <a:t>Scanner and language analyzers</a:t>
            </a:r>
          </a:p>
        </p:txBody>
      </p:sp>
      <p:sp>
        <p:nvSpPr>
          <p:cNvPr id="6" name="TextBox 5">
            <a:extLst>
              <a:ext uri="{FF2B5EF4-FFF2-40B4-BE49-F238E27FC236}">
                <a16:creationId xmlns:a16="http://schemas.microsoft.com/office/drawing/2014/main" id="{BB950C82-2DF0-F2A2-F717-D2F527E6952C}"/>
              </a:ext>
            </a:extLst>
          </p:cNvPr>
          <p:cNvSpPr txBox="1"/>
          <p:nvPr/>
        </p:nvSpPr>
        <p:spPr>
          <a:xfrm>
            <a:off x="1736332" y="1360838"/>
            <a:ext cx="997389" cy="646331"/>
          </a:xfrm>
          <a:prstGeom prst="rect">
            <a:avLst/>
          </a:prstGeom>
          <a:noFill/>
        </p:spPr>
        <p:txBody>
          <a:bodyPr wrap="none" rtlCol="0">
            <a:spAutoFit/>
          </a:bodyPr>
          <a:lstStyle/>
          <a:p>
            <a:r>
              <a:rPr lang="en-US" dirty="0"/>
              <a:t>Scanner</a:t>
            </a:r>
          </a:p>
          <a:p>
            <a:r>
              <a:rPr lang="en-US" dirty="0"/>
              <a:t>(CI/CD)</a:t>
            </a:r>
          </a:p>
        </p:txBody>
      </p:sp>
      <p:sp>
        <p:nvSpPr>
          <p:cNvPr id="7" name="Rectangle 6">
            <a:extLst>
              <a:ext uri="{FF2B5EF4-FFF2-40B4-BE49-F238E27FC236}">
                <a16:creationId xmlns:a16="http://schemas.microsoft.com/office/drawing/2014/main" id="{78CB530B-E190-36A4-7376-B6AA7713D638}"/>
              </a:ext>
            </a:extLst>
          </p:cNvPr>
          <p:cNvSpPr/>
          <p:nvPr/>
        </p:nvSpPr>
        <p:spPr>
          <a:xfrm>
            <a:off x="6754908" y="1210235"/>
            <a:ext cx="3850338" cy="3200399"/>
          </a:xfrm>
          <a:prstGeom prst="rect">
            <a:avLst/>
          </a:prstGeom>
          <a:noFill/>
          <a:ln>
            <a:solidFill>
              <a:schemeClr val="tx1"/>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1D05C672-E766-9314-D6C5-9A018CC05D36}"/>
              </a:ext>
            </a:extLst>
          </p:cNvPr>
          <p:cNvSpPr txBox="1"/>
          <p:nvPr/>
        </p:nvSpPr>
        <p:spPr>
          <a:xfrm>
            <a:off x="6833024" y="1360837"/>
            <a:ext cx="1332416" cy="646331"/>
          </a:xfrm>
          <a:prstGeom prst="rect">
            <a:avLst/>
          </a:prstGeom>
          <a:noFill/>
        </p:spPr>
        <p:txBody>
          <a:bodyPr wrap="none" rtlCol="0">
            <a:spAutoFit/>
          </a:bodyPr>
          <a:lstStyle/>
          <a:p>
            <a:r>
              <a:rPr lang="en-US" dirty="0"/>
              <a:t>SonarQube</a:t>
            </a:r>
          </a:p>
          <a:p>
            <a:r>
              <a:rPr lang="en-US" dirty="0"/>
              <a:t>Server</a:t>
            </a:r>
          </a:p>
        </p:txBody>
      </p:sp>
      <p:sp>
        <p:nvSpPr>
          <p:cNvPr id="9" name="Rounded Rectangle 8">
            <a:extLst>
              <a:ext uri="{FF2B5EF4-FFF2-40B4-BE49-F238E27FC236}">
                <a16:creationId xmlns:a16="http://schemas.microsoft.com/office/drawing/2014/main" id="{0403B9B6-EFCD-CDBA-A9B6-E6D770FA4CDC}"/>
              </a:ext>
            </a:extLst>
          </p:cNvPr>
          <p:cNvSpPr/>
          <p:nvPr/>
        </p:nvSpPr>
        <p:spPr>
          <a:xfrm>
            <a:off x="1815354" y="2822756"/>
            <a:ext cx="376518" cy="3776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8F797712-F423-E73F-5710-5EB49F7AB245}"/>
              </a:ext>
            </a:extLst>
          </p:cNvPr>
          <p:cNvSpPr/>
          <p:nvPr/>
        </p:nvSpPr>
        <p:spPr>
          <a:xfrm>
            <a:off x="1940859" y="2948262"/>
            <a:ext cx="376519" cy="3776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6C572F5-9BE2-FB97-9DBB-F5C2773812C8}"/>
              </a:ext>
            </a:extLst>
          </p:cNvPr>
          <p:cNvCxnSpPr>
            <a:cxnSpLocks/>
          </p:cNvCxnSpPr>
          <p:nvPr/>
        </p:nvCxnSpPr>
        <p:spPr>
          <a:xfrm flipV="1">
            <a:off x="2129118" y="2021331"/>
            <a:ext cx="934848" cy="675919"/>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14818C8-B640-231A-B05A-50068D823859}"/>
              </a:ext>
            </a:extLst>
          </p:cNvPr>
          <p:cNvCxnSpPr>
            <a:cxnSpLocks/>
          </p:cNvCxnSpPr>
          <p:nvPr/>
        </p:nvCxnSpPr>
        <p:spPr>
          <a:xfrm flipV="1">
            <a:off x="4541178" y="2027386"/>
            <a:ext cx="2213730" cy="2885"/>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04DE515-F9B1-C7CB-4837-2694F977028B}"/>
              </a:ext>
            </a:extLst>
          </p:cNvPr>
          <p:cNvSpPr txBox="1"/>
          <p:nvPr/>
        </p:nvSpPr>
        <p:spPr>
          <a:xfrm>
            <a:off x="5232704" y="1579132"/>
            <a:ext cx="830677" cy="369332"/>
          </a:xfrm>
          <a:prstGeom prst="rect">
            <a:avLst/>
          </a:prstGeom>
          <a:noFill/>
        </p:spPr>
        <p:txBody>
          <a:bodyPr wrap="none" rtlCol="0">
            <a:spAutoFit/>
          </a:bodyPr>
          <a:lstStyle/>
          <a:p>
            <a:r>
              <a:rPr lang="en-US" dirty="0"/>
              <a:t>http(s)</a:t>
            </a:r>
          </a:p>
        </p:txBody>
      </p:sp>
      <p:sp>
        <p:nvSpPr>
          <p:cNvPr id="20" name="TextBox 19">
            <a:extLst>
              <a:ext uri="{FF2B5EF4-FFF2-40B4-BE49-F238E27FC236}">
                <a16:creationId xmlns:a16="http://schemas.microsoft.com/office/drawing/2014/main" id="{787EC057-FF8B-10D6-4D17-F99B5C80331A}"/>
              </a:ext>
            </a:extLst>
          </p:cNvPr>
          <p:cNvSpPr txBox="1"/>
          <p:nvPr/>
        </p:nvSpPr>
        <p:spPr>
          <a:xfrm>
            <a:off x="5142135" y="2188116"/>
            <a:ext cx="1011815" cy="646331"/>
          </a:xfrm>
          <a:prstGeom prst="rect">
            <a:avLst/>
          </a:prstGeom>
          <a:noFill/>
        </p:spPr>
        <p:txBody>
          <a:bodyPr wrap="none" rtlCol="0">
            <a:spAutoFit/>
          </a:bodyPr>
          <a:lstStyle/>
          <a:p>
            <a:pPr algn="ctr"/>
            <a:r>
              <a:rPr lang="en-US" dirty="0"/>
              <a:t>Analysis</a:t>
            </a:r>
          </a:p>
          <a:p>
            <a:pPr algn="ctr"/>
            <a:r>
              <a:rPr lang="en-US" dirty="0"/>
              <a:t>Report</a:t>
            </a:r>
          </a:p>
        </p:txBody>
      </p:sp>
      <p:sp>
        <p:nvSpPr>
          <p:cNvPr id="21" name="Rounded Rectangle 20">
            <a:extLst>
              <a:ext uri="{FF2B5EF4-FFF2-40B4-BE49-F238E27FC236}">
                <a16:creationId xmlns:a16="http://schemas.microsoft.com/office/drawing/2014/main" id="{AD1FEC78-3F28-015F-3338-C67EF99A4DCB}"/>
              </a:ext>
            </a:extLst>
          </p:cNvPr>
          <p:cNvSpPr/>
          <p:nvPr/>
        </p:nvSpPr>
        <p:spPr>
          <a:xfrm>
            <a:off x="8454667" y="1454377"/>
            <a:ext cx="1492623" cy="8285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Web Server</a:t>
            </a:r>
          </a:p>
        </p:txBody>
      </p:sp>
      <p:sp>
        <p:nvSpPr>
          <p:cNvPr id="22" name="Rounded Rectangle 21">
            <a:extLst>
              <a:ext uri="{FF2B5EF4-FFF2-40B4-BE49-F238E27FC236}">
                <a16:creationId xmlns:a16="http://schemas.microsoft.com/office/drawing/2014/main" id="{8E60E465-FB07-AC71-AC69-01E011FF87D3}"/>
              </a:ext>
            </a:extLst>
          </p:cNvPr>
          <p:cNvSpPr/>
          <p:nvPr/>
        </p:nvSpPr>
        <p:spPr>
          <a:xfrm>
            <a:off x="7187454" y="2810434"/>
            <a:ext cx="1492623" cy="8285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Compute</a:t>
            </a:r>
          </a:p>
          <a:p>
            <a:pPr algn="ctr"/>
            <a:r>
              <a:rPr lang="en-US" dirty="0">
                <a:solidFill>
                  <a:schemeClr val="tx1"/>
                </a:solidFill>
              </a:rPr>
              <a:t>Engine</a:t>
            </a:r>
          </a:p>
        </p:txBody>
      </p:sp>
      <p:sp>
        <p:nvSpPr>
          <p:cNvPr id="23" name="Rounded Rectangle 22">
            <a:extLst>
              <a:ext uri="{FF2B5EF4-FFF2-40B4-BE49-F238E27FC236}">
                <a16:creationId xmlns:a16="http://schemas.microsoft.com/office/drawing/2014/main" id="{61348A38-A8A3-5703-95A7-3F6A253B31C1}"/>
              </a:ext>
            </a:extLst>
          </p:cNvPr>
          <p:cNvSpPr/>
          <p:nvPr/>
        </p:nvSpPr>
        <p:spPr>
          <a:xfrm>
            <a:off x="8896350" y="2810434"/>
            <a:ext cx="1492623" cy="8285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Search</a:t>
            </a:r>
          </a:p>
          <a:p>
            <a:pPr algn="ctr"/>
            <a:r>
              <a:rPr lang="en-US" dirty="0">
                <a:solidFill>
                  <a:schemeClr val="tx1"/>
                </a:solidFill>
              </a:rPr>
              <a:t>Server</a:t>
            </a:r>
          </a:p>
        </p:txBody>
      </p:sp>
      <p:sp>
        <p:nvSpPr>
          <p:cNvPr id="24" name="Rectangle 23">
            <a:extLst>
              <a:ext uri="{FF2B5EF4-FFF2-40B4-BE49-F238E27FC236}">
                <a16:creationId xmlns:a16="http://schemas.microsoft.com/office/drawing/2014/main" id="{29AE94F1-0CF5-71D7-19B2-D50BC21C016F}"/>
              </a:ext>
            </a:extLst>
          </p:cNvPr>
          <p:cNvSpPr/>
          <p:nvPr/>
        </p:nvSpPr>
        <p:spPr>
          <a:xfrm>
            <a:off x="6754908" y="4691645"/>
            <a:ext cx="3850338" cy="805518"/>
          </a:xfrm>
          <a:prstGeom prst="rect">
            <a:avLst/>
          </a:prstGeom>
          <a:noFill/>
          <a:ln>
            <a:solidFill>
              <a:schemeClr val="tx1"/>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198CCACA-CD19-2A6E-135F-FFCE7D9E81F8}"/>
              </a:ext>
            </a:extLst>
          </p:cNvPr>
          <p:cNvSpPr txBox="1"/>
          <p:nvPr/>
        </p:nvSpPr>
        <p:spPr>
          <a:xfrm>
            <a:off x="6754908" y="4691645"/>
            <a:ext cx="1141659" cy="646331"/>
          </a:xfrm>
          <a:prstGeom prst="rect">
            <a:avLst/>
          </a:prstGeom>
          <a:noFill/>
        </p:spPr>
        <p:txBody>
          <a:bodyPr wrap="none" rtlCol="0">
            <a:spAutoFit/>
          </a:bodyPr>
          <a:lstStyle/>
          <a:p>
            <a:r>
              <a:rPr lang="en-US" dirty="0"/>
              <a:t>Database</a:t>
            </a:r>
          </a:p>
          <a:p>
            <a:r>
              <a:rPr lang="en-US" dirty="0"/>
              <a:t>Server</a:t>
            </a:r>
          </a:p>
        </p:txBody>
      </p:sp>
      <p:pic>
        <p:nvPicPr>
          <p:cNvPr id="27" name="Graphic 26" descr="Database outline">
            <a:extLst>
              <a:ext uri="{FF2B5EF4-FFF2-40B4-BE49-F238E27FC236}">
                <a16:creationId xmlns:a16="http://schemas.microsoft.com/office/drawing/2014/main" id="{788DC620-884F-AFA8-5F14-0D78AB9710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3589" y="4745332"/>
            <a:ext cx="698143" cy="698143"/>
          </a:xfrm>
          <a:prstGeom prst="rect">
            <a:avLst/>
          </a:prstGeom>
        </p:spPr>
      </p:pic>
      <p:cxnSp>
        <p:nvCxnSpPr>
          <p:cNvPr id="29" name="Straight Arrow Connector 28">
            <a:extLst>
              <a:ext uri="{FF2B5EF4-FFF2-40B4-BE49-F238E27FC236}">
                <a16:creationId xmlns:a16="http://schemas.microsoft.com/office/drawing/2014/main" id="{E4C8D527-B0D2-B98F-D1C4-BFAE3D582718}"/>
              </a:ext>
            </a:extLst>
          </p:cNvPr>
          <p:cNvCxnSpPr>
            <a:stCxn id="22" idx="2"/>
            <a:endCxn id="27" idx="0"/>
          </p:cNvCxnSpPr>
          <p:nvPr/>
        </p:nvCxnSpPr>
        <p:spPr>
          <a:xfrm>
            <a:off x="7933766" y="3639016"/>
            <a:ext cx="1708895" cy="1106316"/>
          </a:xfrm>
          <a:prstGeom prst="straightConnector1">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F5CCDA6-68C5-675C-F9BD-3A3E6AF63000}"/>
              </a:ext>
            </a:extLst>
          </p:cNvPr>
          <p:cNvCxnSpPr>
            <a:cxnSpLocks/>
            <a:endCxn id="23" idx="2"/>
          </p:cNvCxnSpPr>
          <p:nvPr/>
        </p:nvCxnSpPr>
        <p:spPr>
          <a:xfrm flipV="1">
            <a:off x="9642660" y="3639016"/>
            <a:ext cx="2" cy="1092969"/>
          </a:xfrm>
          <a:prstGeom prst="straightConnector1">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222860D-7DE9-3150-83F0-064490F641EC}"/>
              </a:ext>
            </a:extLst>
          </p:cNvPr>
          <p:cNvCxnSpPr>
            <a:cxnSpLocks/>
            <a:stCxn id="23" idx="0"/>
          </p:cNvCxnSpPr>
          <p:nvPr/>
        </p:nvCxnSpPr>
        <p:spPr>
          <a:xfrm flipH="1" flipV="1">
            <a:off x="9091246" y="2296306"/>
            <a:ext cx="551416" cy="514128"/>
          </a:xfrm>
          <a:prstGeom prst="straightConnector1">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015206F-3B14-F8EE-8573-ECC67A10A079}"/>
              </a:ext>
            </a:extLst>
          </p:cNvPr>
          <p:cNvCxnSpPr>
            <a:cxnSpLocks/>
            <a:endCxn id="22" idx="0"/>
          </p:cNvCxnSpPr>
          <p:nvPr/>
        </p:nvCxnSpPr>
        <p:spPr>
          <a:xfrm flipH="1">
            <a:off x="7933766" y="2282959"/>
            <a:ext cx="1178857" cy="527475"/>
          </a:xfrm>
          <a:prstGeom prst="straightConnector1">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0" name="Graphic 39" descr="Document with solid fill">
            <a:extLst>
              <a:ext uri="{FF2B5EF4-FFF2-40B4-BE49-F238E27FC236}">
                <a16:creationId xmlns:a16="http://schemas.microsoft.com/office/drawing/2014/main" id="{856BEF55-1262-492F-8676-E45F5B14BF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96429" y="2847421"/>
            <a:ext cx="914400" cy="914400"/>
          </a:xfrm>
          <a:prstGeom prst="rect">
            <a:avLst/>
          </a:prstGeom>
        </p:spPr>
      </p:pic>
      <p:sp>
        <p:nvSpPr>
          <p:cNvPr id="41" name="Rounded Rectangle 40">
            <a:extLst>
              <a:ext uri="{FF2B5EF4-FFF2-40B4-BE49-F238E27FC236}">
                <a16:creationId xmlns:a16="http://schemas.microsoft.com/office/drawing/2014/main" id="{477EA3CA-3521-95B7-7D31-E8BD5CA96106}"/>
              </a:ext>
            </a:extLst>
          </p:cNvPr>
          <p:cNvSpPr/>
          <p:nvPr/>
        </p:nvSpPr>
        <p:spPr>
          <a:xfrm>
            <a:off x="7046948" y="2084912"/>
            <a:ext cx="376519" cy="3776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6E94BCF6-EC29-62C7-0A43-0B748AFCBA50}"/>
              </a:ext>
            </a:extLst>
          </p:cNvPr>
          <p:cNvSpPr/>
          <p:nvPr/>
        </p:nvSpPr>
        <p:spPr>
          <a:xfrm>
            <a:off x="7115564" y="2153297"/>
            <a:ext cx="376519" cy="3776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6C6A37C9-A3FF-99A7-6609-BC330E734157}"/>
              </a:ext>
            </a:extLst>
          </p:cNvPr>
          <p:cNvSpPr txBox="1"/>
          <p:nvPr/>
        </p:nvSpPr>
        <p:spPr>
          <a:xfrm>
            <a:off x="7519819" y="2217740"/>
            <a:ext cx="934848" cy="276999"/>
          </a:xfrm>
          <a:prstGeom prst="rect">
            <a:avLst/>
          </a:prstGeom>
          <a:noFill/>
        </p:spPr>
        <p:txBody>
          <a:bodyPr wrap="square">
            <a:spAutoFit/>
          </a:bodyPr>
          <a:lstStyle/>
          <a:p>
            <a:r>
              <a:rPr lang="en-US" sz="1200" dirty="0"/>
              <a:t>queues</a:t>
            </a:r>
          </a:p>
        </p:txBody>
      </p:sp>
    </p:spTree>
    <p:extLst>
      <p:ext uri="{BB962C8B-B14F-4D97-AF65-F5344CB8AC3E}">
        <p14:creationId xmlns:p14="http://schemas.microsoft.com/office/powerpoint/2010/main" val="1253192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F1C5D-2F5A-2C77-8047-9964BF63666F}"/>
              </a:ext>
            </a:extLst>
          </p:cNvPr>
          <p:cNvSpPr>
            <a:spLocks noGrp="1"/>
          </p:cNvSpPr>
          <p:nvPr>
            <p:ph type="title"/>
          </p:nvPr>
        </p:nvSpPr>
        <p:spPr>
          <a:xfrm>
            <a:off x="838200" y="1162844"/>
            <a:ext cx="10515600" cy="876972"/>
          </a:xfrm>
        </p:spPr>
        <p:txBody>
          <a:bodyPr/>
          <a:lstStyle/>
          <a:p>
            <a:r>
              <a:rPr lang="en-US" dirty="0"/>
              <a:t>Sonarqube</a:t>
            </a:r>
          </a:p>
        </p:txBody>
      </p:sp>
      <p:sp>
        <p:nvSpPr>
          <p:cNvPr id="3" name="Content Placeholder 2">
            <a:extLst>
              <a:ext uri="{FF2B5EF4-FFF2-40B4-BE49-F238E27FC236}">
                <a16:creationId xmlns:a16="http://schemas.microsoft.com/office/drawing/2014/main" id="{0F21F8DC-512D-8278-242C-F87703145DF1}"/>
              </a:ext>
            </a:extLst>
          </p:cNvPr>
          <p:cNvSpPr>
            <a:spLocks noGrp="1"/>
          </p:cNvSpPr>
          <p:nvPr>
            <p:ph idx="1"/>
          </p:nvPr>
        </p:nvSpPr>
        <p:spPr>
          <a:xfrm>
            <a:off x="838200" y="2039817"/>
            <a:ext cx="10515600" cy="4137146"/>
          </a:xfrm>
        </p:spPr>
        <p:txBody>
          <a:bodyPr>
            <a:normAutofit/>
          </a:bodyPr>
          <a:lstStyle/>
          <a:p>
            <a:pPr algn="just">
              <a:lnSpc>
                <a:spcPct val="100000"/>
              </a:lnSpc>
              <a:buFont typeface="+mj-lt"/>
              <a:buAutoNum type="arabicPeriod"/>
            </a:pPr>
            <a:r>
              <a:rPr lang="en-IN" sz="2000" b="0" i="0" dirty="0">
                <a:solidFill>
                  <a:schemeClr val="tx1"/>
                </a:solidFill>
                <a:effectLst/>
              </a:rPr>
              <a:t> The SonarQube server runs the following processes:</a:t>
            </a:r>
          </a:p>
          <a:p>
            <a:pPr marL="742950" lvl="1" indent="-285750" algn="just">
              <a:lnSpc>
                <a:spcPct val="100000"/>
              </a:lnSpc>
              <a:buFont typeface="+mj-lt"/>
              <a:buAutoNum type="arabicPeriod"/>
            </a:pPr>
            <a:r>
              <a:rPr lang="en-IN" sz="2000" dirty="0"/>
              <a:t>A</a:t>
            </a:r>
            <a:r>
              <a:rPr lang="en-IN" sz="2000" b="0" i="0" dirty="0">
                <a:effectLst/>
              </a:rPr>
              <a:t> </a:t>
            </a:r>
            <a:r>
              <a:rPr lang="en-IN" sz="2000" b="0" i="0" dirty="0">
                <a:solidFill>
                  <a:srgbClr val="7D46FF"/>
                </a:solidFill>
                <a:effectLst/>
              </a:rPr>
              <a:t>web server</a:t>
            </a:r>
            <a:r>
              <a:rPr lang="en-IN" sz="2000" b="0" i="0" dirty="0">
                <a:effectLst/>
              </a:rPr>
              <a:t> that serves the SonarQube user interface.</a:t>
            </a:r>
          </a:p>
          <a:p>
            <a:pPr marL="742950" lvl="1" indent="-285750" algn="just">
              <a:lnSpc>
                <a:spcPct val="100000"/>
              </a:lnSpc>
              <a:buFont typeface="+mj-lt"/>
              <a:buAutoNum type="arabicPeriod"/>
            </a:pPr>
            <a:r>
              <a:rPr lang="en-IN" sz="2000" dirty="0"/>
              <a:t>A</a:t>
            </a:r>
            <a:r>
              <a:rPr lang="en-IN" sz="2000" b="0" i="0" dirty="0">
                <a:effectLst/>
              </a:rPr>
              <a:t> search server based on </a:t>
            </a:r>
            <a:r>
              <a:rPr lang="en-IN" sz="2000" b="0" i="0" dirty="0">
                <a:solidFill>
                  <a:srgbClr val="7D46FF"/>
                </a:solidFill>
                <a:effectLst/>
              </a:rPr>
              <a:t>Elasticsearch.</a:t>
            </a:r>
          </a:p>
          <a:p>
            <a:pPr marL="742950" lvl="1" indent="-285750" algn="just">
              <a:lnSpc>
                <a:spcPct val="100000"/>
              </a:lnSpc>
              <a:buFont typeface="+mj-lt"/>
              <a:buAutoNum type="arabicPeriod"/>
            </a:pPr>
            <a:r>
              <a:rPr lang="en-IN" sz="2000" dirty="0"/>
              <a:t>T</a:t>
            </a:r>
            <a:r>
              <a:rPr lang="en-IN" sz="2000" b="0" i="0" dirty="0">
                <a:effectLst/>
              </a:rPr>
              <a:t>he </a:t>
            </a:r>
            <a:r>
              <a:rPr lang="en-IN" sz="2000" b="0" i="0" dirty="0">
                <a:solidFill>
                  <a:srgbClr val="7D46FF"/>
                </a:solidFill>
                <a:effectLst/>
              </a:rPr>
              <a:t>compute engine</a:t>
            </a:r>
            <a:r>
              <a:rPr lang="en-IN" sz="2000" b="0" i="0" dirty="0">
                <a:effectLst/>
              </a:rPr>
              <a:t> oversees processing code analysis reports and saving them in the SonarQube database.</a:t>
            </a:r>
          </a:p>
          <a:p>
            <a:pPr algn="just">
              <a:lnSpc>
                <a:spcPct val="100000"/>
              </a:lnSpc>
              <a:buFont typeface="+mj-lt"/>
              <a:buAutoNum type="arabicPeriod"/>
            </a:pPr>
            <a:r>
              <a:rPr lang="en-IN" sz="2000" b="0" i="0" dirty="0">
                <a:solidFill>
                  <a:schemeClr val="tx1"/>
                </a:solidFill>
                <a:effectLst/>
              </a:rPr>
              <a:t> The database to store the following:</a:t>
            </a:r>
          </a:p>
          <a:p>
            <a:pPr marL="742950" lvl="1" indent="-285750" algn="just">
              <a:lnSpc>
                <a:spcPct val="100000"/>
              </a:lnSpc>
              <a:buFont typeface="+mj-lt"/>
              <a:buAutoNum type="arabicPeriod"/>
            </a:pPr>
            <a:r>
              <a:rPr lang="en-IN" sz="2000" b="0" i="0" dirty="0">
                <a:solidFill>
                  <a:srgbClr val="7D46FF"/>
                </a:solidFill>
                <a:effectLst/>
              </a:rPr>
              <a:t>Metrics and issues </a:t>
            </a:r>
            <a:r>
              <a:rPr lang="en-IN" sz="2000" b="0" i="0" dirty="0">
                <a:effectLst/>
              </a:rPr>
              <a:t>for code quality and security generated during code scans.</a:t>
            </a:r>
          </a:p>
          <a:p>
            <a:pPr marL="742950" lvl="1" indent="-285750" algn="just">
              <a:lnSpc>
                <a:spcPct val="100000"/>
              </a:lnSpc>
              <a:buFont typeface="+mj-lt"/>
              <a:buAutoNum type="arabicPeriod"/>
            </a:pPr>
            <a:r>
              <a:rPr lang="en-IN" sz="2000" b="0" i="0" dirty="0">
                <a:effectLst/>
              </a:rPr>
              <a:t>The SonarQube </a:t>
            </a:r>
            <a:r>
              <a:rPr lang="en-IN" sz="2000" b="0" i="0" dirty="0">
                <a:solidFill>
                  <a:srgbClr val="7D46FF"/>
                </a:solidFill>
                <a:effectLst/>
              </a:rPr>
              <a:t>instance configuration</a:t>
            </a:r>
            <a:r>
              <a:rPr lang="en-IN" sz="2000" b="0" i="0" dirty="0">
                <a:effectLst/>
              </a:rPr>
              <a:t>.</a:t>
            </a:r>
          </a:p>
          <a:p>
            <a:pPr algn="just">
              <a:lnSpc>
                <a:spcPct val="100000"/>
              </a:lnSpc>
              <a:buFont typeface="+mj-lt"/>
              <a:buAutoNum type="arabicPeriod"/>
            </a:pPr>
            <a:r>
              <a:rPr lang="en-IN" sz="2000" b="0" i="0" dirty="0">
                <a:solidFill>
                  <a:schemeClr val="tx1"/>
                </a:solidFill>
                <a:effectLst/>
              </a:rPr>
              <a:t> One or more </a:t>
            </a:r>
            <a:r>
              <a:rPr lang="en-IN" sz="2000" b="0" i="0" dirty="0">
                <a:solidFill>
                  <a:srgbClr val="7D46FF"/>
                </a:solidFill>
                <a:effectLst/>
              </a:rPr>
              <a:t>scanners</a:t>
            </a:r>
            <a:r>
              <a:rPr lang="en-IN" sz="2000" b="0" i="0" dirty="0">
                <a:solidFill>
                  <a:schemeClr val="tx1"/>
                </a:solidFill>
                <a:effectLst/>
              </a:rPr>
              <a:t> running on your build or </a:t>
            </a:r>
            <a:r>
              <a:rPr lang="en-IN" sz="2000" b="0" i="0" dirty="0">
                <a:solidFill>
                  <a:srgbClr val="7D46FF"/>
                </a:solidFill>
                <a:effectLst/>
              </a:rPr>
              <a:t>continuous integration servers </a:t>
            </a:r>
            <a:r>
              <a:rPr lang="en-IN" sz="2000" b="0" i="0" dirty="0">
                <a:solidFill>
                  <a:schemeClr val="tx1"/>
                </a:solidFill>
                <a:effectLst/>
              </a:rPr>
              <a:t>to </a:t>
            </a:r>
            <a:r>
              <a:rPr lang="en-IN" sz="2000" b="0" i="0" dirty="0" err="1">
                <a:solidFill>
                  <a:schemeClr val="tx1"/>
                </a:solidFill>
                <a:effectLst/>
              </a:rPr>
              <a:t>analyze</a:t>
            </a:r>
            <a:r>
              <a:rPr lang="en-IN" sz="2000" b="0" i="0" dirty="0">
                <a:solidFill>
                  <a:schemeClr val="tx1"/>
                </a:solidFill>
                <a:effectLst/>
              </a:rPr>
              <a:t> projects.</a:t>
            </a:r>
          </a:p>
          <a:p>
            <a:pPr marL="0" indent="0" algn="just">
              <a:lnSpc>
                <a:spcPct val="100000"/>
              </a:lnSpc>
              <a:buNone/>
            </a:pPr>
            <a:endParaRPr lang="en-US" sz="2000" dirty="0">
              <a:solidFill>
                <a:schemeClr val="tx1"/>
              </a:solidFill>
            </a:endParaRPr>
          </a:p>
        </p:txBody>
      </p:sp>
    </p:spTree>
    <p:extLst>
      <p:ext uri="{BB962C8B-B14F-4D97-AF65-F5344CB8AC3E}">
        <p14:creationId xmlns:p14="http://schemas.microsoft.com/office/powerpoint/2010/main" val="58513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2CA1-E737-FB73-7FA8-E66214C75B56}"/>
              </a:ext>
            </a:extLst>
          </p:cNvPr>
          <p:cNvSpPr>
            <a:spLocks noGrp="1"/>
          </p:cNvSpPr>
          <p:nvPr>
            <p:ph type="title"/>
          </p:nvPr>
        </p:nvSpPr>
        <p:spPr/>
        <p:txBody>
          <a:bodyPr/>
          <a:lstStyle/>
          <a:p>
            <a:r>
              <a:rPr lang="en-US" dirty="0">
                <a:solidFill>
                  <a:schemeClr val="tx1"/>
                </a:solidFill>
              </a:rPr>
              <a:t>Module 1</a:t>
            </a:r>
            <a:br>
              <a:rPr lang="en-US" dirty="0"/>
            </a:br>
            <a:r>
              <a:rPr lang="en-US" dirty="0"/>
              <a:t>Introduction</a:t>
            </a:r>
          </a:p>
        </p:txBody>
      </p:sp>
    </p:spTree>
    <p:extLst>
      <p:ext uri="{BB962C8B-B14F-4D97-AF65-F5344CB8AC3E}">
        <p14:creationId xmlns:p14="http://schemas.microsoft.com/office/powerpoint/2010/main" val="2856403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CC6A-D153-A991-D16D-42A56575CCCE}"/>
              </a:ext>
            </a:extLst>
          </p:cNvPr>
          <p:cNvSpPr>
            <a:spLocks noGrp="1"/>
          </p:cNvSpPr>
          <p:nvPr>
            <p:ph type="title"/>
          </p:nvPr>
        </p:nvSpPr>
        <p:spPr/>
        <p:txBody>
          <a:bodyPr/>
          <a:lstStyle/>
          <a:p>
            <a:r>
              <a:rPr lang="en-US" dirty="0"/>
              <a:t>Issues lifecycle</a:t>
            </a:r>
          </a:p>
        </p:txBody>
      </p:sp>
    </p:spTree>
    <p:extLst>
      <p:ext uri="{BB962C8B-B14F-4D97-AF65-F5344CB8AC3E}">
        <p14:creationId xmlns:p14="http://schemas.microsoft.com/office/powerpoint/2010/main" val="1528391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3E93-5FAE-8C1B-1FDC-39C752B651FD}"/>
              </a:ext>
            </a:extLst>
          </p:cNvPr>
          <p:cNvSpPr>
            <a:spLocks noGrp="1"/>
          </p:cNvSpPr>
          <p:nvPr>
            <p:ph type="title"/>
          </p:nvPr>
        </p:nvSpPr>
        <p:spPr/>
        <p:txBody>
          <a:bodyPr/>
          <a:lstStyle/>
          <a:p>
            <a:r>
              <a:rPr lang="en-US" dirty="0"/>
              <a:t>Issues</a:t>
            </a:r>
          </a:p>
        </p:txBody>
      </p:sp>
      <p:sp>
        <p:nvSpPr>
          <p:cNvPr id="3" name="Content Placeholder 2">
            <a:extLst>
              <a:ext uri="{FF2B5EF4-FFF2-40B4-BE49-F238E27FC236}">
                <a16:creationId xmlns:a16="http://schemas.microsoft.com/office/drawing/2014/main" id="{E5BC28E8-35E9-EAD9-89D1-7C0FEBC6452D}"/>
              </a:ext>
            </a:extLst>
          </p:cNvPr>
          <p:cNvSpPr>
            <a:spLocks noGrp="1"/>
          </p:cNvSpPr>
          <p:nvPr>
            <p:ph idx="1"/>
          </p:nvPr>
        </p:nvSpPr>
        <p:spPr/>
        <p:txBody>
          <a:bodyPr>
            <a:normAutofit/>
          </a:bodyPr>
          <a:lstStyle/>
          <a:p>
            <a:pPr marL="0" indent="0" algn="just">
              <a:lnSpc>
                <a:spcPct val="150000"/>
              </a:lnSpc>
              <a:buNone/>
            </a:pPr>
            <a:r>
              <a:rPr lang="en-US" sz="2000" b="0" dirty="0">
                <a:solidFill>
                  <a:schemeClr val="tx1"/>
                </a:solidFill>
              </a:rPr>
              <a:t>While running an analysis, SonarQube raises an issue every time a code breaks a coding rule. </a:t>
            </a:r>
          </a:p>
          <a:p>
            <a:pPr marL="0" indent="0" algn="just">
              <a:lnSpc>
                <a:spcPct val="150000"/>
              </a:lnSpc>
              <a:buNone/>
            </a:pPr>
            <a:r>
              <a:rPr lang="en-US" sz="2000" b="0" dirty="0">
                <a:solidFill>
                  <a:schemeClr val="tx1"/>
                </a:solidFill>
              </a:rPr>
              <a:t>The set of coding rules is defined through the associated Quality Profile for each language in the project.</a:t>
            </a:r>
          </a:p>
        </p:txBody>
      </p:sp>
    </p:spTree>
    <p:extLst>
      <p:ext uri="{BB962C8B-B14F-4D97-AF65-F5344CB8AC3E}">
        <p14:creationId xmlns:p14="http://schemas.microsoft.com/office/powerpoint/2010/main" val="1170587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3E93-5FAE-8C1B-1FDC-39C752B651FD}"/>
              </a:ext>
            </a:extLst>
          </p:cNvPr>
          <p:cNvSpPr>
            <a:spLocks noGrp="1"/>
          </p:cNvSpPr>
          <p:nvPr>
            <p:ph type="title"/>
          </p:nvPr>
        </p:nvSpPr>
        <p:spPr/>
        <p:txBody>
          <a:bodyPr/>
          <a:lstStyle/>
          <a:p>
            <a:r>
              <a:rPr lang="en-US" dirty="0"/>
              <a:t>Issue Types</a:t>
            </a:r>
          </a:p>
        </p:txBody>
      </p:sp>
      <p:sp>
        <p:nvSpPr>
          <p:cNvPr id="3" name="Content Placeholder 2">
            <a:extLst>
              <a:ext uri="{FF2B5EF4-FFF2-40B4-BE49-F238E27FC236}">
                <a16:creationId xmlns:a16="http://schemas.microsoft.com/office/drawing/2014/main" id="{E5BC28E8-35E9-EAD9-89D1-7C0FEBC6452D}"/>
              </a:ext>
            </a:extLst>
          </p:cNvPr>
          <p:cNvSpPr>
            <a:spLocks noGrp="1"/>
          </p:cNvSpPr>
          <p:nvPr>
            <p:ph idx="1"/>
          </p:nvPr>
        </p:nvSpPr>
        <p:spPr/>
        <p:txBody>
          <a:bodyPr>
            <a:normAutofit/>
          </a:bodyPr>
          <a:lstStyle/>
          <a:p>
            <a:pPr marL="0" indent="0" algn="l">
              <a:lnSpc>
                <a:spcPct val="100000"/>
              </a:lnSpc>
              <a:buNone/>
            </a:pPr>
            <a:r>
              <a:rPr lang="en-IN" sz="2000" b="0" i="0" dirty="0">
                <a:solidFill>
                  <a:schemeClr val="tx1"/>
                </a:solidFill>
                <a:effectLst/>
              </a:rPr>
              <a:t>There are three types of issues:</a:t>
            </a:r>
          </a:p>
          <a:p>
            <a:pPr marL="0" indent="0" algn="l">
              <a:lnSpc>
                <a:spcPct val="100000"/>
              </a:lnSpc>
              <a:buNone/>
            </a:pPr>
            <a:endParaRPr lang="en-IN" sz="2000" b="0" i="0" dirty="0">
              <a:solidFill>
                <a:schemeClr val="tx1"/>
              </a:solidFill>
              <a:effectLst/>
            </a:endParaRPr>
          </a:p>
          <a:p>
            <a:pPr algn="l">
              <a:lnSpc>
                <a:spcPct val="100000"/>
              </a:lnSpc>
              <a:buFont typeface="+mj-lt"/>
              <a:buAutoNum type="arabicPeriod"/>
            </a:pPr>
            <a:r>
              <a:rPr lang="en-IN" sz="2000" b="1" i="0" dirty="0">
                <a:solidFill>
                  <a:schemeClr val="tx1"/>
                </a:solidFill>
                <a:effectLst/>
              </a:rPr>
              <a:t> Bug</a:t>
            </a:r>
            <a:r>
              <a:rPr lang="en-IN" sz="2000" b="0" i="0" dirty="0">
                <a:solidFill>
                  <a:schemeClr val="tx1"/>
                </a:solidFill>
                <a:effectLst/>
              </a:rPr>
              <a:t> – A coding mistake that can lead to an error or unexpected behaviour at runtime.</a:t>
            </a:r>
          </a:p>
          <a:p>
            <a:pPr algn="l">
              <a:lnSpc>
                <a:spcPct val="100000"/>
              </a:lnSpc>
              <a:buFont typeface="+mj-lt"/>
              <a:buAutoNum type="arabicPeriod"/>
            </a:pPr>
            <a:r>
              <a:rPr lang="en-IN" sz="2000" b="1" i="0" dirty="0">
                <a:solidFill>
                  <a:schemeClr val="tx1"/>
                </a:solidFill>
                <a:effectLst/>
              </a:rPr>
              <a:t> Vulnerability</a:t>
            </a:r>
            <a:r>
              <a:rPr lang="en-IN" sz="2000" b="0" i="0" dirty="0">
                <a:solidFill>
                  <a:schemeClr val="tx1"/>
                </a:solidFill>
                <a:effectLst/>
              </a:rPr>
              <a:t> – A point in your code that's open to attack.</a:t>
            </a:r>
          </a:p>
          <a:p>
            <a:pPr algn="l">
              <a:lnSpc>
                <a:spcPct val="100000"/>
              </a:lnSpc>
              <a:buFont typeface="+mj-lt"/>
              <a:buAutoNum type="arabicPeriod"/>
            </a:pPr>
            <a:r>
              <a:rPr lang="en-IN" sz="2000" b="0" dirty="0">
                <a:solidFill>
                  <a:schemeClr val="tx1"/>
                </a:solidFill>
              </a:rPr>
              <a:t> </a:t>
            </a:r>
            <a:r>
              <a:rPr lang="en-IN" sz="2000" i="0" dirty="0">
                <a:solidFill>
                  <a:schemeClr val="tx1"/>
                </a:solidFill>
                <a:effectLst/>
              </a:rPr>
              <a:t>Code Smell </a:t>
            </a:r>
            <a:r>
              <a:rPr lang="en-IN" sz="2000" b="0" i="0" dirty="0">
                <a:solidFill>
                  <a:schemeClr val="tx1"/>
                </a:solidFill>
                <a:effectLst/>
              </a:rPr>
              <a:t>– A maintainability issue that makes your code confusing and difficult to maintain.</a:t>
            </a:r>
          </a:p>
        </p:txBody>
      </p:sp>
    </p:spTree>
    <p:extLst>
      <p:ext uri="{BB962C8B-B14F-4D97-AF65-F5344CB8AC3E}">
        <p14:creationId xmlns:p14="http://schemas.microsoft.com/office/powerpoint/2010/main" val="2740485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3E93-5FAE-8C1B-1FDC-39C752B651FD}"/>
              </a:ext>
            </a:extLst>
          </p:cNvPr>
          <p:cNvSpPr>
            <a:spLocks noGrp="1"/>
          </p:cNvSpPr>
          <p:nvPr>
            <p:ph type="title"/>
          </p:nvPr>
        </p:nvSpPr>
        <p:spPr>
          <a:xfrm>
            <a:off x="838200" y="1162843"/>
            <a:ext cx="10515600" cy="933243"/>
          </a:xfrm>
        </p:spPr>
        <p:txBody>
          <a:bodyPr/>
          <a:lstStyle/>
          <a:p>
            <a:r>
              <a:rPr lang="en-US" dirty="0"/>
              <a:t>Issue Severity</a:t>
            </a:r>
          </a:p>
        </p:txBody>
      </p:sp>
      <p:sp>
        <p:nvSpPr>
          <p:cNvPr id="3" name="Content Placeholder 2">
            <a:extLst>
              <a:ext uri="{FF2B5EF4-FFF2-40B4-BE49-F238E27FC236}">
                <a16:creationId xmlns:a16="http://schemas.microsoft.com/office/drawing/2014/main" id="{E5BC28E8-35E9-EAD9-89D1-7C0FEBC6452D}"/>
              </a:ext>
            </a:extLst>
          </p:cNvPr>
          <p:cNvSpPr>
            <a:spLocks noGrp="1"/>
          </p:cNvSpPr>
          <p:nvPr>
            <p:ph idx="1"/>
          </p:nvPr>
        </p:nvSpPr>
        <p:spPr>
          <a:xfrm>
            <a:off x="838200" y="1871003"/>
            <a:ext cx="10515600" cy="4305960"/>
          </a:xfrm>
        </p:spPr>
        <p:txBody>
          <a:bodyPr>
            <a:normAutofit/>
          </a:bodyPr>
          <a:lstStyle/>
          <a:p>
            <a:pPr marL="0" indent="0" algn="l">
              <a:buNone/>
            </a:pPr>
            <a:endParaRPr lang="en-IN" sz="1900" i="0" dirty="0">
              <a:solidFill>
                <a:schemeClr val="tx1"/>
              </a:solidFill>
              <a:effectLst/>
            </a:endParaRPr>
          </a:p>
          <a:p>
            <a:pPr marL="0" indent="0" algn="l">
              <a:buNone/>
            </a:pPr>
            <a:r>
              <a:rPr lang="en-IN" sz="1900" i="0" dirty="0">
                <a:solidFill>
                  <a:schemeClr val="tx1"/>
                </a:solidFill>
                <a:effectLst/>
              </a:rPr>
              <a:t>Each issue has one of five severities:</a:t>
            </a:r>
          </a:p>
          <a:p>
            <a:pPr marL="457200" indent="-457200" algn="just">
              <a:buFont typeface="+mj-lt"/>
              <a:buAutoNum type="arabicPeriod"/>
            </a:pPr>
            <a:r>
              <a:rPr lang="en-IN" sz="1900" i="0" dirty="0">
                <a:solidFill>
                  <a:srgbClr val="7D46FF"/>
                </a:solidFill>
                <a:effectLst/>
              </a:rPr>
              <a:t>BLOCKER --</a:t>
            </a:r>
            <a:r>
              <a:rPr lang="en-IN" sz="1900" b="0" i="0" dirty="0">
                <a:solidFill>
                  <a:srgbClr val="7D46FF"/>
                </a:solidFill>
                <a:effectLst/>
              </a:rPr>
              <a:t> </a:t>
            </a:r>
            <a:r>
              <a:rPr lang="en-IN" sz="1900" b="0" i="0" dirty="0">
                <a:solidFill>
                  <a:schemeClr val="tx1"/>
                </a:solidFill>
                <a:effectLst/>
              </a:rPr>
              <a:t>Bug with a high probability to impact the behaviour of the application in production: memory leak, unclosed JDBC connection; </a:t>
            </a:r>
            <a:r>
              <a:rPr lang="en-IN" sz="1900" b="0" i="0" dirty="0">
                <a:solidFill>
                  <a:srgbClr val="7D46FF"/>
                </a:solidFill>
                <a:effectLst/>
              </a:rPr>
              <a:t>the code MUST be fixed immediately.</a:t>
            </a:r>
          </a:p>
          <a:p>
            <a:pPr marL="457200" indent="-457200" algn="just">
              <a:buFont typeface="+mj-lt"/>
              <a:buAutoNum type="arabicPeriod"/>
            </a:pPr>
            <a:r>
              <a:rPr lang="en-IN" sz="1900" i="0" dirty="0">
                <a:solidFill>
                  <a:srgbClr val="7D46FF"/>
                </a:solidFill>
                <a:effectLst/>
              </a:rPr>
              <a:t>CRITICAL -- </a:t>
            </a:r>
            <a:r>
              <a:rPr lang="en-IN" sz="1900" b="0" i="0" dirty="0">
                <a:solidFill>
                  <a:schemeClr val="tx1"/>
                </a:solidFill>
                <a:effectLst/>
              </a:rPr>
              <a:t>Either a bug with a low probability to impact the behaviour of the application in production or an issue which represents a security flaw: empty catch block, SQL injection; </a:t>
            </a:r>
            <a:r>
              <a:rPr lang="en-IN" sz="1900" b="0" i="0" dirty="0">
                <a:solidFill>
                  <a:srgbClr val="7D46FF"/>
                </a:solidFill>
                <a:effectLst/>
              </a:rPr>
              <a:t>the code MUST be immediately reviewed.</a:t>
            </a:r>
          </a:p>
          <a:p>
            <a:pPr marL="457200" indent="-457200" algn="just">
              <a:buFont typeface="+mj-lt"/>
              <a:buAutoNum type="arabicPeriod"/>
            </a:pPr>
            <a:r>
              <a:rPr lang="en-IN" sz="1900" b="0" i="0" dirty="0">
                <a:solidFill>
                  <a:srgbClr val="7D46FF"/>
                </a:solidFill>
                <a:effectLst/>
              </a:rPr>
              <a:t>MAJOR --</a:t>
            </a:r>
            <a:r>
              <a:rPr lang="en-IN" sz="1900" b="0" i="0" dirty="0">
                <a:solidFill>
                  <a:schemeClr val="tx1"/>
                </a:solidFill>
                <a:effectLst/>
              </a:rPr>
              <a:t> Quality flaw which can highly impact the developer’s productivity: an uncovered piece of code, duplicated blocks, unused parameters.</a:t>
            </a:r>
          </a:p>
          <a:p>
            <a:pPr marL="457200" indent="-457200" algn="just">
              <a:buFont typeface="+mj-lt"/>
              <a:buAutoNum type="arabicPeriod"/>
            </a:pPr>
            <a:r>
              <a:rPr lang="en-IN" sz="1900" b="0" i="0" dirty="0">
                <a:solidFill>
                  <a:srgbClr val="7D46FF"/>
                </a:solidFill>
                <a:effectLst/>
              </a:rPr>
              <a:t>MINOR -- </a:t>
            </a:r>
            <a:r>
              <a:rPr lang="en-IN" sz="1900" b="0" i="0" dirty="0">
                <a:solidFill>
                  <a:schemeClr val="tx1"/>
                </a:solidFill>
                <a:effectLst/>
              </a:rPr>
              <a:t>Quality flaw which can slightly impact the developer productivity: lines should not be too long, "switch" statements should have at least 3 cases</a:t>
            </a:r>
          </a:p>
          <a:p>
            <a:pPr marL="457200" indent="-457200" algn="just">
              <a:buFont typeface="+mj-lt"/>
              <a:buAutoNum type="arabicPeriod"/>
            </a:pPr>
            <a:r>
              <a:rPr lang="en-IN" sz="1900" b="0" i="0" dirty="0">
                <a:solidFill>
                  <a:srgbClr val="7D46FF"/>
                </a:solidFill>
                <a:effectLst/>
              </a:rPr>
              <a:t>INFO -- </a:t>
            </a:r>
            <a:r>
              <a:rPr lang="en-IN" sz="1900" b="0" i="0" dirty="0">
                <a:solidFill>
                  <a:schemeClr val="tx1"/>
                </a:solidFill>
                <a:effectLst/>
              </a:rPr>
              <a:t>Neither a bug nor a quality flaw, just a finding.</a:t>
            </a:r>
          </a:p>
        </p:txBody>
      </p:sp>
    </p:spTree>
    <p:extLst>
      <p:ext uri="{BB962C8B-B14F-4D97-AF65-F5344CB8AC3E}">
        <p14:creationId xmlns:p14="http://schemas.microsoft.com/office/powerpoint/2010/main" val="3757717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2B26-F1A0-C1A3-A3BE-67794E90816C}"/>
              </a:ext>
            </a:extLst>
          </p:cNvPr>
          <p:cNvSpPr>
            <a:spLocks noGrp="1"/>
          </p:cNvSpPr>
          <p:nvPr>
            <p:ph type="title"/>
          </p:nvPr>
        </p:nvSpPr>
        <p:spPr/>
        <p:txBody>
          <a:bodyPr/>
          <a:lstStyle/>
          <a:p>
            <a:r>
              <a:rPr lang="en-US" dirty="0"/>
              <a:t>Issues Lifecyle</a:t>
            </a:r>
          </a:p>
        </p:txBody>
      </p:sp>
      <p:sp>
        <p:nvSpPr>
          <p:cNvPr id="3" name="Content Placeholder 2">
            <a:extLst>
              <a:ext uri="{FF2B5EF4-FFF2-40B4-BE49-F238E27FC236}">
                <a16:creationId xmlns:a16="http://schemas.microsoft.com/office/drawing/2014/main" id="{158AF290-9ACD-B9F3-0272-C25F8D2328EB}"/>
              </a:ext>
            </a:extLst>
          </p:cNvPr>
          <p:cNvSpPr>
            <a:spLocks noGrp="1"/>
          </p:cNvSpPr>
          <p:nvPr>
            <p:ph idx="1"/>
          </p:nvPr>
        </p:nvSpPr>
        <p:spPr>
          <a:xfrm>
            <a:off x="838200" y="2250831"/>
            <a:ext cx="10515600" cy="3926131"/>
          </a:xfrm>
        </p:spPr>
        <p:txBody>
          <a:bodyPr>
            <a:normAutofit/>
          </a:bodyPr>
          <a:lstStyle/>
          <a:p>
            <a:pPr marL="0" indent="0" algn="just">
              <a:buNone/>
            </a:pPr>
            <a:r>
              <a:rPr lang="en-IN" sz="2400" i="0" dirty="0">
                <a:solidFill>
                  <a:schemeClr val="tx1"/>
                </a:solidFill>
                <a:effectLst/>
              </a:rPr>
              <a:t>Statuses</a:t>
            </a:r>
          </a:p>
          <a:p>
            <a:pPr marL="0" indent="0" algn="just">
              <a:buNone/>
            </a:pPr>
            <a:endParaRPr lang="en-IN" sz="2000" b="0" dirty="0">
              <a:solidFill>
                <a:schemeClr val="tx1"/>
              </a:solidFill>
            </a:endParaRPr>
          </a:p>
          <a:p>
            <a:pPr marL="0" indent="0" algn="just">
              <a:buNone/>
            </a:pPr>
            <a:r>
              <a:rPr lang="en-IN" sz="2000" b="0" i="0" dirty="0">
                <a:solidFill>
                  <a:schemeClr val="tx1"/>
                </a:solidFill>
                <a:effectLst/>
              </a:rPr>
              <a:t>After creation, issues flow through a lifecycle, taking one of the following statuses:</a:t>
            </a:r>
          </a:p>
          <a:p>
            <a:pPr marL="457200" indent="-457200" algn="just">
              <a:buFont typeface="+mj-lt"/>
              <a:buAutoNum type="arabicPeriod"/>
            </a:pPr>
            <a:r>
              <a:rPr lang="en-IN" sz="2000" b="1" i="0" dirty="0">
                <a:solidFill>
                  <a:schemeClr val="tx1"/>
                </a:solidFill>
                <a:effectLst/>
              </a:rPr>
              <a:t>Open</a:t>
            </a:r>
            <a:r>
              <a:rPr lang="en-IN" sz="2000" b="0" i="0" dirty="0">
                <a:solidFill>
                  <a:schemeClr val="tx1"/>
                </a:solidFill>
                <a:effectLst/>
              </a:rPr>
              <a:t> - set by SonarQube on new issues</a:t>
            </a:r>
          </a:p>
          <a:p>
            <a:pPr marL="457200" indent="-457200" algn="just">
              <a:buFont typeface="+mj-lt"/>
              <a:buAutoNum type="arabicPeriod"/>
            </a:pPr>
            <a:r>
              <a:rPr lang="en-IN" sz="2000" b="1" i="0" dirty="0">
                <a:solidFill>
                  <a:schemeClr val="tx1"/>
                </a:solidFill>
                <a:effectLst/>
              </a:rPr>
              <a:t>Confirmed</a:t>
            </a:r>
            <a:r>
              <a:rPr lang="en-IN" sz="2000" b="0" i="0" dirty="0">
                <a:solidFill>
                  <a:schemeClr val="tx1"/>
                </a:solidFill>
                <a:effectLst/>
              </a:rPr>
              <a:t> - set manually to indicate that the issue is valid</a:t>
            </a:r>
          </a:p>
          <a:p>
            <a:pPr marL="457200" indent="-457200" algn="just">
              <a:buFont typeface="+mj-lt"/>
              <a:buAutoNum type="arabicPeriod"/>
            </a:pPr>
            <a:r>
              <a:rPr lang="en-IN" sz="2000" b="1" i="0" dirty="0">
                <a:solidFill>
                  <a:schemeClr val="tx1"/>
                </a:solidFill>
                <a:effectLst/>
              </a:rPr>
              <a:t>Resolved</a:t>
            </a:r>
            <a:r>
              <a:rPr lang="en-IN" sz="2000" b="0" i="0" dirty="0">
                <a:solidFill>
                  <a:schemeClr val="tx1"/>
                </a:solidFill>
                <a:effectLst/>
              </a:rPr>
              <a:t> - set manually to indicate that the next analysis should Close the issue</a:t>
            </a:r>
          </a:p>
          <a:p>
            <a:pPr marL="457200" indent="-457200" algn="just">
              <a:buFont typeface="+mj-lt"/>
              <a:buAutoNum type="arabicPeriod"/>
            </a:pPr>
            <a:r>
              <a:rPr lang="en-IN" sz="2000" b="1" i="0" dirty="0">
                <a:solidFill>
                  <a:schemeClr val="tx1"/>
                </a:solidFill>
                <a:effectLst/>
              </a:rPr>
              <a:t>Reopened</a:t>
            </a:r>
            <a:r>
              <a:rPr lang="en-IN" sz="2000" b="0" i="0" dirty="0">
                <a:solidFill>
                  <a:schemeClr val="tx1"/>
                </a:solidFill>
                <a:effectLst/>
              </a:rPr>
              <a:t> - set automatically by SonarQube when a Resolved issue hasn't been corrected</a:t>
            </a:r>
          </a:p>
          <a:p>
            <a:pPr marL="457200" indent="-457200" algn="just">
              <a:buFont typeface="+mj-lt"/>
              <a:buAutoNum type="arabicPeriod"/>
            </a:pPr>
            <a:r>
              <a:rPr lang="en-IN" sz="2000" b="1" i="0" dirty="0">
                <a:solidFill>
                  <a:schemeClr val="tx1"/>
                </a:solidFill>
                <a:effectLst/>
              </a:rPr>
              <a:t>Closed</a:t>
            </a:r>
            <a:r>
              <a:rPr lang="en-IN" sz="2000" b="0" i="0" dirty="0">
                <a:solidFill>
                  <a:schemeClr val="tx1"/>
                </a:solidFill>
                <a:effectLst/>
              </a:rPr>
              <a:t> - set automatically by SonarQube for automatically created issues.</a:t>
            </a:r>
          </a:p>
        </p:txBody>
      </p:sp>
    </p:spTree>
    <p:extLst>
      <p:ext uri="{BB962C8B-B14F-4D97-AF65-F5344CB8AC3E}">
        <p14:creationId xmlns:p14="http://schemas.microsoft.com/office/powerpoint/2010/main" val="3005524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2B26-F1A0-C1A3-A3BE-67794E90816C}"/>
              </a:ext>
            </a:extLst>
          </p:cNvPr>
          <p:cNvSpPr>
            <a:spLocks noGrp="1"/>
          </p:cNvSpPr>
          <p:nvPr>
            <p:ph type="title"/>
          </p:nvPr>
        </p:nvSpPr>
        <p:spPr/>
        <p:txBody>
          <a:bodyPr/>
          <a:lstStyle/>
          <a:p>
            <a:r>
              <a:rPr lang="en-US" dirty="0"/>
              <a:t>Resolutions</a:t>
            </a:r>
          </a:p>
        </p:txBody>
      </p:sp>
      <p:sp>
        <p:nvSpPr>
          <p:cNvPr id="3" name="Content Placeholder 2">
            <a:extLst>
              <a:ext uri="{FF2B5EF4-FFF2-40B4-BE49-F238E27FC236}">
                <a16:creationId xmlns:a16="http://schemas.microsoft.com/office/drawing/2014/main" id="{158AF290-9ACD-B9F3-0272-C25F8D2328EB}"/>
              </a:ext>
            </a:extLst>
          </p:cNvPr>
          <p:cNvSpPr>
            <a:spLocks noGrp="1"/>
          </p:cNvSpPr>
          <p:nvPr>
            <p:ph idx="1"/>
          </p:nvPr>
        </p:nvSpPr>
        <p:spPr>
          <a:xfrm>
            <a:off x="838200" y="2152357"/>
            <a:ext cx="10515600" cy="4024605"/>
          </a:xfrm>
        </p:spPr>
        <p:txBody>
          <a:bodyPr>
            <a:noAutofit/>
          </a:bodyPr>
          <a:lstStyle/>
          <a:p>
            <a:pPr marL="0" indent="0" algn="l">
              <a:lnSpc>
                <a:spcPct val="100000"/>
              </a:lnSpc>
              <a:buNone/>
            </a:pPr>
            <a:r>
              <a:rPr lang="en-IN" sz="2000" b="0" i="0" dirty="0">
                <a:solidFill>
                  <a:schemeClr val="tx1"/>
                </a:solidFill>
                <a:effectLst/>
              </a:rPr>
              <a:t>Closed issues will have one of the following resolutions:</a:t>
            </a:r>
          </a:p>
          <a:p>
            <a:pPr marL="457200" indent="-457200" algn="l">
              <a:lnSpc>
                <a:spcPct val="100000"/>
              </a:lnSpc>
              <a:buFont typeface="+mj-lt"/>
              <a:buAutoNum type="arabicPeriod"/>
            </a:pPr>
            <a:r>
              <a:rPr lang="en-IN" sz="2000" b="1" i="0" dirty="0">
                <a:solidFill>
                  <a:srgbClr val="7D46FF"/>
                </a:solidFill>
                <a:effectLst/>
              </a:rPr>
              <a:t>Fixed</a:t>
            </a:r>
            <a:r>
              <a:rPr lang="en-IN" sz="2000" b="0" i="0" dirty="0">
                <a:solidFill>
                  <a:srgbClr val="7D46FF"/>
                </a:solidFill>
                <a:effectLst/>
              </a:rPr>
              <a:t> - </a:t>
            </a:r>
            <a:r>
              <a:rPr lang="en-IN" sz="2000" b="0" i="0" dirty="0">
                <a:solidFill>
                  <a:schemeClr val="tx1"/>
                </a:solidFill>
                <a:effectLst/>
              </a:rPr>
              <a:t>set automatically when a subsequent analysis shows that the issue has been corrected or the file is no longer available (removed from the project, excluded or renamed)</a:t>
            </a:r>
          </a:p>
          <a:p>
            <a:pPr marL="457200" indent="-457200" algn="l">
              <a:lnSpc>
                <a:spcPct val="100000"/>
              </a:lnSpc>
              <a:buFont typeface="+mj-lt"/>
              <a:buAutoNum type="arabicPeriod"/>
            </a:pPr>
            <a:r>
              <a:rPr lang="en-IN" sz="2000" b="1" i="0" dirty="0">
                <a:solidFill>
                  <a:srgbClr val="7D46FF"/>
                </a:solidFill>
                <a:effectLst/>
              </a:rPr>
              <a:t>Removed</a:t>
            </a:r>
            <a:r>
              <a:rPr lang="en-IN" sz="2000" b="0" i="0" dirty="0">
                <a:solidFill>
                  <a:srgbClr val="7D46FF"/>
                </a:solidFill>
                <a:effectLst/>
              </a:rPr>
              <a:t> - </a:t>
            </a:r>
            <a:r>
              <a:rPr lang="en-IN" sz="2000" b="0" i="0" dirty="0">
                <a:solidFill>
                  <a:schemeClr val="tx1"/>
                </a:solidFill>
                <a:effectLst/>
              </a:rPr>
              <a:t>set automatically when the related rule is no longer available. The rule may not be available either because it has been removed from the Quality Profile or because the underlying plugin has been uninstalled.</a:t>
            </a:r>
          </a:p>
          <a:p>
            <a:pPr algn="l">
              <a:lnSpc>
                <a:spcPct val="100000"/>
              </a:lnSpc>
            </a:pPr>
            <a:r>
              <a:rPr lang="en-IN" sz="2000" b="0" i="0" dirty="0">
                <a:solidFill>
                  <a:schemeClr val="tx1"/>
                </a:solidFill>
                <a:effectLst/>
              </a:rPr>
              <a:t>Resolved issues will have one of the following resolutions:</a:t>
            </a:r>
          </a:p>
          <a:p>
            <a:pPr lvl="1">
              <a:lnSpc>
                <a:spcPct val="100000"/>
              </a:lnSpc>
            </a:pPr>
            <a:r>
              <a:rPr lang="en-IN" sz="1600" b="1" i="0" dirty="0">
                <a:solidFill>
                  <a:schemeClr val="tx1"/>
                </a:solidFill>
                <a:effectLst/>
              </a:rPr>
              <a:t>False Positive</a:t>
            </a:r>
            <a:r>
              <a:rPr lang="en-IN" sz="1600" b="0" i="0" dirty="0">
                <a:solidFill>
                  <a:schemeClr val="tx1"/>
                </a:solidFill>
                <a:effectLst/>
              </a:rPr>
              <a:t> - set manually</a:t>
            </a:r>
          </a:p>
          <a:p>
            <a:pPr lvl="1">
              <a:lnSpc>
                <a:spcPct val="100000"/>
              </a:lnSpc>
            </a:pPr>
            <a:r>
              <a:rPr lang="en-IN" sz="1600" b="1" i="0" dirty="0">
                <a:solidFill>
                  <a:schemeClr val="tx1"/>
                </a:solidFill>
                <a:effectLst/>
              </a:rPr>
              <a:t>Won't Fix</a:t>
            </a:r>
            <a:r>
              <a:rPr lang="en-IN" sz="1600" b="0" i="0" dirty="0">
                <a:solidFill>
                  <a:schemeClr val="tx1"/>
                </a:solidFill>
                <a:effectLst/>
              </a:rPr>
              <a:t> - set manually</a:t>
            </a:r>
          </a:p>
          <a:p>
            <a:pPr marL="0" indent="0">
              <a:lnSpc>
                <a:spcPct val="100000"/>
              </a:lnSpc>
              <a:buNone/>
            </a:pPr>
            <a:endParaRPr lang="en-IN" sz="2000" b="0" i="0" dirty="0">
              <a:solidFill>
                <a:schemeClr val="tx1"/>
              </a:solidFill>
              <a:effectLst/>
            </a:endParaRPr>
          </a:p>
        </p:txBody>
      </p:sp>
    </p:spTree>
    <p:extLst>
      <p:ext uri="{BB962C8B-B14F-4D97-AF65-F5344CB8AC3E}">
        <p14:creationId xmlns:p14="http://schemas.microsoft.com/office/powerpoint/2010/main" val="347835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2B26-F1A0-C1A3-A3BE-67794E90816C}"/>
              </a:ext>
            </a:extLst>
          </p:cNvPr>
          <p:cNvSpPr>
            <a:spLocks noGrp="1"/>
          </p:cNvSpPr>
          <p:nvPr>
            <p:ph type="title"/>
          </p:nvPr>
        </p:nvSpPr>
        <p:spPr/>
        <p:txBody>
          <a:bodyPr/>
          <a:lstStyle/>
          <a:p>
            <a:r>
              <a:rPr lang="en-US" dirty="0"/>
              <a:t>Statuses</a:t>
            </a:r>
          </a:p>
        </p:txBody>
      </p:sp>
      <p:sp>
        <p:nvSpPr>
          <p:cNvPr id="3" name="Content Placeholder 2">
            <a:extLst>
              <a:ext uri="{FF2B5EF4-FFF2-40B4-BE49-F238E27FC236}">
                <a16:creationId xmlns:a16="http://schemas.microsoft.com/office/drawing/2014/main" id="{158AF290-9ACD-B9F3-0272-C25F8D2328EB}"/>
              </a:ext>
            </a:extLst>
          </p:cNvPr>
          <p:cNvSpPr>
            <a:spLocks noGrp="1"/>
          </p:cNvSpPr>
          <p:nvPr>
            <p:ph idx="1"/>
          </p:nvPr>
        </p:nvSpPr>
        <p:spPr/>
        <p:txBody>
          <a:bodyPr>
            <a:normAutofit/>
          </a:bodyPr>
          <a:lstStyle/>
          <a:p>
            <a:pPr marL="0" indent="0" algn="just">
              <a:buNone/>
            </a:pPr>
            <a:r>
              <a:rPr lang="en-IN" sz="2000" b="0" i="0" dirty="0">
                <a:solidFill>
                  <a:schemeClr val="tx1"/>
                </a:solidFill>
                <a:effectLst/>
              </a:rPr>
              <a:t>After creation, issues flow through a lifecycle, taking one of the following statuses:</a:t>
            </a:r>
          </a:p>
          <a:p>
            <a:pPr marL="457200" indent="-457200" algn="just">
              <a:buFont typeface="+mj-lt"/>
              <a:buAutoNum type="arabicPeriod"/>
            </a:pPr>
            <a:r>
              <a:rPr lang="en-IN" sz="2000" b="1" i="0" dirty="0">
                <a:solidFill>
                  <a:schemeClr val="tx1"/>
                </a:solidFill>
                <a:effectLst/>
              </a:rPr>
              <a:t>Open</a:t>
            </a:r>
            <a:r>
              <a:rPr lang="en-IN" sz="2000" b="0" i="0" dirty="0">
                <a:solidFill>
                  <a:schemeClr val="tx1"/>
                </a:solidFill>
                <a:effectLst/>
              </a:rPr>
              <a:t> - set by SonarQube on new issues</a:t>
            </a:r>
          </a:p>
          <a:p>
            <a:pPr marL="457200" indent="-457200" algn="just">
              <a:buFont typeface="+mj-lt"/>
              <a:buAutoNum type="arabicPeriod"/>
            </a:pPr>
            <a:r>
              <a:rPr lang="en-IN" sz="2000" b="1" i="0" dirty="0">
                <a:solidFill>
                  <a:schemeClr val="tx1"/>
                </a:solidFill>
                <a:effectLst/>
              </a:rPr>
              <a:t>Confirmed</a:t>
            </a:r>
            <a:r>
              <a:rPr lang="en-IN" sz="2000" b="0" i="0" dirty="0">
                <a:solidFill>
                  <a:schemeClr val="tx1"/>
                </a:solidFill>
                <a:effectLst/>
              </a:rPr>
              <a:t> - set manually to indicate that the issue is valid</a:t>
            </a:r>
          </a:p>
          <a:p>
            <a:pPr marL="457200" indent="-457200" algn="just">
              <a:buFont typeface="+mj-lt"/>
              <a:buAutoNum type="arabicPeriod"/>
            </a:pPr>
            <a:r>
              <a:rPr lang="en-IN" sz="2000" b="1" i="0" dirty="0">
                <a:solidFill>
                  <a:schemeClr val="tx1"/>
                </a:solidFill>
                <a:effectLst/>
              </a:rPr>
              <a:t>Resolved</a:t>
            </a:r>
            <a:r>
              <a:rPr lang="en-IN" sz="2000" b="0" i="0" dirty="0">
                <a:solidFill>
                  <a:schemeClr val="tx1"/>
                </a:solidFill>
                <a:effectLst/>
              </a:rPr>
              <a:t> - set manually to indicate that the next analysis should Close the issue</a:t>
            </a:r>
          </a:p>
          <a:p>
            <a:pPr marL="457200" indent="-457200" algn="just">
              <a:buFont typeface="+mj-lt"/>
              <a:buAutoNum type="arabicPeriod"/>
            </a:pPr>
            <a:r>
              <a:rPr lang="en-IN" sz="2000" b="1" i="0" dirty="0">
                <a:solidFill>
                  <a:schemeClr val="tx1"/>
                </a:solidFill>
                <a:effectLst/>
              </a:rPr>
              <a:t>Reopened</a:t>
            </a:r>
            <a:r>
              <a:rPr lang="en-IN" sz="2000" b="0" i="0" dirty="0">
                <a:solidFill>
                  <a:schemeClr val="tx1"/>
                </a:solidFill>
                <a:effectLst/>
              </a:rPr>
              <a:t> - set automatically by SonarQube when a Resolved issue hasn't been corrected</a:t>
            </a:r>
          </a:p>
          <a:p>
            <a:pPr marL="457200" indent="-457200" algn="just">
              <a:buFont typeface="+mj-lt"/>
              <a:buAutoNum type="arabicPeriod"/>
            </a:pPr>
            <a:r>
              <a:rPr lang="en-IN" sz="2000" b="1" i="0" dirty="0">
                <a:solidFill>
                  <a:schemeClr val="tx1"/>
                </a:solidFill>
                <a:effectLst/>
              </a:rPr>
              <a:t>Closed</a:t>
            </a:r>
            <a:r>
              <a:rPr lang="en-IN" sz="2000" b="0" i="0" dirty="0">
                <a:solidFill>
                  <a:schemeClr val="tx1"/>
                </a:solidFill>
                <a:effectLst/>
              </a:rPr>
              <a:t> - set automatically by SonarQube for automatically created issues.</a:t>
            </a:r>
          </a:p>
        </p:txBody>
      </p:sp>
    </p:spTree>
    <p:extLst>
      <p:ext uri="{BB962C8B-B14F-4D97-AF65-F5344CB8AC3E}">
        <p14:creationId xmlns:p14="http://schemas.microsoft.com/office/powerpoint/2010/main" val="4045668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2B26-F1A0-C1A3-A3BE-67794E90816C}"/>
              </a:ext>
            </a:extLst>
          </p:cNvPr>
          <p:cNvSpPr>
            <a:spLocks noGrp="1"/>
          </p:cNvSpPr>
          <p:nvPr>
            <p:ph type="title"/>
          </p:nvPr>
        </p:nvSpPr>
        <p:spPr/>
        <p:txBody>
          <a:bodyPr/>
          <a:lstStyle/>
          <a:p>
            <a:r>
              <a:rPr lang="en-US" dirty="0"/>
              <a:t>Issue Workflow</a:t>
            </a:r>
          </a:p>
        </p:txBody>
      </p:sp>
      <p:sp>
        <p:nvSpPr>
          <p:cNvPr id="3" name="Content Placeholder 2">
            <a:extLst>
              <a:ext uri="{FF2B5EF4-FFF2-40B4-BE49-F238E27FC236}">
                <a16:creationId xmlns:a16="http://schemas.microsoft.com/office/drawing/2014/main" id="{158AF290-9ACD-B9F3-0272-C25F8D2328EB}"/>
              </a:ext>
            </a:extLst>
          </p:cNvPr>
          <p:cNvSpPr>
            <a:spLocks noGrp="1"/>
          </p:cNvSpPr>
          <p:nvPr>
            <p:ph idx="1"/>
          </p:nvPr>
        </p:nvSpPr>
        <p:spPr/>
        <p:txBody>
          <a:bodyPr>
            <a:noAutofit/>
          </a:bodyPr>
          <a:lstStyle/>
          <a:p>
            <a:pPr marL="0" indent="0" algn="l">
              <a:lnSpc>
                <a:spcPct val="100000"/>
              </a:lnSpc>
              <a:buNone/>
            </a:pPr>
            <a:r>
              <a:rPr lang="en-IN" sz="2000" b="0" i="0" dirty="0">
                <a:solidFill>
                  <a:schemeClr val="tx1"/>
                </a:solidFill>
                <a:effectLst/>
              </a:rPr>
              <a:t>Issues are automatically closed (status: Closed) when:</a:t>
            </a:r>
          </a:p>
          <a:p>
            <a:pPr lvl="1">
              <a:lnSpc>
                <a:spcPct val="100000"/>
              </a:lnSpc>
            </a:pPr>
            <a:r>
              <a:rPr lang="en-IN" sz="2000" b="0" i="0" dirty="0">
                <a:solidFill>
                  <a:schemeClr val="tx1"/>
                </a:solidFill>
                <a:effectLst/>
              </a:rPr>
              <a:t>an issue (of any status) has been properly fixed = Resolution: Fixed</a:t>
            </a:r>
          </a:p>
          <a:p>
            <a:pPr lvl="1">
              <a:lnSpc>
                <a:spcPct val="100000"/>
              </a:lnSpc>
            </a:pPr>
            <a:r>
              <a:rPr lang="en-IN" sz="2000" b="0" i="0" dirty="0">
                <a:solidFill>
                  <a:schemeClr val="tx1"/>
                </a:solidFill>
                <a:effectLst/>
              </a:rPr>
              <a:t>an issue no longer exists because the related coding rule has been </a:t>
            </a:r>
            <a:r>
              <a:rPr lang="en-IN" sz="2000" b="0" i="0" dirty="0" err="1">
                <a:solidFill>
                  <a:schemeClr val="tx1"/>
                </a:solidFill>
                <a:effectLst/>
              </a:rPr>
              <a:t>deactived</a:t>
            </a:r>
            <a:r>
              <a:rPr lang="en-IN" sz="2000" b="0" i="0" dirty="0">
                <a:solidFill>
                  <a:schemeClr val="tx1"/>
                </a:solidFill>
                <a:effectLst/>
              </a:rPr>
              <a:t> or is no longer available (</a:t>
            </a:r>
            <a:r>
              <a:rPr lang="en-IN" sz="2000" b="0" i="0" dirty="0" err="1">
                <a:solidFill>
                  <a:schemeClr val="tx1"/>
                </a:solidFill>
                <a:effectLst/>
              </a:rPr>
              <a:t>ie</a:t>
            </a:r>
            <a:r>
              <a:rPr lang="en-IN" sz="2000" b="0" i="0" dirty="0">
                <a:solidFill>
                  <a:schemeClr val="tx1"/>
                </a:solidFill>
                <a:effectLst/>
              </a:rPr>
              <a:t>: plugin has been removed) = Resolution: Removed</a:t>
            </a:r>
          </a:p>
          <a:p>
            <a:pPr algn="l">
              <a:lnSpc>
                <a:spcPct val="100000"/>
              </a:lnSpc>
            </a:pPr>
            <a:r>
              <a:rPr lang="en-IN" sz="2000" b="0" i="0" dirty="0">
                <a:solidFill>
                  <a:schemeClr val="tx1"/>
                </a:solidFill>
                <a:effectLst/>
              </a:rPr>
              <a:t>Issues are automatically reopened (status: Reopened) when:</a:t>
            </a:r>
          </a:p>
          <a:p>
            <a:pPr lvl="1">
              <a:lnSpc>
                <a:spcPct val="100000"/>
              </a:lnSpc>
            </a:pPr>
            <a:r>
              <a:rPr lang="en-IN" sz="2000" b="0" i="0" dirty="0">
                <a:solidFill>
                  <a:schemeClr val="tx1"/>
                </a:solidFill>
                <a:effectLst/>
              </a:rPr>
              <a:t>an issue that was manually Resolved as Fixed(but Resolution is not False positive) is shown by a subsequent analysis to still exist.</a:t>
            </a:r>
          </a:p>
        </p:txBody>
      </p:sp>
    </p:spTree>
    <p:extLst>
      <p:ext uri="{BB962C8B-B14F-4D97-AF65-F5344CB8AC3E}">
        <p14:creationId xmlns:p14="http://schemas.microsoft.com/office/powerpoint/2010/main" val="583912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42C0-93B2-7CFF-FBC2-AF24C816E242}"/>
              </a:ext>
            </a:extLst>
          </p:cNvPr>
          <p:cNvSpPr>
            <a:spLocks noGrp="1"/>
          </p:cNvSpPr>
          <p:nvPr>
            <p:ph type="title"/>
          </p:nvPr>
        </p:nvSpPr>
        <p:spPr/>
        <p:txBody>
          <a:bodyPr/>
          <a:lstStyle/>
          <a:p>
            <a:r>
              <a:rPr lang="en-US" dirty="0"/>
              <a:t>Metrics Definitions</a:t>
            </a:r>
          </a:p>
        </p:txBody>
      </p:sp>
      <p:sp>
        <p:nvSpPr>
          <p:cNvPr id="3" name="Content Placeholder 2">
            <a:extLst>
              <a:ext uri="{FF2B5EF4-FFF2-40B4-BE49-F238E27FC236}">
                <a16:creationId xmlns:a16="http://schemas.microsoft.com/office/drawing/2014/main" id="{C63CCA9E-0827-FD53-99EB-85B1EB49726B}"/>
              </a:ext>
            </a:extLst>
          </p:cNvPr>
          <p:cNvSpPr>
            <a:spLocks noGrp="1"/>
          </p:cNvSpPr>
          <p:nvPr>
            <p:ph sz="half" idx="1"/>
          </p:nvPr>
        </p:nvSpPr>
        <p:spPr/>
        <p:txBody>
          <a:bodyPr>
            <a:normAutofit/>
          </a:bodyPr>
          <a:lstStyle/>
          <a:p>
            <a:pPr marL="514350" indent="-514350">
              <a:buAutoNum type="arabicPeriod"/>
            </a:pPr>
            <a:r>
              <a:rPr lang="en-US" dirty="0"/>
              <a:t>Complexity</a:t>
            </a:r>
          </a:p>
          <a:p>
            <a:pPr marL="514350" indent="-514350">
              <a:buAutoNum type="arabicPeriod"/>
            </a:pPr>
            <a:r>
              <a:rPr lang="en-US" dirty="0"/>
              <a:t>Duplications</a:t>
            </a:r>
          </a:p>
          <a:p>
            <a:pPr marL="514350" indent="-514350">
              <a:buAutoNum type="arabicPeriod"/>
            </a:pPr>
            <a:r>
              <a:rPr lang="en-US" dirty="0"/>
              <a:t>Issues</a:t>
            </a:r>
          </a:p>
          <a:p>
            <a:pPr marL="514350" indent="-514350">
              <a:buAutoNum type="arabicPeriod"/>
            </a:pPr>
            <a:r>
              <a:rPr lang="en-US" dirty="0"/>
              <a:t>Maintainability</a:t>
            </a:r>
          </a:p>
          <a:p>
            <a:pPr marL="514350" indent="-514350">
              <a:buAutoNum type="arabicPeriod"/>
            </a:pPr>
            <a:r>
              <a:rPr lang="en-US" dirty="0"/>
              <a:t>Quality Gates</a:t>
            </a:r>
          </a:p>
          <a:p>
            <a:pPr marL="0" indent="0">
              <a:buNone/>
            </a:pPr>
            <a:endParaRPr lang="en-US" dirty="0"/>
          </a:p>
        </p:txBody>
      </p:sp>
      <p:sp>
        <p:nvSpPr>
          <p:cNvPr id="4" name="Content Placeholder 3">
            <a:extLst>
              <a:ext uri="{FF2B5EF4-FFF2-40B4-BE49-F238E27FC236}">
                <a16:creationId xmlns:a16="http://schemas.microsoft.com/office/drawing/2014/main" id="{ABBE8D94-4086-BA04-06B8-75DCE8213E36}"/>
              </a:ext>
            </a:extLst>
          </p:cNvPr>
          <p:cNvSpPr>
            <a:spLocks noGrp="1"/>
          </p:cNvSpPr>
          <p:nvPr>
            <p:ph sz="half" idx="2"/>
          </p:nvPr>
        </p:nvSpPr>
        <p:spPr/>
        <p:txBody>
          <a:bodyPr>
            <a:normAutofit/>
          </a:bodyPr>
          <a:lstStyle/>
          <a:p>
            <a:pPr marL="514350" indent="-514350">
              <a:buFont typeface="+mj-lt"/>
              <a:buAutoNum type="arabicPeriod" startAt="6"/>
            </a:pPr>
            <a:r>
              <a:rPr lang="en-US" dirty="0"/>
              <a:t>Reliability</a:t>
            </a:r>
          </a:p>
          <a:p>
            <a:pPr marL="514350" indent="-514350">
              <a:buFont typeface="+mj-lt"/>
              <a:buAutoNum type="arabicPeriod" startAt="6"/>
            </a:pPr>
            <a:r>
              <a:rPr lang="en-US" dirty="0"/>
              <a:t>Security</a:t>
            </a:r>
          </a:p>
          <a:p>
            <a:pPr marL="514350" indent="-514350">
              <a:buFont typeface="+mj-lt"/>
              <a:buAutoNum type="arabicPeriod" startAt="6"/>
            </a:pPr>
            <a:r>
              <a:rPr lang="en-US" dirty="0"/>
              <a:t>Size</a:t>
            </a:r>
          </a:p>
          <a:p>
            <a:pPr marL="514350" indent="-514350">
              <a:buFont typeface="+mj-lt"/>
              <a:buAutoNum type="arabicPeriod" startAt="6"/>
            </a:pPr>
            <a:r>
              <a:rPr lang="en-US" dirty="0"/>
              <a:t>Tests</a:t>
            </a:r>
          </a:p>
          <a:p>
            <a:pPr marL="514350" indent="-514350">
              <a:buFont typeface="+mj-lt"/>
              <a:buAutoNum type="arabicPeriod" startAt="6"/>
            </a:pPr>
            <a:endParaRPr lang="en-US" dirty="0"/>
          </a:p>
          <a:p>
            <a:pPr marL="514350" indent="-514350">
              <a:buFont typeface="+mj-lt"/>
              <a:buAutoNum type="arabicPeriod" startAt="6"/>
            </a:pPr>
            <a:endParaRPr lang="en-US" dirty="0"/>
          </a:p>
        </p:txBody>
      </p:sp>
    </p:spTree>
    <p:extLst>
      <p:ext uri="{BB962C8B-B14F-4D97-AF65-F5344CB8AC3E}">
        <p14:creationId xmlns:p14="http://schemas.microsoft.com/office/powerpoint/2010/main" val="3636929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6F87-2916-D5D4-7695-151BA210E654}"/>
              </a:ext>
            </a:extLst>
          </p:cNvPr>
          <p:cNvSpPr>
            <a:spLocks noGrp="1"/>
          </p:cNvSpPr>
          <p:nvPr>
            <p:ph type="title"/>
          </p:nvPr>
        </p:nvSpPr>
        <p:spPr/>
        <p:txBody>
          <a:bodyPr/>
          <a:lstStyle/>
          <a:p>
            <a:r>
              <a:rPr lang="en-US" dirty="0"/>
              <a:t>Complexity</a:t>
            </a:r>
          </a:p>
        </p:txBody>
      </p:sp>
      <p:sp>
        <p:nvSpPr>
          <p:cNvPr id="3" name="Content Placeholder 2">
            <a:extLst>
              <a:ext uri="{FF2B5EF4-FFF2-40B4-BE49-F238E27FC236}">
                <a16:creationId xmlns:a16="http://schemas.microsoft.com/office/drawing/2014/main" id="{3A4C8FD2-1BF3-99BC-0F77-70F086979576}"/>
              </a:ext>
            </a:extLst>
          </p:cNvPr>
          <p:cNvSpPr>
            <a:spLocks noGrp="1"/>
          </p:cNvSpPr>
          <p:nvPr>
            <p:ph idx="1"/>
          </p:nvPr>
        </p:nvSpPr>
        <p:spPr/>
        <p:txBody>
          <a:bodyPr>
            <a:normAutofit/>
          </a:bodyPr>
          <a:lstStyle/>
          <a:p>
            <a:pPr marL="0" indent="0" algn="just">
              <a:lnSpc>
                <a:spcPct val="100000"/>
              </a:lnSpc>
              <a:buNone/>
            </a:pPr>
            <a:r>
              <a:rPr lang="en-IN" sz="2000" b="0" i="0" dirty="0">
                <a:solidFill>
                  <a:schemeClr val="tx1"/>
                </a:solidFill>
                <a:effectLst/>
              </a:rPr>
              <a:t>It is the Cyclomatic Complexity calculated based on the number of paths through the code. </a:t>
            </a:r>
          </a:p>
          <a:p>
            <a:pPr marL="0" indent="0" algn="just">
              <a:lnSpc>
                <a:spcPct val="100000"/>
              </a:lnSpc>
              <a:buNone/>
            </a:pPr>
            <a:r>
              <a:rPr lang="en-IN" sz="2000" b="0" i="0" dirty="0">
                <a:solidFill>
                  <a:schemeClr val="tx1"/>
                </a:solidFill>
                <a:effectLst/>
              </a:rPr>
              <a:t>Whenever the control flow of a function splits, the complexity counter gets incremented by one. Each function has a minimum complexity of 1. This calculation varies slightly by language because keywords and functionalities do.</a:t>
            </a:r>
            <a:endParaRPr lang="en-US" sz="2000" dirty="0">
              <a:solidFill>
                <a:schemeClr val="tx1"/>
              </a:solidFill>
            </a:endParaRPr>
          </a:p>
        </p:txBody>
      </p:sp>
    </p:spTree>
    <p:extLst>
      <p:ext uri="{BB962C8B-B14F-4D97-AF65-F5344CB8AC3E}">
        <p14:creationId xmlns:p14="http://schemas.microsoft.com/office/powerpoint/2010/main" val="33054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8652-39DF-8805-349C-803F1317CB27}"/>
              </a:ext>
            </a:extLst>
          </p:cNvPr>
          <p:cNvSpPr>
            <a:spLocks noGrp="1"/>
          </p:cNvSpPr>
          <p:nvPr>
            <p:ph type="title"/>
          </p:nvPr>
        </p:nvSpPr>
        <p:spPr/>
        <p:txBody>
          <a:bodyPr/>
          <a:lstStyle/>
          <a:p>
            <a:r>
              <a:rPr lang="en-US" dirty="0"/>
              <a:t>Continuous Integration</a:t>
            </a:r>
          </a:p>
        </p:txBody>
      </p:sp>
      <p:cxnSp>
        <p:nvCxnSpPr>
          <p:cNvPr id="6" name="Straight Connector 5">
            <a:extLst>
              <a:ext uri="{FF2B5EF4-FFF2-40B4-BE49-F238E27FC236}">
                <a16:creationId xmlns:a16="http://schemas.microsoft.com/office/drawing/2014/main" id="{3ADAFD52-9C6F-A2FE-71E8-122A0043052A}"/>
              </a:ext>
            </a:extLst>
          </p:cNvPr>
          <p:cNvCxnSpPr>
            <a:cxnSpLocks/>
          </p:cNvCxnSpPr>
          <p:nvPr/>
        </p:nvCxnSpPr>
        <p:spPr>
          <a:xfrm flipV="1">
            <a:off x="1443915" y="3602782"/>
            <a:ext cx="10209320" cy="55628"/>
          </a:xfrm>
          <a:prstGeom prst="line">
            <a:avLst/>
          </a:prstGeom>
          <a:ln>
            <a:solidFill>
              <a:schemeClr val="accent3">
                <a:lumMod val="75000"/>
              </a:schemeClr>
            </a:solidFill>
          </a:ln>
          <a:effectLst>
            <a:outerShdw blurRad="50800" dist="38100" algn="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sp>
        <p:nvSpPr>
          <p:cNvPr id="7" name="TextBox 6">
            <a:extLst>
              <a:ext uri="{FF2B5EF4-FFF2-40B4-BE49-F238E27FC236}">
                <a16:creationId xmlns:a16="http://schemas.microsoft.com/office/drawing/2014/main" id="{7E986F1C-3A86-E824-7674-F48A8A6596D3}"/>
              </a:ext>
            </a:extLst>
          </p:cNvPr>
          <p:cNvSpPr txBox="1"/>
          <p:nvPr/>
        </p:nvSpPr>
        <p:spPr>
          <a:xfrm>
            <a:off x="936721" y="2549013"/>
            <a:ext cx="980496" cy="307777"/>
          </a:xfrm>
          <a:prstGeom prst="rect">
            <a:avLst/>
          </a:prstGeom>
          <a:noFill/>
        </p:spPr>
        <p:txBody>
          <a:bodyPr wrap="square" rtlCol="0">
            <a:spAutoFit/>
          </a:bodyPr>
          <a:lstStyle/>
          <a:p>
            <a:pPr algn="ctr"/>
            <a:r>
              <a:rPr lang="en-IN" sz="1400" dirty="0">
                <a:solidFill>
                  <a:schemeClr val="accent1">
                    <a:lumMod val="75000"/>
                  </a:schemeClr>
                </a:solidFill>
                <a:latin typeface="Abadi" panose="020B0604020104020204" pitchFamily="34" charset="0"/>
              </a:rPr>
              <a:t>Code</a:t>
            </a:r>
          </a:p>
        </p:txBody>
      </p:sp>
      <p:sp>
        <p:nvSpPr>
          <p:cNvPr id="8" name="TextBox 7">
            <a:extLst>
              <a:ext uri="{FF2B5EF4-FFF2-40B4-BE49-F238E27FC236}">
                <a16:creationId xmlns:a16="http://schemas.microsoft.com/office/drawing/2014/main" id="{5BD480AF-C528-772A-1346-7368DC68D612}"/>
              </a:ext>
            </a:extLst>
          </p:cNvPr>
          <p:cNvSpPr txBox="1"/>
          <p:nvPr/>
        </p:nvSpPr>
        <p:spPr>
          <a:xfrm>
            <a:off x="5258592" y="3917016"/>
            <a:ext cx="948440" cy="307777"/>
          </a:xfrm>
          <a:prstGeom prst="rect">
            <a:avLst/>
          </a:prstGeom>
          <a:noFill/>
        </p:spPr>
        <p:txBody>
          <a:bodyPr wrap="square">
            <a:spAutoFit/>
          </a:bodyPr>
          <a:lstStyle/>
          <a:p>
            <a:pPr algn="ctr"/>
            <a:r>
              <a:rPr lang="en-IN" sz="1400" dirty="0">
                <a:solidFill>
                  <a:schemeClr val="accent1">
                    <a:lumMod val="75000"/>
                  </a:schemeClr>
                </a:solidFill>
                <a:latin typeface="Abadi" panose="020B0604020104020204" pitchFamily="34" charset="0"/>
              </a:rPr>
              <a:t>Build</a:t>
            </a:r>
          </a:p>
        </p:txBody>
      </p:sp>
      <p:sp>
        <p:nvSpPr>
          <p:cNvPr id="9" name="TextBox 8">
            <a:extLst>
              <a:ext uri="{FF2B5EF4-FFF2-40B4-BE49-F238E27FC236}">
                <a16:creationId xmlns:a16="http://schemas.microsoft.com/office/drawing/2014/main" id="{C1856AC5-5327-8D40-1FCF-459F80DC3E9D}"/>
              </a:ext>
            </a:extLst>
          </p:cNvPr>
          <p:cNvSpPr txBox="1"/>
          <p:nvPr/>
        </p:nvSpPr>
        <p:spPr>
          <a:xfrm>
            <a:off x="6656091" y="3905179"/>
            <a:ext cx="1550620" cy="307777"/>
          </a:xfrm>
          <a:prstGeom prst="rect">
            <a:avLst/>
          </a:prstGeom>
          <a:noFill/>
        </p:spPr>
        <p:txBody>
          <a:bodyPr wrap="square">
            <a:spAutoFit/>
          </a:bodyPr>
          <a:lstStyle/>
          <a:p>
            <a:pPr algn="ctr"/>
            <a:r>
              <a:rPr lang="en-IN" sz="1400" dirty="0">
                <a:solidFill>
                  <a:schemeClr val="accent1">
                    <a:lumMod val="75000"/>
                  </a:schemeClr>
                </a:solidFill>
                <a:latin typeface="Abadi" panose="020B0604020104020204" pitchFamily="34" charset="0"/>
              </a:rPr>
              <a:t>Unit Tests</a:t>
            </a:r>
          </a:p>
        </p:txBody>
      </p:sp>
      <p:sp>
        <p:nvSpPr>
          <p:cNvPr id="10" name="TextBox 9">
            <a:extLst>
              <a:ext uri="{FF2B5EF4-FFF2-40B4-BE49-F238E27FC236}">
                <a16:creationId xmlns:a16="http://schemas.microsoft.com/office/drawing/2014/main" id="{64A27413-9C86-20B3-08CB-7CFAF97ED4F0}"/>
              </a:ext>
            </a:extLst>
          </p:cNvPr>
          <p:cNvSpPr txBox="1"/>
          <p:nvPr/>
        </p:nvSpPr>
        <p:spPr>
          <a:xfrm>
            <a:off x="8433214" y="3917017"/>
            <a:ext cx="1393551" cy="523220"/>
          </a:xfrm>
          <a:prstGeom prst="rect">
            <a:avLst/>
          </a:prstGeom>
          <a:noFill/>
        </p:spPr>
        <p:txBody>
          <a:bodyPr wrap="square">
            <a:spAutoFit/>
          </a:bodyPr>
          <a:lstStyle/>
          <a:p>
            <a:pPr algn="ctr"/>
            <a:r>
              <a:rPr lang="en-IN" sz="1400" dirty="0">
                <a:solidFill>
                  <a:schemeClr val="accent1">
                    <a:lumMod val="75000"/>
                  </a:schemeClr>
                </a:solidFill>
                <a:latin typeface="Abadi" panose="020B0604020104020204" pitchFamily="34" charset="0"/>
              </a:rPr>
              <a:t>Code Quality/Metrics</a:t>
            </a:r>
          </a:p>
        </p:txBody>
      </p:sp>
      <p:sp>
        <p:nvSpPr>
          <p:cNvPr id="11" name="TextBox 10">
            <a:extLst>
              <a:ext uri="{FF2B5EF4-FFF2-40B4-BE49-F238E27FC236}">
                <a16:creationId xmlns:a16="http://schemas.microsoft.com/office/drawing/2014/main" id="{C5D47233-C39A-156F-9D4D-53C8A384AFCF}"/>
              </a:ext>
            </a:extLst>
          </p:cNvPr>
          <p:cNvSpPr txBox="1"/>
          <p:nvPr/>
        </p:nvSpPr>
        <p:spPr>
          <a:xfrm>
            <a:off x="10911700" y="3840131"/>
            <a:ext cx="1393551" cy="307777"/>
          </a:xfrm>
          <a:prstGeom prst="rect">
            <a:avLst/>
          </a:prstGeom>
          <a:noFill/>
        </p:spPr>
        <p:txBody>
          <a:bodyPr wrap="square">
            <a:spAutoFit/>
          </a:bodyPr>
          <a:lstStyle/>
          <a:p>
            <a:pPr algn="ctr"/>
            <a:r>
              <a:rPr lang="en-IN" sz="1400" dirty="0">
                <a:solidFill>
                  <a:schemeClr val="accent1">
                    <a:lumMod val="75000"/>
                  </a:schemeClr>
                </a:solidFill>
                <a:latin typeface="Abadi" panose="020B0604020104020204" pitchFamily="34" charset="0"/>
              </a:rPr>
              <a:t>Artefacts</a:t>
            </a:r>
          </a:p>
        </p:txBody>
      </p:sp>
      <p:sp>
        <p:nvSpPr>
          <p:cNvPr id="12" name="Oval 11">
            <a:extLst>
              <a:ext uri="{FF2B5EF4-FFF2-40B4-BE49-F238E27FC236}">
                <a16:creationId xmlns:a16="http://schemas.microsoft.com/office/drawing/2014/main" id="{76F0E352-43DD-CB43-6117-5DA7B4A96834}"/>
              </a:ext>
            </a:extLst>
          </p:cNvPr>
          <p:cNvSpPr/>
          <p:nvPr/>
        </p:nvSpPr>
        <p:spPr>
          <a:xfrm>
            <a:off x="4556370" y="2171363"/>
            <a:ext cx="6400057" cy="2776763"/>
          </a:xfrm>
          <a:prstGeom prst="ellipse">
            <a:avLst/>
          </a:prstGeom>
          <a:noFill/>
          <a:ln w="63500">
            <a:solidFill>
              <a:srgbClr val="7D46FF"/>
            </a:solidFill>
            <a:prstDash val="solid"/>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89" dirty="0">
              <a:solidFill>
                <a:srgbClr val="7D46FF"/>
              </a:solidFill>
              <a:highlight>
                <a:srgbClr val="7D46FF"/>
              </a:highlight>
            </a:endParaRPr>
          </a:p>
        </p:txBody>
      </p:sp>
      <p:pic>
        <p:nvPicPr>
          <p:cNvPr id="13" name="Graphic 12" descr="Gears">
            <a:extLst>
              <a:ext uri="{FF2B5EF4-FFF2-40B4-BE49-F238E27FC236}">
                <a16:creationId xmlns:a16="http://schemas.microsoft.com/office/drawing/2014/main" id="{BC53D903-14EA-74E9-7C57-5178095051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40322" y="2805455"/>
            <a:ext cx="552309" cy="552309"/>
          </a:xfrm>
          <a:prstGeom prst="rect">
            <a:avLst/>
          </a:prstGeom>
        </p:spPr>
      </p:pic>
      <p:pic>
        <p:nvPicPr>
          <p:cNvPr id="14" name="Graphic 13" descr="Tools">
            <a:extLst>
              <a:ext uri="{FF2B5EF4-FFF2-40B4-BE49-F238E27FC236}">
                <a16:creationId xmlns:a16="http://schemas.microsoft.com/office/drawing/2014/main" id="{3D58B67B-28E2-6C6F-B171-0FC9B33EED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60820" y="2832857"/>
            <a:ext cx="524907" cy="524907"/>
          </a:xfrm>
          <a:prstGeom prst="rect">
            <a:avLst/>
          </a:prstGeom>
        </p:spPr>
      </p:pic>
      <p:pic>
        <p:nvPicPr>
          <p:cNvPr id="15" name="Graphic 14" descr="Bar graph with upward trend">
            <a:extLst>
              <a:ext uri="{FF2B5EF4-FFF2-40B4-BE49-F238E27FC236}">
                <a16:creationId xmlns:a16="http://schemas.microsoft.com/office/drawing/2014/main" id="{A22A21CE-A71B-3C69-B12E-8673E718B9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28720" y="2741638"/>
            <a:ext cx="602537" cy="602537"/>
          </a:xfrm>
          <a:prstGeom prst="rect">
            <a:avLst/>
          </a:prstGeom>
        </p:spPr>
      </p:pic>
      <p:sp>
        <p:nvSpPr>
          <p:cNvPr id="16" name="Oval 15">
            <a:extLst>
              <a:ext uri="{FF2B5EF4-FFF2-40B4-BE49-F238E27FC236}">
                <a16:creationId xmlns:a16="http://schemas.microsoft.com/office/drawing/2014/main" id="{D5F4F2B9-C87D-BF65-2BE8-3A423FDF002F}"/>
              </a:ext>
            </a:extLst>
          </p:cNvPr>
          <p:cNvSpPr/>
          <p:nvPr/>
        </p:nvSpPr>
        <p:spPr>
          <a:xfrm>
            <a:off x="1270875" y="3505446"/>
            <a:ext cx="328239" cy="334685"/>
          </a:xfrm>
          <a:prstGeom prst="ellipse">
            <a:avLst/>
          </a:prstGeom>
          <a:solidFill>
            <a:srgbClr val="FCCE0D"/>
          </a:solidFill>
          <a:ln w="12700">
            <a:solidFill>
              <a:srgbClr val="7D46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89">
              <a:highlight>
                <a:srgbClr val="FCCE0D"/>
              </a:highlight>
            </a:endParaRPr>
          </a:p>
        </p:txBody>
      </p:sp>
      <p:sp>
        <p:nvSpPr>
          <p:cNvPr id="17" name="Oval 16">
            <a:extLst>
              <a:ext uri="{FF2B5EF4-FFF2-40B4-BE49-F238E27FC236}">
                <a16:creationId xmlns:a16="http://schemas.microsoft.com/office/drawing/2014/main" id="{DFB33300-CDEA-7C01-A219-E055568AED90}"/>
              </a:ext>
            </a:extLst>
          </p:cNvPr>
          <p:cNvSpPr/>
          <p:nvPr/>
        </p:nvSpPr>
        <p:spPr>
          <a:xfrm>
            <a:off x="5577665" y="3475244"/>
            <a:ext cx="328239" cy="334685"/>
          </a:xfrm>
          <a:prstGeom prst="ellipse">
            <a:avLst/>
          </a:prstGeom>
          <a:solidFill>
            <a:srgbClr val="FCCE0D"/>
          </a:solidFill>
          <a:ln w="12700">
            <a:solidFill>
              <a:srgbClr val="7D46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89">
              <a:highlight>
                <a:srgbClr val="FCCE0D"/>
              </a:highlight>
            </a:endParaRPr>
          </a:p>
        </p:txBody>
      </p:sp>
      <p:sp>
        <p:nvSpPr>
          <p:cNvPr id="18" name="Oval 17">
            <a:extLst>
              <a:ext uri="{FF2B5EF4-FFF2-40B4-BE49-F238E27FC236}">
                <a16:creationId xmlns:a16="http://schemas.microsoft.com/office/drawing/2014/main" id="{5D679645-2F22-62FD-ECAE-6B7BB6E5DF7E}"/>
              </a:ext>
            </a:extLst>
          </p:cNvPr>
          <p:cNvSpPr/>
          <p:nvPr/>
        </p:nvSpPr>
        <p:spPr>
          <a:xfrm>
            <a:off x="7352358" y="3517534"/>
            <a:ext cx="328239" cy="334685"/>
          </a:xfrm>
          <a:prstGeom prst="ellipse">
            <a:avLst/>
          </a:prstGeom>
          <a:solidFill>
            <a:srgbClr val="FCCE0D"/>
          </a:solidFill>
          <a:ln w="12700">
            <a:solidFill>
              <a:srgbClr val="7D46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89">
              <a:highlight>
                <a:srgbClr val="FCCE0D"/>
              </a:highlight>
            </a:endParaRPr>
          </a:p>
        </p:txBody>
      </p:sp>
      <p:sp>
        <p:nvSpPr>
          <p:cNvPr id="19" name="Oval 18">
            <a:extLst>
              <a:ext uri="{FF2B5EF4-FFF2-40B4-BE49-F238E27FC236}">
                <a16:creationId xmlns:a16="http://schemas.microsoft.com/office/drawing/2014/main" id="{AEA4B234-8B6F-94DB-947D-3C62F08BEE22}"/>
              </a:ext>
            </a:extLst>
          </p:cNvPr>
          <p:cNvSpPr/>
          <p:nvPr/>
        </p:nvSpPr>
        <p:spPr>
          <a:xfrm>
            <a:off x="8968223" y="3491066"/>
            <a:ext cx="328239" cy="334685"/>
          </a:xfrm>
          <a:prstGeom prst="ellipse">
            <a:avLst/>
          </a:prstGeom>
          <a:solidFill>
            <a:srgbClr val="FCCE0D"/>
          </a:solidFill>
          <a:ln w="12700">
            <a:solidFill>
              <a:srgbClr val="7D46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89">
              <a:highlight>
                <a:srgbClr val="FCCE0D"/>
              </a:highlight>
            </a:endParaRPr>
          </a:p>
        </p:txBody>
      </p:sp>
      <p:sp>
        <p:nvSpPr>
          <p:cNvPr id="20" name="Oval 19">
            <a:extLst>
              <a:ext uri="{FF2B5EF4-FFF2-40B4-BE49-F238E27FC236}">
                <a16:creationId xmlns:a16="http://schemas.microsoft.com/office/drawing/2014/main" id="{0068EF69-17D7-65AB-7D5B-2ED04887EBE3}"/>
              </a:ext>
            </a:extLst>
          </p:cNvPr>
          <p:cNvSpPr/>
          <p:nvPr/>
        </p:nvSpPr>
        <p:spPr>
          <a:xfrm>
            <a:off x="11489115" y="3402380"/>
            <a:ext cx="328239" cy="334685"/>
          </a:xfrm>
          <a:prstGeom prst="ellipse">
            <a:avLst/>
          </a:prstGeom>
          <a:solidFill>
            <a:srgbClr val="FCCE0D"/>
          </a:solidFill>
          <a:ln w="12700">
            <a:solidFill>
              <a:srgbClr val="7D46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89">
              <a:highlight>
                <a:srgbClr val="FCCE0D"/>
              </a:highlight>
            </a:endParaRPr>
          </a:p>
        </p:txBody>
      </p:sp>
      <p:sp>
        <p:nvSpPr>
          <p:cNvPr id="21" name="TextBox 20">
            <a:extLst>
              <a:ext uri="{FF2B5EF4-FFF2-40B4-BE49-F238E27FC236}">
                <a16:creationId xmlns:a16="http://schemas.microsoft.com/office/drawing/2014/main" id="{4745EA34-1C66-F6B8-D3C9-FAEFA407D08D}"/>
              </a:ext>
            </a:extLst>
          </p:cNvPr>
          <p:cNvSpPr txBox="1"/>
          <p:nvPr/>
        </p:nvSpPr>
        <p:spPr>
          <a:xfrm>
            <a:off x="1732486" y="1802031"/>
            <a:ext cx="184731" cy="369332"/>
          </a:xfrm>
          <a:prstGeom prst="rect">
            <a:avLst/>
          </a:prstGeom>
          <a:noFill/>
        </p:spPr>
        <p:txBody>
          <a:bodyPr wrap="none" rtlCol="0">
            <a:spAutoFit/>
          </a:bodyPr>
          <a:lstStyle/>
          <a:p>
            <a:endParaRPr lang="en-US" dirty="0"/>
          </a:p>
        </p:txBody>
      </p:sp>
      <p:pic>
        <p:nvPicPr>
          <p:cNvPr id="23" name="Graphic 22">
            <a:extLst>
              <a:ext uri="{FF2B5EF4-FFF2-40B4-BE49-F238E27FC236}">
                <a16:creationId xmlns:a16="http://schemas.microsoft.com/office/drawing/2014/main" id="{3C298235-A303-A607-6545-E7CC617B774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57728" y="2981330"/>
            <a:ext cx="372373" cy="372373"/>
          </a:xfrm>
          <a:prstGeom prst="rect">
            <a:avLst/>
          </a:prstGeom>
        </p:spPr>
      </p:pic>
      <p:pic>
        <p:nvPicPr>
          <p:cNvPr id="24" name="Graphic 23">
            <a:extLst>
              <a:ext uri="{FF2B5EF4-FFF2-40B4-BE49-F238E27FC236}">
                <a16:creationId xmlns:a16="http://schemas.microsoft.com/office/drawing/2014/main" id="{176D7E50-CE68-A503-E7F7-B9A06249510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423881" y="4228388"/>
            <a:ext cx="500551" cy="500551"/>
          </a:xfrm>
          <a:prstGeom prst="rect">
            <a:avLst/>
          </a:prstGeom>
        </p:spPr>
      </p:pic>
      <p:sp>
        <p:nvSpPr>
          <p:cNvPr id="25" name="Oval 24">
            <a:extLst>
              <a:ext uri="{FF2B5EF4-FFF2-40B4-BE49-F238E27FC236}">
                <a16:creationId xmlns:a16="http://schemas.microsoft.com/office/drawing/2014/main" id="{BA2C2C2F-C0F7-9CB0-1D3C-B5C75AEB2E69}"/>
              </a:ext>
            </a:extLst>
          </p:cNvPr>
          <p:cNvSpPr/>
          <p:nvPr/>
        </p:nvSpPr>
        <p:spPr>
          <a:xfrm>
            <a:off x="2515346" y="3505446"/>
            <a:ext cx="328239" cy="334685"/>
          </a:xfrm>
          <a:prstGeom prst="ellipse">
            <a:avLst/>
          </a:prstGeom>
          <a:solidFill>
            <a:srgbClr val="FCCE0D"/>
          </a:solidFill>
          <a:ln w="12700">
            <a:solidFill>
              <a:srgbClr val="7D46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89">
              <a:highlight>
                <a:srgbClr val="FCCE0D"/>
              </a:highlight>
            </a:endParaRPr>
          </a:p>
        </p:txBody>
      </p:sp>
      <p:sp>
        <p:nvSpPr>
          <p:cNvPr id="26" name="TextBox 25">
            <a:extLst>
              <a:ext uri="{FF2B5EF4-FFF2-40B4-BE49-F238E27FC236}">
                <a16:creationId xmlns:a16="http://schemas.microsoft.com/office/drawing/2014/main" id="{64BBF2A6-2572-4475-899D-E7961DC11DD6}"/>
              </a:ext>
            </a:extLst>
          </p:cNvPr>
          <p:cNvSpPr txBox="1"/>
          <p:nvPr/>
        </p:nvSpPr>
        <p:spPr>
          <a:xfrm>
            <a:off x="609300" y="4083457"/>
            <a:ext cx="2869126" cy="954107"/>
          </a:xfrm>
          <a:prstGeom prst="rect">
            <a:avLst/>
          </a:prstGeom>
          <a:noFill/>
        </p:spPr>
        <p:txBody>
          <a:bodyPr wrap="square" rtlCol="0">
            <a:spAutoFit/>
          </a:bodyPr>
          <a:lstStyle/>
          <a:p>
            <a:pPr algn="ctr"/>
            <a:r>
              <a:rPr lang="en-IN" sz="1400" dirty="0">
                <a:solidFill>
                  <a:schemeClr val="accent1">
                    <a:lumMod val="75000"/>
                  </a:schemeClr>
                </a:solidFill>
                <a:latin typeface="Abadi" panose="020B0604020104020204" pitchFamily="34" charset="0"/>
              </a:rPr>
              <a:t>Any change made to an application’s configuration, source code, environment or data triggers the pipeline</a:t>
            </a:r>
          </a:p>
        </p:txBody>
      </p:sp>
      <p:pic>
        <p:nvPicPr>
          <p:cNvPr id="27" name="Graphic 26">
            <a:extLst>
              <a:ext uri="{FF2B5EF4-FFF2-40B4-BE49-F238E27FC236}">
                <a16:creationId xmlns:a16="http://schemas.microsoft.com/office/drawing/2014/main" id="{12B257C4-4BC4-CE6D-9C0E-E9646363309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56225" y="2981330"/>
            <a:ext cx="401607" cy="401607"/>
          </a:xfrm>
          <a:prstGeom prst="rect">
            <a:avLst/>
          </a:prstGeom>
        </p:spPr>
      </p:pic>
      <p:sp>
        <p:nvSpPr>
          <p:cNvPr id="28" name="TextBox 27">
            <a:extLst>
              <a:ext uri="{FF2B5EF4-FFF2-40B4-BE49-F238E27FC236}">
                <a16:creationId xmlns:a16="http://schemas.microsoft.com/office/drawing/2014/main" id="{03623847-BD28-4428-7930-51EFB0277651}"/>
              </a:ext>
            </a:extLst>
          </p:cNvPr>
          <p:cNvSpPr txBox="1"/>
          <p:nvPr/>
        </p:nvSpPr>
        <p:spPr>
          <a:xfrm>
            <a:off x="2282317" y="2551044"/>
            <a:ext cx="980496" cy="307777"/>
          </a:xfrm>
          <a:prstGeom prst="rect">
            <a:avLst/>
          </a:prstGeom>
          <a:noFill/>
        </p:spPr>
        <p:txBody>
          <a:bodyPr wrap="square" rtlCol="0">
            <a:spAutoFit/>
          </a:bodyPr>
          <a:lstStyle/>
          <a:p>
            <a:pPr algn="ctr"/>
            <a:r>
              <a:rPr lang="en-IN" sz="1400" dirty="0">
                <a:solidFill>
                  <a:schemeClr val="accent1">
                    <a:lumMod val="75000"/>
                  </a:schemeClr>
                </a:solidFill>
                <a:latin typeface="Abadi" panose="020B0604020104020204" pitchFamily="34" charset="0"/>
              </a:rPr>
              <a:t>Triggers</a:t>
            </a:r>
          </a:p>
        </p:txBody>
      </p:sp>
      <p:sp>
        <p:nvSpPr>
          <p:cNvPr id="29" name="TextBox 28">
            <a:extLst>
              <a:ext uri="{FF2B5EF4-FFF2-40B4-BE49-F238E27FC236}">
                <a16:creationId xmlns:a16="http://schemas.microsoft.com/office/drawing/2014/main" id="{E281EB67-75E2-7539-5D40-917A8CCDC182}"/>
              </a:ext>
            </a:extLst>
          </p:cNvPr>
          <p:cNvSpPr txBox="1"/>
          <p:nvPr/>
        </p:nvSpPr>
        <p:spPr>
          <a:xfrm>
            <a:off x="4968986" y="5323324"/>
            <a:ext cx="1545595" cy="1169551"/>
          </a:xfrm>
          <a:prstGeom prst="rect">
            <a:avLst/>
          </a:prstGeom>
          <a:noFill/>
        </p:spPr>
        <p:txBody>
          <a:bodyPr wrap="square" rtlCol="0">
            <a:spAutoFit/>
          </a:bodyPr>
          <a:lstStyle/>
          <a:p>
            <a:pPr algn="ctr"/>
            <a:r>
              <a:rPr lang="en-IN" sz="1400" dirty="0">
                <a:solidFill>
                  <a:schemeClr val="accent1">
                    <a:lumMod val="75000"/>
                  </a:schemeClr>
                </a:solidFill>
                <a:latin typeface="Abadi" panose="020B0604020104020204" pitchFamily="34" charset="0"/>
              </a:rPr>
              <a:t>1. Build process verifies that the syntax of your source code is valid</a:t>
            </a:r>
          </a:p>
        </p:txBody>
      </p:sp>
      <p:sp>
        <p:nvSpPr>
          <p:cNvPr id="30" name="TextBox 29">
            <a:extLst>
              <a:ext uri="{FF2B5EF4-FFF2-40B4-BE49-F238E27FC236}">
                <a16:creationId xmlns:a16="http://schemas.microsoft.com/office/drawing/2014/main" id="{4811D064-1B98-9AD0-B21E-5B1E35A0C26B}"/>
              </a:ext>
            </a:extLst>
          </p:cNvPr>
          <p:cNvSpPr txBox="1"/>
          <p:nvPr/>
        </p:nvSpPr>
        <p:spPr>
          <a:xfrm>
            <a:off x="6743678" y="5323324"/>
            <a:ext cx="1545595" cy="1169551"/>
          </a:xfrm>
          <a:prstGeom prst="rect">
            <a:avLst/>
          </a:prstGeom>
          <a:noFill/>
        </p:spPr>
        <p:txBody>
          <a:bodyPr wrap="square" rtlCol="0">
            <a:spAutoFit/>
          </a:bodyPr>
          <a:lstStyle/>
          <a:p>
            <a:pPr algn="ctr"/>
            <a:r>
              <a:rPr lang="en-IN" sz="1400" dirty="0">
                <a:solidFill>
                  <a:schemeClr val="accent1">
                    <a:lumMod val="75000"/>
                  </a:schemeClr>
                </a:solidFill>
                <a:latin typeface="Abadi" panose="020B0604020104020204" pitchFamily="34" charset="0"/>
              </a:rPr>
              <a:t>2. Unit test checks that your application’s code behaves as expected.</a:t>
            </a:r>
          </a:p>
        </p:txBody>
      </p:sp>
      <p:sp>
        <p:nvSpPr>
          <p:cNvPr id="31" name="TextBox 30">
            <a:extLst>
              <a:ext uri="{FF2B5EF4-FFF2-40B4-BE49-F238E27FC236}">
                <a16:creationId xmlns:a16="http://schemas.microsoft.com/office/drawing/2014/main" id="{4C69204D-9CD6-8928-D63E-86A10292B7AB}"/>
              </a:ext>
            </a:extLst>
          </p:cNvPr>
          <p:cNvSpPr txBox="1"/>
          <p:nvPr/>
        </p:nvSpPr>
        <p:spPr>
          <a:xfrm>
            <a:off x="8431840" y="5308756"/>
            <a:ext cx="1949289" cy="1384995"/>
          </a:xfrm>
          <a:prstGeom prst="rect">
            <a:avLst/>
          </a:prstGeom>
          <a:noFill/>
        </p:spPr>
        <p:txBody>
          <a:bodyPr wrap="square" rtlCol="0">
            <a:spAutoFit/>
          </a:bodyPr>
          <a:lstStyle/>
          <a:p>
            <a:pPr algn="ctr"/>
            <a:r>
              <a:rPr lang="en-IN" sz="1400" dirty="0">
                <a:solidFill>
                  <a:schemeClr val="accent1">
                    <a:lumMod val="75000"/>
                  </a:schemeClr>
                </a:solidFill>
                <a:latin typeface="Abadi" panose="020B0604020104020204" pitchFamily="34" charset="0"/>
              </a:rPr>
              <a:t>3. The software should fulfil certain quality criteria such as test coverage &amp; other technology-specific metrices</a:t>
            </a:r>
          </a:p>
        </p:txBody>
      </p:sp>
    </p:spTree>
    <p:extLst>
      <p:ext uri="{BB962C8B-B14F-4D97-AF65-F5344CB8AC3E}">
        <p14:creationId xmlns:p14="http://schemas.microsoft.com/office/powerpoint/2010/main" val="2708189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6F87-2916-D5D4-7695-151BA210E654}"/>
              </a:ext>
            </a:extLst>
          </p:cNvPr>
          <p:cNvSpPr>
            <a:spLocks noGrp="1"/>
          </p:cNvSpPr>
          <p:nvPr>
            <p:ph type="title"/>
          </p:nvPr>
        </p:nvSpPr>
        <p:spPr/>
        <p:txBody>
          <a:bodyPr/>
          <a:lstStyle/>
          <a:p>
            <a:r>
              <a:rPr lang="en-US" dirty="0"/>
              <a:t>Duplications</a:t>
            </a:r>
          </a:p>
        </p:txBody>
      </p:sp>
      <p:sp>
        <p:nvSpPr>
          <p:cNvPr id="3" name="Content Placeholder 2">
            <a:extLst>
              <a:ext uri="{FF2B5EF4-FFF2-40B4-BE49-F238E27FC236}">
                <a16:creationId xmlns:a16="http://schemas.microsoft.com/office/drawing/2014/main" id="{3A4C8FD2-1BF3-99BC-0F77-70F086979576}"/>
              </a:ext>
            </a:extLst>
          </p:cNvPr>
          <p:cNvSpPr>
            <a:spLocks noGrp="1"/>
          </p:cNvSpPr>
          <p:nvPr>
            <p:ph idx="1"/>
          </p:nvPr>
        </p:nvSpPr>
        <p:spPr/>
        <p:txBody>
          <a:bodyPr>
            <a:normAutofit/>
          </a:bodyPr>
          <a:lstStyle/>
          <a:p>
            <a:pPr>
              <a:lnSpc>
                <a:spcPct val="100000"/>
              </a:lnSpc>
            </a:pPr>
            <a:r>
              <a:rPr lang="en-IN" sz="2000" b="0" i="0" dirty="0">
                <a:solidFill>
                  <a:schemeClr val="tx1"/>
                </a:solidFill>
                <a:effectLst/>
              </a:rPr>
              <a:t>Duplicated blocks (</a:t>
            </a:r>
            <a:r>
              <a:rPr lang="en-IN" sz="2000" b="0" i="0" dirty="0" err="1">
                <a:solidFill>
                  <a:schemeClr val="tx1"/>
                </a:solidFill>
                <a:effectLst/>
              </a:rPr>
              <a:t>duplicated_blocks</a:t>
            </a:r>
            <a:r>
              <a:rPr lang="en-IN" sz="2000" b="0" i="0" dirty="0">
                <a:solidFill>
                  <a:schemeClr val="tx1"/>
                </a:solidFill>
                <a:effectLst/>
              </a:rPr>
              <a:t>) -- Number of duplicated blocks of lines</a:t>
            </a:r>
          </a:p>
          <a:p>
            <a:pPr>
              <a:lnSpc>
                <a:spcPct val="100000"/>
              </a:lnSpc>
            </a:pPr>
            <a:r>
              <a:rPr lang="en-IN" sz="2000" b="0" i="0" dirty="0">
                <a:solidFill>
                  <a:schemeClr val="tx1"/>
                </a:solidFill>
                <a:effectLst/>
              </a:rPr>
              <a:t>Duplicated files (</a:t>
            </a:r>
            <a:r>
              <a:rPr lang="en-IN" sz="2000" b="0" i="0" dirty="0" err="1">
                <a:solidFill>
                  <a:schemeClr val="tx1"/>
                </a:solidFill>
                <a:effectLst/>
              </a:rPr>
              <a:t>duplicated_files</a:t>
            </a:r>
            <a:r>
              <a:rPr lang="en-IN" sz="2000" b="0" i="0" dirty="0">
                <a:solidFill>
                  <a:schemeClr val="tx1"/>
                </a:solidFill>
                <a:effectLst/>
              </a:rPr>
              <a:t>) -- Number of files involved in duplications.</a:t>
            </a:r>
          </a:p>
          <a:p>
            <a:pPr>
              <a:lnSpc>
                <a:spcPct val="100000"/>
              </a:lnSpc>
            </a:pPr>
            <a:r>
              <a:rPr lang="en-IN" sz="2000" b="0" i="0" dirty="0">
                <a:solidFill>
                  <a:schemeClr val="tx1"/>
                </a:solidFill>
                <a:effectLst/>
              </a:rPr>
              <a:t>Duplicated lines (</a:t>
            </a:r>
            <a:r>
              <a:rPr lang="en-IN" sz="2000" b="0" i="0" dirty="0" err="1">
                <a:solidFill>
                  <a:schemeClr val="tx1"/>
                </a:solidFill>
                <a:effectLst/>
              </a:rPr>
              <a:t>duplicated_lines</a:t>
            </a:r>
            <a:r>
              <a:rPr lang="en-IN" sz="2000" b="0" i="0" dirty="0">
                <a:solidFill>
                  <a:schemeClr val="tx1"/>
                </a:solidFill>
                <a:effectLst/>
              </a:rPr>
              <a:t>) -- Number of lines involved in duplications.</a:t>
            </a:r>
          </a:p>
          <a:p>
            <a:pPr>
              <a:lnSpc>
                <a:spcPct val="100000"/>
              </a:lnSpc>
            </a:pPr>
            <a:r>
              <a:rPr lang="en-IN" sz="2000" b="0" i="0" dirty="0">
                <a:solidFill>
                  <a:schemeClr val="tx1"/>
                </a:solidFill>
                <a:effectLst/>
              </a:rPr>
              <a:t>Duplicated lines (%) (</a:t>
            </a:r>
            <a:r>
              <a:rPr lang="en-IN" sz="2000" b="0" i="0" dirty="0" err="1">
                <a:solidFill>
                  <a:schemeClr val="tx1"/>
                </a:solidFill>
                <a:effectLst/>
              </a:rPr>
              <a:t>duplicated_lines_density</a:t>
            </a:r>
            <a:r>
              <a:rPr lang="en-IN" sz="2000" b="0" i="0" dirty="0">
                <a:solidFill>
                  <a:schemeClr val="tx1"/>
                </a:solidFill>
                <a:effectLst/>
              </a:rPr>
              <a:t>)</a:t>
            </a:r>
            <a:r>
              <a:rPr lang="en-IN" sz="2000" b="0" dirty="0">
                <a:solidFill>
                  <a:schemeClr val="tx1"/>
                </a:solidFill>
              </a:rPr>
              <a:t> -- </a:t>
            </a:r>
            <a:r>
              <a:rPr lang="en-IN" sz="2000" b="0" i="0" dirty="0" err="1">
                <a:solidFill>
                  <a:schemeClr val="tx1"/>
                </a:solidFill>
                <a:effectLst/>
              </a:rPr>
              <a:t>duplicated_lines</a:t>
            </a:r>
            <a:r>
              <a:rPr lang="en-IN" sz="2000" b="0" i="0" dirty="0">
                <a:solidFill>
                  <a:schemeClr val="tx1"/>
                </a:solidFill>
                <a:effectLst/>
              </a:rPr>
              <a:t> / lines * 100</a:t>
            </a:r>
          </a:p>
          <a:p>
            <a:pPr>
              <a:lnSpc>
                <a:spcPct val="100000"/>
              </a:lnSpc>
            </a:pPr>
            <a:endParaRPr lang="en-IN" sz="2000" b="0" i="0" dirty="0">
              <a:solidFill>
                <a:schemeClr val="tx1"/>
              </a:solidFill>
              <a:effectLst/>
            </a:endParaRPr>
          </a:p>
          <a:p>
            <a:pPr marL="0" indent="0">
              <a:lnSpc>
                <a:spcPct val="100000"/>
              </a:lnSpc>
              <a:buNone/>
            </a:pPr>
            <a:endParaRPr lang="en-US" sz="2000" dirty="0">
              <a:solidFill>
                <a:schemeClr val="tx1"/>
              </a:solidFill>
            </a:endParaRPr>
          </a:p>
        </p:txBody>
      </p:sp>
    </p:spTree>
    <p:extLst>
      <p:ext uri="{BB962C8B-B14F-4D97-AF65-F5344CB8AC3E}">
        <p14:creationId xmlns:p14="http://schemas.microsoft.com/office/powerpoint/2010/main" val="1141380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6F87-2916-D5D4-7695-151BA210E654}"/>
              </a:ext>
            </a:extLst>
          </p:cNvPr>
          <p:cNvSpPr>
            <a:spLocks noGrp="1"/>
          </p:cNvSpPr>
          <p:nvPr>
            <p:ph type="title"/>
          </p:nvPr>
        </p:nvSpPr>
        <p:spPr/>
        <p:txBody>
          <a:bodyPr/>
          <a:lstStyle/>
          <a:p>
            <a:r>
              <a:rPr lang="en-US" dirty="0"/>
              <a:t>Maintainability </a:t>
            </a:r>
          </a:p>
        </p:txBody>
      </p:sp>
      <p:sp>
        <p:nvSpPr>
          <p:cNvPr id="3" name="Content Placeholder 2">
            <a:extLst>
              <a:ext uri="{FF2B5EF4-FFF2-40B4-BE49-F238E27FC236}">
                <a16:creationId xmlns:a16="http://schemas.microsoft.com/office/drawing/2014/main" id="{3A4C8FD2-1BF3-99BC-0F77-70F086979576}"/>
              </a:ext>
            </a:extLst>
          </p:cNvPr>
          <p:cNvSpPr>
            <a:spLocks noGrp="1"/>
          </p:cNvSpPr>
          <p:nvPr>
            <p:ph idx="1"/>
          </p:nvPr>
        </p:nvSpPr>
        <p:spPr/>
        <p:txBody>
          <a:bodyPr>
            <a:noAutofit/>
          </a:bodyPr>
          <a:lstStyle/>
          <a:p>
            <a:pPr algn="l">
              <a:lnSpc>
                <a:spcPct val="100000"/>
              </a:lnSpc>
            </a:pPr>
            <a:r>
              <a:rPr lang="en-IN" sz="2000" b="1" i="0" dirty="0">
                <a:solidFill>
                  <a:schemeClr val="tx1"/>
                </a:solidFill>
                <a:effectLst/>
              </a:rPr>
              <a:t>Code Smells</a:t>
            </a:r>
            <a:r>
              <a:rPr lang="en-IN" sz="2000" b="0" i="0" dirty="0">
                <a:solidFill>
                  <a:schemeClr val="tx1"/>
                </a:solidFill>
                <a:effectLst/>
              </a:rPr>
              <a:t> (</a:t>
            </a:r>
            <a:r>
              <a:rPr lang="en-IN" sz="2000" b="0" i="0" dirty="0" err="1">
                <a:solidFill>
                  <a:schemeClr val="tx1"/>
                </a:solidFill>
                <a:effectLst/>
              </a:rPr>
              <a:t>code_smells</a:t>
            </a:r>
            <a:r>
              <a:rPr lang="en-IN" sz="2000" b="0" i="0" dirty="0">
                <a:solidFill>
                  <a:schemeClr val="tx1"/>
                </a:solidFill>
                <a:effectLst/>
              </a:rPr>
              <a:t>) -- Total count of Code Smell issues.</a:t>
            </a:r>
          </a:p>
          <a:p>
            <a:pPr algn="l">
              <a:lnSpc>
                <a:spcPct val="100000"/>
              </a:lnSpc>
            </a:pPr>
            <a:r>
              <a:rPr lang="en-IN" sz="2000" b="1" i="0" dirty="0">
                <a:solidFill>
                  <a:schemeClr val="tx1"/>
                </a:solidFill>
                <a:effectLst/>
              </a:rPr>
              <a:t>New Code Smells</a:t>
            </a:r>
            <a:r>
              <a:rPr lang="en-IN" sz="2000" b="0" i="0" dirty="0">
                <a:solidFill>
                  <a:schemeClr val="tx1"/>
                </a:solidFill>
                <a:effectLst/>
              </a:rPr>
              <a:t> (</a:t>
            </a:r>
            <a:r>
              <a:rPr lang="en-IN" sz="2000" b="0" i="0" dirty="0" err="1">
                <a:solidFill>
                  <a:schemeClr val="tx1"/>
                </a:solidFill>
                <a:effectLst/>
              </a:rPr>
              <a:t>new_code_smells</a:t>
            </a:r>
            <a:r>
              <a:rPr lang="en-IN" sz="2000" b="0" i="0" dirty="0">
                <a:solidFill>
                  <a:schemeClr val="tx1"/>
                </a:solidFill>
                <a:effectLst/>
              </a:rPr>
              <a:t>) -- Total count of Code Smell issues raised for the first time on New Code.</a:t>
            </a:r>
          </a:p>
          <a:p>
            <a:pPr algn="l">
              <a:lnSpc>
                <a:spcPct val="100000"/>
              </a:lnSpc>
            </a:pPr>
            <a:r>
              <a:rPr lang="en-IN" sz="2000" b="1" i="0" dirty="0">
                <a:solidFill>
                  <a:schemeClr val="tx1"/>
                </a:solidFill>
                <a:effectLst/>
              </a:rPr>
              <a:t>Maintainability Rating</a:t>
            </a:r>
            <a:r>
              <a:rPr lang="en-IN" sz="2000" b="0" i="0" dirty="0">
                <a:solidFill>
                  <a:schemeClr val="tx1"/>
                </a:solidFill>
                <a:effectLst/>
              </a:rPr>
              <a:t> (</a:t>
            </a:r>
            <a:r>
              <a:rPr lang="en-IN" sz="2000" b="0" i="0" dirty="0" err="1">
                <a:solidFill>
                  <a:schemeClr val="tx1"/>
                </a:solidFill>
                <a:effectLst/>
              </a:rPr>
              <a:t>sqale_rating</a:t>
            </a:r>
            <a:r>
              <a:rPr lang="en-IN" sz="2000" b="0" i="0" dirty="0">
                <a:solidFill>
                  <a:schemeClr val="tx1"/>
                </a:solidFill>
                <a:effectLst/>
              </a:rPr>
              <a:t>)</a:t>
            </a:r>
            <a:br>
              <a:rPr lang="en-IN" sz="2000" b="0" i="0" dirty="0">
                <a:solidFill>
                  <a:schemeClr val="tx1"/>
                </a:solidFill>
                <a:effectLst/>
              </a:rPr>
            </a:br>
            <a:r>
              <a:rPr lang="en-IN" sz="2000" b="0" i="0" dirty="0">
                <a:solidFill>
                  <a:schemeClr val="tx1"/>
                </a:solidFill>
                <a:effectLst/>
              </a:rPr>
              <a:t>(Formerly the SQALE rating.) Rating given to your project related to the value of your Technical Debt Ratio. </a:t>
            </a:r>
          </a:p>
          <a:p>
            <a:pPr algn="l">
              <a:lnSpc>
                <a:spcPct val="100000"/>
              </a:lnSpc>
            </a:pPr>
            <a:r>
              <a:rPr lang="en-IN" sz="2000" b="0" i="0" dirty="0">
                <a:solidFill>
                  <a:schemeClr val="tx1"/>
                </a:solidFill>
                <a:effectLst/>
              </a:rPr>
              <a:t>The default Maintainability Rating grid is:</a:t>
            </a:r>
          </a:p>
          <a:p>
            <a:pPr marL="457200" lvl="1" indent="0">
              <a:lnSpc>
                <a:spcPct val="100000"/>
              </a:lnSpc>
              <a:buNone/>
            </a:pPr>
            <a:r>
              <a:rPr lang="en-IN" sz="2000" b="0" i="0" dirty="0">
                <a:effectLst/>
              </a:rPr>
              <a:t>A=0-0.05, B=0.06-0.1, C=0.11-0.20, D=0.21-0.5, E=0.51-1</a:t>
            </a:r>
          </a:p>
          <a:p>
            <a:pPr marL="0" indent="0">
              <a:lnSpc>
                <a:spcPct val="100000"/>
              </a:lnSpc>
              <a:buNone/>
            </a:pPr>
            <a:endParaRPr lang="en-US" sz="2000" dirty="0">
              <a:solidFill>
                <a:schemeClr val="tx1"/>
              </a:solidFill>
            </a:endParaRPr>
          </a:p>
        </p:txBody>
      </p:sp>
    </p:spTree>
    <p:extLst>
      <p:ext uri="{BB962C8B-B14F-4D97-AF65-F5344CB8AC3E}">
        <p14:creationId xmlns:p14="http://schemas.microsoft.com/office/powerpoint/2010/main" val="1836784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6F87-2916-D5D4-7695-151BA210E654}"/>
              </a:ext>
            </a:extLst>
          </p:cNvPr>
          <p:cNvSpPr>
            <a:spLocks noGrp="1"/>
          </p:cNvSpPr>
          <p:nvPr>
            <p:ph type="title"/>
          </p:nvPr>
        </p:nvSpPr>
        <p:spPr/>
        <p:txBody>
          <a:bodyPr/>
          <a:lstStyle/>
          <a:p>
            <a:r>
              <a:rPr lang="en-US" dirty="0"/>
              <a:t>Maintainability </a:t>
            </a:r>
          </a:p>
        </p:txBody>
      </p:sp>
      <p:sp>
        <p:nvSpPr>
          <p:cNvPr id="3" name="Content Placeholder 2">
            <a:extLst>
              <a:ext uri="{FF2B5EF4-FFF2-40B4-BE49-F238E27FC236}">
                <a16:creationId xmlns:a16="http://schemas.microsoft.com/office/drawing/2014/main" id="{3A4C8FD2-1BF3-99BC-0F77-70F086979576}"/>
              </a:ext>
            </a:extLst>
          </p:cNvPr>
          <p:cNvSpPr>
            <a:spLocks noGrp="1"/>
          </p:cNvSpPr>
          <p:nvPr>
            <p:ph idx="1"/>
          </p:nvPr>
        </p:nvSpPr>
        <p:spPr>
          <a:xfrm>
            <a:off x="838200" y="2186780"/>
            <a:ext cx="10515600" cy="3508377"/>
          </a:xfrm>
        </p:spPr>
        <p:txBody>
          <a:bodyPr>
            <a:noAutofit/>
          </a:bodyPr>
          <a:lstStyle/>
          <a:p>
            <a:pPr algn="l">
              <a:lnSpc>
                <a:spcPct val="100000"/>
              </a:lnSpc>
            </a:pPr>
            <a:r>
              <a:rPr lang="en-IN" sz="2000" b="1" i="0" dirty="0">
                <a:solidFill>
                  <a:schemeClr val="tx1"/>
                </a:solidFill>
                <a:effectLst/>
              </a:rPr>
              <a:t>Technical Debt</a:t>
            </a:r>
            <a:r>
              <a:rPr lang="en-IN" sz="2000" b="0" i="0" dirty="0">
                <a:solidFill>
                  <a:schemeClr val="tx1"/>
                </a:solidFill>
                <a:effectLst/>
              </a:rPr>
              <a:t> (</a:t>
            </a:r>
            <a:r>
              <a:rPr lang="en-IN" sz="2000" b="0" i="0" dirty="0" err="1">
                <a:solidFill>
                  <a:schemeClr val="tx1"/>
                </a:solidFill>
                <a:effectLst/>
              </a:rPr>
              <a:t>sqale_index</a:t>
            </a:r>
            <a:r>
              <a:rPr lang="en-IN" sz="2000" b="0" i="0" dirty="0">
                <a:solidFill>
                  <a:schemeClr val="tx1"/>
                </a:solidFill>
                <a:effectLst/>
              </a:rPr>
              <a:t>)</a:t>
            </a:r>
            <a:br>
              <a:rPr lang="en-IN" sz="2000" b="0" i="0" dirty="0">
                <a:solidFill>
                  <a:schemeClr val="tx1"/>
                </a:solidFill>
                <a:effectLst/>
              </a:rPr>
            </a:br>
            <a:r>
              <a:rPr lang="en-IN" sz="2000" b="0" i="0" dirty="0">
                <a:solidFill>
                  <a:schemeClr val="tx1"/>
                </a:solidFill>
                <a:effectLst/>
              </a:rPr>
              <a:t>Effort to fix all Code Smells. The measure is stored in minutes in the database. An 8-hour day is assumed when values are shown in days.</a:t>
            </a:r>
          </a:p>
          <a:p>
            <a:pPr algn="l">
              <a:lnSpc>
                <a:spcPct val="100000"/>
              </a:lnSpc>
            </a:pPr>
            <a:r>
              <a:rPr lang="en-IN" sz="2000" b="1" i="0" dirty="0">
                <a:solidFill>
                  <a:schemeClr val="tx1"/>
                </a:solidFill>
                <a:effectLst/>
              </a:rPr>
              <a:t>Technical Debt on New Code</a:t>
            </a:r>
            <a:r>
              <a:rPr lang="en-IN" sz="2000" b="0" i="0" dirty="0">
                <a:solidFill>
                  <a:schemeClr val="tx1"/>
                </a:solidFill>
                <a:effectLst/>
              </a:rPr>
              <a:t> (</a:t>
            </a:r>
            <a:r>
              <a:rPr lang="en-IN" sz="2000" b="0" i="0" dirty="0" err="1">
                <a:solidFill>
                  <a:schemeClr val="tx1"/>
                </a:solidFill>
                <a:effectLst/>
              </a:rPr>
              <a:t>new_technical_debt</a:t>
            </a:r>
            <a:r>
              <a:rPr lang="en-IN" sz="2000" b="0" i="0" dirty="0">
                <a:solidFill>
                  <a:schemeClr val="tx1"/>
                </a:solidFill>
                <a:effectLst/>
              </a:rPr>
              <a:t>)</a:t>
            </a:r>
            <a:br>
              <a:rPr lang="en-IN" sz="2000" b="0" i="0" dirty="0">
                <a:solidFill>
                  <a:schemeClr val="tx1"/>
                </a:solidFill>
                <a:effectLst/>
              </a:rPr>
            </a:br>
            <a:r>
              <a:rPr lang="en-IN" sz="2000" b="0" i="0" dirty="0">
                <a:solidFill>
                  <a:schemeClr val="tx1"/>
                </a:solidFill>
                <a:effectLst/>
              </a:rPr>
              <a:t>Effort to fix all Code Smells raised for the first time on New Code.</a:t>
            </a:r>
          </a:p>
          <a:p>
            <a:pPr>
              <a:lnSpc>
                <a:spcPct val="100000"/>
              </a:lnSpc>
            </a:pPr>
            <a:r>
              <a:rPr lang="en-IN" sz="2000" b="1" i="0" dirty="0">
                <a:solidFill>
                  <a:schemeClr val="tx1"/>
                </a:solidFill>
                <a:effectLst/>
              </a:rPr>
              <a:t>Technical Debt Ratio</a:t>
            </a:r>
            <a:r>
              <a:rPr lang="en-IN" sz="2000" b="0" i="0" dirty="0">
                <a:solidFill>
                  <a:schemeClr val="tx1"/>
                </a:solidFill>
                <a:effectLst/>
              </a:rPr>
              <a:t> (</a:t>
            </a:r>
            <a:r>
              <a:rPr lang="en-IN" sz="2000" b="0" i="0" dirty="0" err="1">
                <a:solidFill>
                  <a:schemeClr val="tx1"/>
                </a:solidFill>
                <a:effectLst/>
              </a:rPr>
              <a:t>sqale_debt_ratio</a:t>
            </a:r>
            <a:r>
              <a:rPr lang="en-IN" sz="2000" b="0" i="0" dirty="0">
                <a:solidFill>
                  <a:schemeClr val="tx1"/>
                </a:solidFill>
                <a:effectLst/>
              </a:rPr>
              <a:t>)</a:t>
            </a:r>
            <a:br>
              <a:rPr lang="en-IN" sz="2000" b="0" i="0" dirty="0">
                <a:solidFill>
                  <a:schemeClr val="tx1"/>
                </a:solidFill>
                <a:effectLst/>
              </a:rPr>
            </a:br>
            <a:r>
              <a:rPr lang="en-IN" sz="2000" b="0" i="0" dirty="0">
                <a:solidFill>
                  <a:schemeClr val="tx1"/>
                </a:solidFill>
                <a:effectLst/>
              </a:rPr>
              <a:t>Ratio between the cost to develop the software and the cost to fix it. The Technical Debt Ratio formula is:</a:t>
            </a:r>
            <a:br>
              <a:rPr lang="en-IN" sz="2000" b="0" i="0" dirty="0">
                <a:solidFill>
                  <a:schemeClr val="tx1"/>
                </a:solidFill>
                <a:effectLst/>
              </a:rPr>
            </a:br>
            <a:r>
              <a:rPr lang="en-IN" sz="2000" b="0" i="0" dirty="0">
                <a:solidFill>
                  <a:schemeClr val="tx1"/>
                </a:solidFill>
                <a:effectLst/>
              </a:rPr>
              <a:t>	Remediation cost / Development cost</a:t>
            </a:r>
            <a:br>
              <a:rPr lang="en-IN" sz="2000" b="0" i="0" dirty="0">
                <a:solidFill>
                  <a:schemeClr val="tx1"/>
                </a:solidFill>
                <a:effectLst/>
              </a:rPr>
            </a:br>
            <a:r>
              <a:rPr lang="en-IN" sz="2000" b="0" i="0" dirty="0">
                <a:solidFill>
                  <a:schemeClr val="tx1"/>
                </a:solidFill>
                <a:effectLst/>
              </a:rPr>
              <a:t>Which can be restated as:</a:t>
            </a:r>
            <a:br>
              <a:rPr lang="en-IN" sz="2000" b="0" i="0" dirty="0">
                <a:solidFill>
                  <a:schemeClr val="tx1"/>
                </a:solidFill>
                <a:effectLst/>
              </a:rPr>
            </a:br>
            <a:r>
              <a:rPr lang="en-IN" sz="2000" b="0" i="0" dirty="0">
                <a:solidFill>
                  <a:schemeClr val="tx1"/>
                </a:solidFill>
                <a:effectLst/>
              </a:rPr>
              <a:t>	Remediation cost / (Cost to develop 1 line of code * Number of lines of code)</a:t>
            </a:r>
            <a:br>
              <a:rPr lang="en-IN" sz="2000" b="0" i="0" dirty="0">
                <a:solidFill>
                  <a:schemeClr val="tx1"/>
                </a:solidFill>
                <a:effectLst/>
              </a:rPr>
            </a:br>
            <a:r>
              <a:rPr lang="en-IN" sz="2000" b="0" i="0" dirty="0">
                <a:solidFill>
                  <a:schemeClr val="tx1"/>
                </a:solidFill>
                <a:effectLst/>
              </a:rPr>
              <a:t>The value of the cost to develop a line of code is 0.06 days.</a:t>
            </a:r>
          </a:p>
        </p:txBody>
      </p:sp>
    </p:spTree>
    <p:extLst>
      <p:ext uri="{BB962C8B-B14F-4D97-AF65-F5344CB8AC3E}">
        <p14:creationId xmlns:p14="http://schemas.microsoft.com/office/powerpoint/2010/main" val="4072910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6F87-2916-D5D4-7695-151BA210E654}"/>
              </a:ext>
            </a:extLst>
          </p:cNvPr>
          <p:cNvSpPr>
            <a:spLocks noGrp="1"/>
          </p:cNvSpPr>
          <p:nvPr>
            <p:ph type="title"/>
          </p:nvPr>
        </p:nvSpPr>
        <p:spPr/>
        <p:txBody>
          <a:bodyPr/>
          <a:lstStyle/>
          <a:p>
            <a:r>
              <a:rPr lang="en-US" dirty="0"/>
              <a:t>Maintainability </a:t>
            </a:r>
          </a:p>
        </p:txBody>
      </p:sp>
      <p:sp>
        <p:nvSpPr>
          <p:cNvPr id="3" name="Content Placeholder 2">
            <a:extLst>
              <a:ext uri="{FF2B5EF4-FFF2-40B4-BE49-F238E27FC236}">
                <a16:creationId xmlns:a16="http://schemas.microsoft.com/office/drawing/2014/main" id="{3A4C8FD2-1BF3-99BC-0F77-70F086979576}"/>
              </a:ext>
            </a:extLst>
          </p:cNvPr>
          <p:cNvSpPr>
            <a:spLocks noGrp="1"/>
          </p:cNvSpPr>
          <p:nvPr>
            <p:ph idx="1"/>
          </p:nvPr>
        </p:nvSpPr>
        <p:spPr/>
        <p:txBody>
          <a:bodyPr>
            <a:noAutofit/>
          </a:bodyPr>
          <a:lstStyle/>
          <a:p>
            <a:pPr>
              <a:lnSpc>
                <a:spcPct val="100000"/>
              </a:lnSpc>
            </a:pPr>
            <a:r>
              <a:rPr lang="en-IN" sz="2000" b="1" i="0" dirty="0">
                <a:solidFill>
                  <a:schemeClr val="tx1"/>
                </a:solidFill>
                <a:effectLst/>
              </a:rPr>
              <a:t>Technical Debt Ratio on New Code</a:t>
            </a:r>
            <a:r>
              <a:rPr lang="en-IN" sz="2000" b="0" i="0" dirty="0">
                <a:solidFill>
                  <a:schemeClr val="tx1"/>
                </a:solidFill>
                <a:effectLst/>
              </a:rPr>
              <a:t> (</a:t>
            </a:r>
            <a:r>
              <a:rPr lang="en-IN" sz="2000" b="0" i="0" dirty="0" err="1">
                <a:solidFill>
                  <a:schemeClr val="tx1"/>
                </a:solidFill>
                <a:effectLst/>
              </a:rPr>
              <a:t>new_sqale_debt_ratio</a:t>
            </a:r>
            <a:r>
              <a:rPr lang="en-IN" sz="2000" b="0" i="0" dirty="0">
                <a:solidFill>
                  <a:schemeClr val="tx1"/>
                </a:solidFill>
                <a:effectLst/>
              </a:rPr>
              <a:t>)</a:t>
            </a:r>
            <a:br>
              <a:rPr lang="en-IN" sz="2000" b="0" i="0" dirty="0">
                <a:solidFill>
                  <a:schemeClr val="tx1"/>
                </a:solidFill>
                <a:effectLst/>
              </a:rPr>
            </a:br>
            <a:r>
              <a:rPr lang="en-IN" sz="2000" b="0" i="0" dirty="0">
                <a:solidFill>
                  <a:schemeClr val="tx1"/>
                </a:solidFill>
                <a:effectLst/>
              </a:rPr>
              <a:t>Ratio between the cost to develop the code changed on New Code and the cost of the issues linked to it.</a:t>
            </a:r>
          </a:p>
        </p:txBody>
      </p:sp>
    </p:spTree>
    <p:extLst>
      <p:ext uri="{BB962C8B-B14F-4D97-AF65-F5344CB8AC3E}">
        <p14:creationId xmlns:p14="http://schemas.microsoft.com/office/powerpoint/2010/main" val="1757129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6F87-2916-D5D4-7695-151BA210E654}"/>
              </a:ext>
            </a:extLst>
          </p:cNvPr>
          <p:cNvSpPr>
            <a:spLocks noGrp="1"/>
          </p:cNvSpPr>
          <p:nvPr>
            <p:ph type="title"/>
          </p:nvPr>
        </p:nvSpPr>
        <p:spPr/>
        <p:txBody>
          <a:bodyPr/>
          <a:lstStyle/>
          <a:p>
            <a:r>
              <a:rPr lang="en-US" dirty="0"/>
              <a:t>Quality Gates</a:t>
            </a:r>
          </a:p>
        </p:txBody>
      </p:sp>
      <p:sp>
        <p:nvSpPr>
          <p:cNvPr id="3" name="Content Placeholder 2">
            <a:extLst>
              <a:ext uri="{FF2B5EF4-FFF2-40B4-BE49-F238E27FC236}">
                <a16:creationId xmlns:a16="http://schemas.microsoft.com/office/drawing/2014/main" id="{3A4C8FD2-1BF3-99BC-0F77-70F086979576}"/>
              </a:ext>
            </a:extLst>
          </p:cNvPr>
          <p:cNvSpPr>
            <a:spLocks noGrp="1"/>
          </p:cNvSpPr>
          <p:nvPr>
            <p:ph idx="1"/>
          </p:nvPr>
        </p:nvSpPr>
        <p:spPr>
          <a:xfrm>
            <a:off x="838200" y="2186780"/>
            <a:ext cx="10515600" cy="3508377"/>
          </a:xfrm>
        </p:spPr>
        <p:txBody>
          <a:bodyPr>
            <a:noAutofit/>
          </a:bodyPr>
          <a:lstStyle/>
          <a:p>
            <a:pPr algn="l">
              <a:lnSpc>
                <a:spcPct val="100000"/>
              </a:lnSpc>
            </a:pPr>
            <a:r>
              <a:rPr lang="en-IN" sz="2000" b="1" i="0" dirty="0">
                <a:solidFill>
                  <a:schemeClr val="tx1"/>
                </a:solidFill>
                <a:effectLst/>
              </a:rPr>
              <a:t>Quality Gate Status</a:t>
            </a:r>
            <a:r>
              <a:rPr lang="en-IN" sz="2000" b="0" i="0" dirty="0">
                <a:solidFill>
                  <a:schemeClr val="tx1"/>
                </a:solidFill>
                <a:effectLst/>
              </a:rPr>
              <a:t> (</a:t>
            </a:r>
            <a:r>
              <a:rPr lang="en-IN" sz="2000" b="0" i="0" dirty="0" err="1">
                <a:solidFill>
                  <a:schemeClr val="tx1"/>
                </a:solidFill>
                <a:effectLst/>
              </a:rPr>
              <a:t>alert_status</a:t>
            </a:r>
            <a:r>
              <a:rPr lang="en-IN" sz="2000" b="0" i="0" dirty="0">
                <a:solidFill>
                  <a:schemeClr val="tx1"/>
                </a:solidFill>
                <a:effectLst/>
              </a:rPr>
              <a:t>)</a:t>
            </a:r>
            <a:br>
              <a:rPr lang="en-IN" sz="2000" b="0" i="0" dirty="0">
                <a:solidFill>
                  <a:schemeClr val="tx1"/>
                </a:solidFill>
                <a:effectLst/>
              </a:rPr>
            </a:br>
            <a:r>
              <a:rPr lang="en-IN" sz="2000" b="0" i="0" dirty="0">
                <a:solidFill>
                  <a:schemeClr val="tx1"/>
                </a:solidFill>
                <a:effectLst/>
              </a:rPr>
              <a:t>State of the Quality Gate associated to your Project. Possible values are : ERROR, OK WARN value has been removed since 7.6.</a:t>
            </a:r>
          </a:p>
          <a:p>
            <a:pPr algn="l">
              <a:lnSpc>
                <a:spcPct val="100000"/>
              </a:lnSpc>
            </a:pPr>
            <a:r>
              <a:rPr lang="en-IN" sz="2000" b="1" i="0" dirty="0">
                <a:solidFill>
                  <a:schemeClr val="tx1"/>
                </a:solidFill>
                <a:effectLst/>
              </a:rPr>
              <a:t>Quality Gate Details</a:t>
            </a:r>
            <a:r>
              <a:rPr lang="en-IN" sz="2000" b="0" i="0" dirty="0">
                <a:solidFill>
                  <a:schemeClr val="tx1"/>
                </a:solidFill>
                <a:effectLst/>
              </a:rPr>
              <a:t> (</a:t>
            </a:r>
            <a:r>
              <a:rPr lang="en-IN" sz="2000" b="0" i="0" dirty="0" err="1">
                <a:solidFill>
                  <a:schemeClr val="tx1"/>
                </a:solidFill>
                <a:effectLst/>
              </a:rPr>
              <a:t>quality_gate_details</a:t>
            </a:r>
            <a:r>
              <a:rPr lang="en-IN" sz="2000" b="0" i="0" dirty="0">
                <a:solidFill>
                  <a:schemeClr val="tx1"/>
                </a:solidFill>
                <a:effectLst/>
              </a:rPr>
              <a:t>)</a:t>
            </a:r>
            <a:br>
              <a:rPr lang="en-IN" sz="2000" b="0" i="0" dirty="0">
                <a:solidFill>
                  <a:schemeClr val="tx1"/>
                </a:solidFill>
                <a:effectLst/>
              </a:rPr>
            </a:br>
            <a:r>
              <a:rPr lang="en-IN" sz="2000" b="0" i="0" dirty="0">
                <a:solidFill>
                  <a:schemeClr val="tx1"/>
                </a:solidFill>
                <a:effectLst/>
              </a:rPr>
              <a:t>For all the conditions of your Quality Gate, you know which condition is failing and which is not.</a:t>
            </a:r>
          </a:p>
        </p:txBody>
      </p:sp>
    </p:spTree>
    <p:extLst>
      <p:ext uri="{BB962C8B-B14F-4D97-AF65-F5344CB8AC3E}">
        <p14:creationId xmlns:p14="http://schemas.microsoft.com/office/powerpoint/2010/main" val="2463322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6F87-2916-D5D4-7695-151BA210E654}"/>
              </a:ext>
            </a:extLst>
          </p:cNvPr>
          <p:cNvSpPr>
            <a:spLocks noGrp="1"/>
          </p:cNvSpPr>
          <p:nvPr>
            <p:ph type="title"/>
          </p:nvPr>
        </p:nvSpPr>
        <p:spPr/>
        <p:txBody>
          <a:bodyPr/>
          <a:lstStyle/>
          <a:p>
            <a:r>
              <a:rPr lang="en-US" dirty="0"/>
              <a:t>Reliability</a:t>
            </a:r>
          </a:p>
        </p:txBody>
      </p:sp>
      <p:sp>
        <p:nvSpPr>
          <p:cNvPr id="3" name="Content Placeholder 2">
            <a:extLst>
              <a:ext uri="{FF2B5EF4-FFF2-40B4-BE49-F238E27FC236}">
                <a16:creationId xmlns:a16="http://schemas.microsoft.com/office/drawing/2014/main" id="{3A4C8FD2-1BF3-99BC-0F77-70F086979576}"/>
              </a:ext>
            </a:extLst>
          </p:cNvPr>
          <p:cNvSpPr>
            <a:spLocks noGrp="1"/>
          </p:cNvSpPr>
          <p:nvPr>
            <p:ph idx="1"/>
          </p:nvPr>
        </p:nvSpPr>
        <p:spPr>
          <a:xfrm>
            <a:off x="838200" y="2060170"/>
            <a:ext cx="10515600" cy="3508377"/>
          </a:xfrm>
        </p:spPr>
        <p:txBody>
          <a:bodyPr>
            <a:noAutofit/>
          </a:bodyPr>
          <a:lstStyle/>
          <a:p>
            <a:pPr algn="l"/>
            <a:r>
              <a:rPr lang="en-IN" sz="2000" b="1" i="0" dirty="0">
                <a:solidFill>
                  <a:schemeClr val="tx1"/>
                </a:solidFill>
                <a:effectLst/>
              </a:rPr>
              <a:t>Bugs</a:t>
            </a:r>
            <a:r>
              <a:rPr lang="en-IN" sz="2000" b="0" i="0" dirty="0">
                <a:solidFill>
                  <a:schemeClr val="tx1"/>
                </a:solidFill>
                <a:effectLst/>
              </a:rPr>
              <a:t> (bugs) -- Number of bug issues.</a:t>
            </a:r>
          </a:p>
          <a:p>
            <a:pPr algn="l"/>
            <a:r>
              <a:rPr lang="en-IN" sz="2000" b="1" i="0" dirty="0">
                <a:solidFill>
                  <a:schemeClr val="tx1"/>
                </a:solidFill>
                <a:effectLst/>
              </a:rPr>
              <a:t>New Bugs</a:t>
            </a:r>
            <a:r>
              <a:rPr lang="en-IN" sz="2000" b="0" i="0" dirty="0">
                <a:solidFill>
                  <a:schemeClr val="tx1"/>
                </a:solidFill>
                <a:effectLst/>
              </a:rPr>
              <a:t> (</a:t>
            </a:r>
            <a:r>
              <a:rPr lang="en-IN" sz="2000" b="0" i="0" dirty="0" err="1">
                <a:solidFill>
                  <a:schemeClr val="tx1"/>
                </a:solidFill>
                <a:effectLst/>
              </a:rPr>
              <a:t>new_bugs</a:t>
            </a:r>
            <a:r>
              <a:rPr lang="en-IN" sz="2000" b="0" i="0" dirty="0">
                <a:solidFill>
                  <a:schemeClr val="tx1"/>
                </a:solidFill>
                <a:effectLst/>
              </a:rPr>
              <a:t>) -- Number of new bug issues.</a:t>
            </a:r>
          </a:p>
          <a:p>
            <a:pPr algn="l"/>
            <a:r>
              <a:rPr lang="en-IN" sz="2000" b="1" i="0" dirty="0">
                <a:solidFill>
                  <a:schemeClr val="tx1"/>
                </a:solidFill>
                <a:effectLst/>
              </a:rPr>
              <a:t>Reliability Rating</a:t>
            </a:r>
            <a:r>
              <a:rPr lang="en-IN" sz="2000" b="0" i="0" dirty="0">
                <a:solidFill>
                  <a:schemeClr val="tx1"/>
                </a:solidFill>
                <a:effectLst/>
              </a:rPr>
              <a:t> (</a:t>
            </a:r>
            <a:r>
              <a:rPr lang="en-IN" sz="2000" b="0" i="0" dirty="0" err="1">
                <a:solidFill>
                  <a:schemeClr val="tx1"/>
                </a:solidFill>
                <a:effectLst/>
              </a:rPr>
              <a:t>reliability_rating</a:t>
            </a:r>
            <a:r>
              <a:rPr lang="en-IN" sz="2000" b="0" i="0" dirty="0">
                <a:solidFill>
                  <a:schemeClr val="tx1"/>
                </a:solidFill>
                <a:effectLst/>
              </a:rPr>
              <a:t>)</a:t>
            </a:r>
            <a:br>
              <a:rPr lang="en-IN" sz="2000" b="0" i="0" dirty="0">
                <a:solidFill>
                  <a:schemeClr val="tx1"/>
                </a:solidFill>
                <a:effectLst/>
              </a:rPr>
            </a:br>
            <a:r>
              <a:rPr lang="en-IN" sz="2000" b="0" i="0" dirty="0">
                <a:solidFill>
                  <a:schemeClr val="tx1"/>
                </a:solidFill>
                <a:effectLst/>
              </a:rPr>
              <a:t>A = 0 Bugs</a:t>
            </a:r>
            <a:br>
              <a:rPr lang="en-IN" sz="2000" b="0" i="0" dirty="0">
                <a:solidFill>
                  <a:schemeClr val="tx1"/>
                </a:solidFill>
                <a:effectLst/>
              </a:rPr>
            </a:br>
            <a:r>
              <a:rPr lang="en-IN" sz="2000" b="0" i="0" dirty="0">
                <a:solidFill>
                  <a:schemeClr val="tx1"/>
                </a:solidFill>
                <a:effectLst/>
              </a:rPr>
              <a:t>B = at least 1 Minor Bug</a:t>
            </a:r>
            <a:br>
              <a:rPr lang="en-IN" sz="2000" b="0" i="0" dirty="0">
                <a:solidFill>
                  <a:schemeClr val="tx1"/>
                </a:solidFill>
                <a:effectLst/>
              </a:rPr>
            </a:br>
            <a:r>
              <a:rPr lang="en-IN" sz="2000" b="0" i="0" dirty="0">
                <a:solidFill>
                  <a:schemeClr val="tx1"/>
                </a:solidFill>
                <a:effectLst/>
              </a:rPr>
              <a:t>C = at least 1 Major Bug</a:t>
            </a:r>
            <a:br>
              <a:rPr lang="en-IN" sz="2000" b="0" i="0" dirty="0">
                <a:solidFill>
                  <a:schemeClr val="tx1"/>
                </a:solidFill>
                <a:effectLst/>
              </a:rPr>
            </a:br>
            <a:r>
              <a:rPr lang="en-IN" sz="2000" b="0" i="0" dirty="0">
                <a:solidFill>
                  <a:schemeClr val="tx1"/>
                </a:solidFill>
                <a:effectLst/>
              </a:rPr>
              <a:t>D = at least 1 Critical Bug</a:t>
            </a:r>
            <a:br>
              <a:rPr lang="en-IN" sz="2000" b="0" i="0" dirty="0">
                <a:solidFill>
                  <a:schemeClr val="tx1"/>
                </a:solidFill>
                <a:effectLst/>
              </a:rPr>
            </a:br>
            <a:r>
              <a:rPr lang="en-IN" sz="2000" b="0" i="0" dirty="0">
                <a:solidFill>
                  <a:schemeClr val="tx1"/>
                </a:solidFill>
                <a:effectLst/>
              </a:rPr>
              <a:t>E = at least 1 Blocker Bug</a:t>
            </a:r>
          </a:p>
          <a:p>
            <a:pPr algn="l"/>
            <a:r>
              <a:rPr lang="en-IN" sz="2000" b="1" i="0" dirty="0">
                <a:solidFill>
                  <a:schemeClr val="tx1"/>
                </a:solidFill>
                <a:effectLst/>
              </a:rPr>
              <a:t>Reliability remediation effort</a:t>
            </a:r>
            <a:r>
              <a:rPr lang="en-IN" sz="2000" b="0" i="0" dirty="0">
                <a:solidFill>
                  <a:schemeClr val="tx1"/>
                </a:solidFill>
                <a:effectLst/>
              </a:rPr>
              <a:t> (</a:t>
            </a:r>
            <a:r>
              <a:rPr lang="en-IN" sz="2000" b="0" i="0" dirty="0" err="1">
                <a:solidFill>
                  <a:schemeClr val="tx1"/>
                </a:solidFill>
                <a:effectLst/>
              </a:rPr>
              <a:t>reliability_remediation_effort</a:t>
            </a:r>
            <a:r>
              <a:rPr lang="en-IN" sz="2000" b="0" i="0" dirty="0">
                <a:solidFill>
                  <a:schemeClr val="tx1"/>
                </a:solidFill>
                <a:effectLst/>
              </a:rPr>
              <a:t>)</a:t>
            </a:r>
            <a:br>
              <a:rPr lang="en-IN" sz="2000" b="0" i="0" dirty="0">
                <a:solidFill>
                  <a:schemeClr val="tx1"/>
                </a:solidFill>
                <a:effectLst/>
              </a:rPr>
            </a:br>
            <a:r>
              <a:rPr lang="en-IN" sz="2000" b="0" i="0" dirty="0">
                <a:solidFill>
                  <a:schemeClr val="tx1"/>
                </a:solidFill>
                <a:effectLst/>
              </a:rPr>
              <a:t>Effort to fix all bug issues. The measure is stored in minutes in the DB. An 8-hour day is assumed when values are shown in days.</a:t>
            </a:r>
          </a:p>
          <a:p>
            <a:pPr algn="l"/>
            <a:r>
              <a:rPr lang="en-IN" sz="2000" b="1" i="0" dirty="0">
                <a:solidFill>
                  <a:schemeClr val="tx1"/>
                </a:solidFill>
                <a:effectLst/>
              </a:rPr>
              <a:t>Reliability remediation effort on new code</a:t>
            </a:r>
            <a:r>
              <a:rPr lang="en-IN" sz="2000" b="0" i="0" dirty="0">
                <a:solidFill>
                  <a:schemeClr val="tx1"/>
                </a:solidFill>
                <a:effectLst/>
              </a:rPr>
              <a:t> (</a:t>
            </a:r>
            <a:r>
              <a:rPr lang="en-IN" sz="2000" b="0" i="0" dirty="0" err="1">
                <a:solidFill>
                  <a:schemeClr val="tx1"/>
                </a:solidFill>
                <a:effectLst/>
              </a:rPr>
              <a:t>new_reliability_remediation_effort</a:t>
            </a:r>
            <a:r>
              <a:rPr lang="en-IN" sz="2000" b="0" i="0" dirty="0">
                <a:solidFill>
                  <a:schemeClr val="tx1"/>
                </a:solidFill>
                <a:effectLst/>
              </a:rPr>
              <a:t>)</a:t>
            </a:r>
            <a:br>
              <a:rPr lang="en-IN" sz="2000" b="0" i="0" dirty="0">
                <a:solidFill>
                  <a:schemeClr val="tx1"/>
                </a:solidFill>
                <a:effectLst/>
              </a:rPr>
            </a:br>
            <a:r>
              <a:rPr lang="en-IN" sz="2000" b="0" i="0" dirty="0">
                <a:solidFill>
                  <a:schemeClr val="tx1"/>
                </a:solidFill>
                <a:effectLst/>
              </a:rPr>
              <a:t>Same as </a:t>
            </a:r>
            <a:r>
              <a:rPr lang="en-IN" sz="2000" b="0" i="1" dirty="0">
                <a:solidFill>
                  <a:schemeClr val="tx1"/>
                </a:solidFill>
                <a:effectLst/>
              </a:rPr>
              <a:t>Reliability remediation effort</a:t>
            </a:r>
            <a:r>
              <a:rPr lang="en-IN" sz="2000" b="0" i="0" dirty="0">
                <a:solidFill>
                  <a:schemeClr val="tx1"/>
                </a:solidFill>
                <a:effectLst/>
              </a:rPr>
              <a:t> but on the code changed on New Code.</a:t>
            </a:r>
          </a:p>
          <a:p>
            <a:pPr marL="0" indent="0" algn="l">
              <a:lnSpc>
                <a:spcPct val="100000"/>
              </a:lnSpc>
              <a:buNone/>
            </a:pPr>
            <a:endParaRPr lang="en-IN" sz="2000" b="0" i="0" dirty="0">
              <a:solidFill>
                <a:schemeClr val="tx1"/>
              </a:solidFill>
              <a:effectLst/>
            </a:endParaRPr>
          </a:p>
        </p:txBody>
      </p:sp>
    </p:spTree>
    <p:extLst>
      <p:ext uri="{BB962C8B-B14F-4D97-AF65-F5344CB8AC3E}">
        <p14:creationId xmlns:p14="http://schemas.microsoft.com/office/powerpoint/2010/main" val="1253506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6F87-2916-D5D4-7695-151BA210E654}"/>
              </a:ext>
            </a:extLst>
          </p:cNvPr>
          <p:cNvSpPr>
            <a:spLocks noGrp="1"/>
          </p:cNvSpPr>
          <p:nvPr>
            <p:ph type="title"/>
          </p:nvPr>
        </p:nvSpPr>
        <p:spPr/>
        <p:txBody>
          <a:bodyPr/>
          <a:lstStyle/>
          <a:p>
            <a:r>
              <a:rPr lang="en-US" dirty="0"/>
              <a:t>Reliability</a:t>
            </a:r>
          </a:p>
        </p:txBody>
      </p:sp>
      <p:sp>
        <p:nvSpPr>
          <p:cNvPr id="3" name="Content Placeholder 2">
            <a:extLst>
              <a:ext uri="{FF2B5EF4-FFF2-40B4-BE49-F238E27FC236}">
                <a16:creationId xmlns:a16="http://schemas.microsoft.com/office/drawing/2014/main" id="{3A4C8FD2-1BF3-99BC-0F77-70F086979576}"/>
              </a:ext>
            </a:extLst>
          </p:cNvPr>
          <p:cNvSpPr>
            <a:spLocks noGrp="1"/>
          </p:cNvSpPr>
          <p:nvPr>
            <p:ph idx="1"/>
          </p:nvPr>
        </p:nvSpPr>
        <p:spPr>
          <a:xfrm>
            <a:off x="838200" y="2060170"/>
            <a:ext cx="10515600" cy="3508377"/>
          </a:xfrm>
        </p:spPr>
        <p:txBody>
          <a:bodyPr>
            <a:noAutofit/>
          </a:bodyPr>
          <a:lstStyle/>
          <a:p>
            <a:pPr algn="l"/>
            <a:r>
              <a:rPr lang="en-IN" sz="2000" b="1" i="0" dirty="0">
                <a:solidFill>
                  <a:schemeClr val="tx1"/>
                </a:solidFill>
                <a:effectLst/>
              </a:rPr>
              <a:t>Bugs</a:t>
            </a:r>
            <a:r>
              <a:rPr lang="en-IN" sz="2000" b="0" i="0" dirty="0">
                <a:solidFill>
                  <a:schemeClr val="tx1"/>
                </a:solidFill>
                <a:effectLst/>
              </a:rPr>
              <a:t> (bugs) -- Number of bug issues.</a:t>
            </a:r>
          </a:p>
          <a:p>
            <a:pPr algn="l"/>
            <a:r>
              <a:rPr lang="en-IN" sz="2000" b="1" i="0" dirty="0">
                <a:solidFill>
                  <a:schemeClr val="tx1"/>
                </a:solidFill>
                <a:effectLst/>
              </a:rPr>
              <a:t>New Bugs</a:t>
            </a:r>
            <a:r>
              <a:rPr lang="en-IN" sz="2000" b="0" i="0" dirty="0">
                <a:solidFill>
                  <a:schemeClr val="tx1"/>
                </a:solidFill>
                <a:effectLst/>
              </a:rPr>
              <a:t> (</a:t>
            </a:r>
            <a:r>
              <a:rPr lang="en-IN" sz="2000" b="0" i="0" dirty="0" err="1">
                <a:solidFill>
                  <a:schemeClr val="tx1"/>
                </a:solidFill>
                <a:effectLst/>
              </a:rPr>
              <a:t>new_bugs</a:t>
            </a:r>
            <a:r>
              <a:rPr lang="en-IN" sz="2000" b="0" i="0" dirty="0">
                <a:solidFill>
                  <a:schemeClr val="tx1"/>
                </a:solidFill>
                <a:effectLst/>
              </a:rPr>
              <a:t>) -- Number of new bug issues.</a:t>
            </a:r>
          </a:p>
          <a:p>
            <a:pPr algn="l"/>
            <a:r>
              <a:rPr lang="en-IN" sz="2000" b="1" i="0" dirty="0">
                <a:solidFill>
                  <a:schemeClr val="tx1"/>
                </a:solidFill>
                <a:effectLst/>
              </a:rPr>
              <a:t>Reliability Rating</a:t>
            </a:r>
            <a:r>
              <a:rPr lang="en-IN" sz="2000" b="0" i="0" dirty="0">
                <a:solidFill>
                  <a:schemeClr val="tx1"/>
                </a:solidFill>
                <a:effectLst/>
              </a:rPr>
              <a:t> (</a:t>
            </a:r>
            <a:r>
              <a:rPr lang="en-IN" sz="2000" b="0" i="0" dirty="0" err="1">
                <a:solidFill>
                  <a:schemeClr val="tx1"/>
                </a:solidFill>
                <a:effectLst/>
              </a:rPr>
              <a:t>reliability_rating</a:t>
            </a:r>
            <a:r>
              <a:rPr lang="en-IN" sz="2000" b="0" i="0" dirty="0">
                <a:solidFill>
                  <a:schemeClr val="tx1"/>
                </a:solidFill>
                <a:effectLst/>
              </a:rPr>
              <a:t>)</a:t>
            </a:r>
            <a:br>
              <a:rPr lang="en-IN" sz="2000" b="0" i="0" dirty="0">
                <a:solidFill>
                  <a:schemeClr val="tx1"/>
                </a:solidFill>
                <a:effectLst/>
              </a:rPr>
            </a:br>
            <a:r>
              <a:rPr lang="en-IN" sz="2000" b="0" i="0" dirty="0">
                <a:solidFill>
                  <a:schemeClr val="tx1"/>
                </a:solidFill>
                <a:effectLst/>
              </a:rPr>
              <a:t>A = 0 Bugs</a:t>
            </a:r>
            <a:br>
              <a:rPr lang="en-IN" sz="2000" b="0" i="0" dirty="0">
                <a:solidFill>
                  <a:schemeClr val="tx1"/>
                </a:solidFill>
                <a:effectLst/>
              </a:rPr>
            </a:br>
            <a:r>
              <a:rPr lang="en-IN" sz="2000" b="0" i="0" dirty="0">
                <a:solidFill>
                  <a:schemeClr val="tx1"/>
                </a:solidFill>
                <a:effectLst/>
              </a:rPr>
              <a:t>B = at least 1 Minor Bug</a:t>
            </a:r>
            <a:br>
              <a:rPr lang="en-IN" sz="2000" b="0" i="0" dirty="0">
                <a:solidFill>
                  <a:schemeClr val="tx1"/>
                </a:solidFill>
                <a:effectLst/>
              </a:rPr>
            </a:br>
            <a:r>
              <a:rPr lang="en-IN" sz="2000" b="0" i="0" dirty="0">
                <a:solidFill>
                  <a:schemeClr val="tx1"/>
                </a:solidFill>
                <a:effectLst/>
              </a:rPr>
              <a:t>C = at least 1 Major Bug</a:t>
            </a:r>
            <a:br>
              <a:rPr lang="en-IN" sz="2000" b="0" i="0" dirty="0">
                <a:solidFill>
                  <a:schemeClr val="tx1"/>
                </a:solidFill>
                <a:effectLst/>
              </a:rPr>
            </a:br>
            <a:r>
              <a:rPr lang="en-IN" sz="2000" b="0" i="0" dirty="0">
                <a:solidFill>
                  <a:schemeClr val="tx1"/>
                </a:solidFill>
                <a:effectLst/>
              </a:rPr>
              <a:t>D = at least 1 Critical Bug</a:t>
            </a:r>
            <a:br>
              <a:rPr lang="en-IN" sz="2000" b="0" i="0" dirty="0">
                <a:solidFill>
                  <a:schemeClr val="tx1"/>
                </a:solidFill>
                <a:effectLst/>
              </a:rPr>
            </a:br>
            <a:r>
              <a:rPr lang="en-IN" sz="2000" b="0" i="0" dirty="0">
                <a:solidFill>
                  <a:schemeClr val="tx1"/>
                </a:solidFill>
                <a:effectLst/>
              </a:rPr>
              <a:t>E = at least 1 Blocker Bug</a:t>
            </a:r>
          </a:p>
          <a:p>
            <a:pPr algn="l"/>
            <a:r>
              <a:rPr lang="en-IN" sz="2000" b="1" i="0" dirty="0">
                <a:solidFill>
                  <a:schemeClr val="tx1"/>
                </a:solidFill>
                <a:effectLst/>
              </a:rPr>
              <a:t>Reliability remediation effort</a:t>
            </a:r>
            <a:r>
              <a:rPr lang="en-IN" sz="2000" b="0" i="0" dirty="0">
                <a:solidFill>
                  <a:schemeClr val="tx1"/>
                </a:solidFill>
                <a:effectLst/>
              </a:rPr>
              <a:t> (</a:t>
            </a:r>
            <a:r>
              <a:rPr lang="en-IN" sz="2000" b="0" i="0" dirty="0" err="1">
                <a:solidFill>
                  <a:schemeClr val="tx1"/>
                </a:solidFill>
                <a:effectLst/>
              </a:rPr>
              <a:t>reliability_remediation_effort</a:t>
            </a:r>
            <a:r>
              <a:rPr lang="en-IN" sz="2000" b="0" i="0" dirty="0">
                <a:solidFill>
                  <a:schemeClr val="tx1"/>
                </a:solidFill>
                <a:effectLst/>
              </a:rPr>
              <a:t>)</a:t>
            </a:r>
            <a:br>
              <a:rPr lang="en-IN" sz="2000" b="0" i="0" dirty="0">
                <a:solidFill>
                  <a:schemeClr val="tx1"/>
                </a:solidFill>
                <a:effectLst/>
              </a:rPr>
            </a:br>
            <a:r>
              <a:rPr lang="en-IN" sz="2000" b="0" i="0" dirty="0">
                <a:solidFill>
                  <a:schemeClr val="tx1"/>
                </a:solidFill>
                <a:effectLst/>
              </a:rPr>
              <a:t>Effort to fix all bug issues. The measure is stored in minutes in the DB. An 8-hour day is assumed when values are shown in days.</a:t>
            </a:r>
          </a:p>
          <a:p>
            <a:pPr algn="l"/>
            <a:r>
              <a:rPr lang="en-IN" sz="2000" b="1" i="0" dirty="0">
                <a:solidFill>
                  <a:schemeClr val="tx1"/>
                </a:solidFill>
                <a:effectLst/>
              </a:rPr>
              <a:t>Reliability remediation effort on new code</a:t>
            </a:r>
            <a:r>
              <a:rPr lang="en-IN" sz="2000" b="0" i="0" dirty="0">
                <a:solidFill>
                  <a:schemeClr val="tx1"/>
                </a:solidFill>
                <a:effectLst/>
              </a:rPr>
              <a:t> (</a:t>
            </a:r>
            <a:r>
              <a:rPr lang="en-IN" sz="2000" b="0" i="0" dirty="0" err="1">
                <a:solidFill>
                  <a:schemeClr val="tx1"/>
                </a:solidFill>
                <a:effectLst/>
              </a:rPr>
              <a:t>new_reliability_remediation_effort</a:t>
            </a:r>
            <a:r>
              <a:rPr lang="en-IN" sz="2000" b="0" i="0" dirty="0">
                <a:solidFill>
                  <a:schemeClr val="tx1"/>
                </a:solidFill>
                <a:effectLst/>
              </a:rPr>
              <a:t>)</a:t>
            </a:r>
            <a:br>
              <a:rPr lang="en-IN" sz="2000" b="0" i="0" dirty="0">
                <a:solidFill>
                  <a:schemeClr val="tx1"/>
                </a:solidFill>
                <a:effectLst/>
              </a:rPr>
            </a:br>
            <a:r>
              <a:rPr lang="en-IN" sz="2000" b="0" i="0" dirty="0">
                <a:solidFill>
                  <a:schemeClr val="tx1"/>
                </a:solidFill>
                <a:effectLst/>
              </a:rPr>
              <a:t>Same as </a:t>
            </a:r>
            <a:r>
              <a:rPr lang="en-IN" sz="2000" b="0" i="1" dirty="0">
                <a:solidFill>
                  <a:schemeClr val="tx1"/>
                </a:solidFill>
                <a:effectLst/>
              </a:rPr>
              <a:t>Reliability remediation effort</a:t>
            </a:r>
            <a:r>
              <a:rPr lang="en-IN" sz="2000" b="0" i="0" dirty="0">
                <a:solidFill>
                  <a:schemeClr val="tx1"/>
                </a:solidFill>
                <a:effectLst/>
              </a:rPr>
              <a:t> but on the code changed on New Code.</a:t>
            </a:r>
          </a:p>
          <a:p>
            <a:pPr marL="0" indent="0" algn="l">
              <a:lnSpc>
                <a:spcPct val="100000"/>
              </a:lnSpc>
              <a:buNone/>
            </a:pPr>
            <a:endParaRPr lang="en-IN" sz="2000" b="0" i="0" dirty="0">
              <a:solidFill>
                <a:schemeClr val="tx1"/>
              </a:solidFill>
              <a:effectLst/>
            </a:endParaRPr>
          </a:p>
        </p:txBody>
      </p:sp>
    </p:spTree>
    <p:extLst>
      <p:ext uri="{BB962C8B-B14F-4D97-AF65-F5344CB8AC3E}">
        <p14:creationId xmlns:p14="http://schemas.microsoft.com/office/powerpoint/2010/main" val="1125744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6F87-2916-D5D4-7695-151BA210E654}"/>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3A4C8FD2-1BF3-99BC-0F77-70F086979576}"/>
              </a:ext>
            </a:extLst>
          </p:cNvPr>
          <p:cNvSpPr>
            <a:spLocks noGrp="1"/>
          </p:cNvSpPr>
          <p:nvPr>
            <p:ph idx="1"/>
          </p:nvPr>
        </p:nvSpPr>
        <p:spPr>
          <a:xfrm>
            <a:off x="838200" y="2060170"/>
            <a:ext cx="10515600" cy="3508377"/>
          </a:xfrm>
        </p:spPr>
        <p:txBody>
          <a:bodyPr>
            <a:noAutofit/>
          </a:bodyPr>
          <a:lstStyle/>
          <a:p>
            <a:pPr algn="l">
              <a:lnSpc>
                <a:spcPct val="100000"/>
              </a:lnSpc>
            </a:pPr>
            <a:r>
              <a:rPr lang="en-IN" sz="2000" b="1" i="0" dirty="0">
                <a:solidFill>
                  <a:schemeClr val="tx1"/>
                </a:solidFill>
                <a:effectLst/>
              </a:rPr>
              <a:t>Vulnerabilities</a:t>
            </a:r>
            <a:r>
              <a:rPr lang="en-IN" sz="2000" b="0" i="0" dirty="0">
                <a:solidFill>
                  <a:schemeClr val="tx1"/>
                </a:solidFill>
                <a:effectLst/>
              </a:rPr>
              <a:t> (vulnerabilities)</a:t>
            </a:r>
            <a:br>
              <a:rPr lang="en-IN" sz="2000" b="0" i="0" dirty="0">
                <a:solidFill>
                  <a:schemeClr val="tx1"/>
                </a:solidFill>
                <a:effectLst/>
              </a:rPr>
            </a:br>
            <a:r>
              <a:rPr lang="en-IN" sz="2000" b="0" i="0" dirty="0">
                <a:solidFill>
                  <a:schemeClr val="tx1"/>
                </a:solidFill>
                <a:effectLst/>
              </a:rPr>
              <a:t>Number of vulnerability issues.</a:t>
            </a:r>
          </a:p>
          <a:p>
            <a:pPr algn="l">
              <a:lnSpc>
                <a:spcPct val="100000"/>
              </a:lnSpc>
            </a:pPr>
            <a:r>
              <a:rPr lang="en-IN" sz="2000" b="1" i="0" dirty="0">
                <a:solidFill>
                  <a:schemeClr val="tx1"/>
                </a:solidFill>
                <a:effectLst/>
              </a:rPr>
              <a:t>Vulnerabilities on new code</a:t>
            </a:r>
            <a:r>
              <a:rPr lang="en-IN" sz="2000" b="0" i="0" dirty="0">
                <a:solidFill>
                  <a:schemeClr val="tx1"/>
                </a:solidFill>
                <a:effectLst/>
              </a:rPr>
              <a:t> (</a:t>
            </a:r>
            <a:r>
              <a:rPr lang="en-IN" sz="2000" b="0" i="0" dirty="0" err="1">
                <a:solidFill>
                  <a:schemeClr val="tx1"/>
                </a:solidFill>
                <a:effectLst/>
              </a:rPr>
              <a:t>new_vulnerabilities</a:t>
            </a:r>
            <a:r>
              <a:rPr lang="en-IN" sz="2000" b="0" i="0" dirty="0">
                <a:solidFill>
                  <a:schemeClr val="tx1"/>
                </a:solidFill>
                <a:effectLst/>
              </a:rPr>
              <a:t>)</a:t>
            </a:r>
            <a:br>
              <a:rPr lang="en-IN" sz="2000" b="0" i="0" dirty="0">
                <a:solidFill>
                  <a:schemeClr val="tx1"/>
                </a:solidFill>
                <a:effectLst/>
              </a:rPr>
            </a:br>
            <a:r>
              <a:rPr lang="en-IN" sz="2000" b="0" i="0" dirty="0">
                <a:solidFill>
                  <a:schemeClr val="tx1"/>
                </a:solidFill>
                <a:effectLst/>
              </a:rPr>
              <a:t>Number of new vulnerability issues.</a:t>
            </a:r>
          </a:p>
          <a:p>
            <a:pPr algn="l">
              <a:lnSpc>
                <a:spcPct val="100000"/>
              </a:lnSpc>
            </a:pPr>
            <a:r>
              <a:rPr lang="en-IN" sz="2000" b="1" i="0" dirty="0">
                <a:solidFill>
                  <a:schemeClr val="tx1"/>
                </a:solidFill>
                <a:effectLst/>
              </a:rPr>
              <a:t>Security Rating</a:t>
            </a:r>
            <a:r>
              <a:rPr lang="en-IN" sz="2000" b="0" i="0" dirty="0">
                <a:solidFill>
                  <a:schemeClr val="tx1"/>
                </a:solidFill>
                <a:effectLst/>
              </a:rPr>
              <a:t> (</a:t>
            </a:r>
            <a:r>
              <a:rPr lang="en-IN" sz="2000" b="0" i="0" dirty="0" err="1">
                <a:solidFill>
                  <a:schemeClr val="tx1"/>
                </a:solidFill>
                <a:effectLst/>
              </a:rPr>
              <a:t>security_rating</a:t>
            </a:r>
            <a:r>
              <a:rPr lang="en-IN" sz="2000" b="0" i="0" dirty="0">
                <a:solidFill>
                  <a:schemeClr val="tx1"/>
                </a:solidFill>
                <a:effectLst/>
              </a:rPr>
              <a:t>)</a:t>
            </a:r>
            <a:br>
              <a:rPr lang="en-IN" sz="2000" b="0" i="0" dirty="0">
                <a:solidFill>
                  <a:schemeClr val="tx1"/>
                </a:solidFill>
                <a:effectLst/>
              </a:rPr>
            </a:br>
            <a:r>
              <a:rPr lang="en-IN" sz="2000" b="0" i="0" dirty="0">
                <a:solidFill>
                  <a:schemeClr val="tx1"/>
                </a:solidFill>
                <a:effectLst/>
              </a:rPr>
              <a:t>A = 0 Vulnerabilities</a:t>
            </a:r>
            <a:br>
              <a:rPr lang="en-IN" sz="2000" b="0" i="0" dirty="0">
                <a:solidFill>
                  <a:schemeClr val="tx1"/>
                </a:solidFill>
                <a:effectLst/>
              </a:rPr>
            </a:br>
            <a:r>
              <a:rPr lang="en-IN" sz="2000" b="0" i="0" dirty="0">
                <a:solidFill>
                  <a:schemeClr val="tx1"/>
                </a:solidFill>
                <a:effectLst/>
              </a:rPr>
              <a:t>B = at least 1 Minor Vulnerability</a:t>
            </a:r>
            <a:br>
              <a:rPr lang="en-IN" sz="2000" b="0" i="0" dirty="0">
                <a:solidFill>
                  <a:schemeClr val="tx1"/>
                </a:solidFill>
                <a:effectLst/>
              </a:rPr>
            </a:br>
            <a:r>
              <a:rPr lang="en-IN" sz="2000" b="0" i="0" dirty="0">
                <a:solidFill>
                  <a:schemeClr val="tx1"/>
                </a:solidFill>
                <a:effectLst/>
              </a:rPr>
              <a:t>C = at least 1 Major Vulnerability</a:t>
            </a:r>
            <a:br>
              <a:rPr lang="en-IN" sz="2000" b="0" i="0" dirty="0">
                <a:solidFill>
                  <a:schemeClr val="tx1"/>
                </a:solidFill>
                <a:effectLst/>
              </a:rPr>
            </a:br>
            <a:r>
              <a:rPr lang="en-IN" sz="2000" b="0" i="0" dirty="0">
                <a:solidFill>
                  <a:schemeClr val="tx1"/>
                </a:solidFill>
                <a:effectLst/>
              </a:rPr>
              <a:t>D = at least 1 Critical Vulnerability</a:t>
            </a:r>
            <a:br>
              <a:rPr lang="en-IN" sz="2000" b="0" i="0" dirty="0">
                <a:solidFill>
                  <a:schemeClr val="tx1"/>
                </a:solidFill>
                <a:effectLst/>
              </a:rPr>
            </a:br>
            <a:r>
              <a:rPr lang="en-IN" sz="2000" b="0" i="0" dirty="0">
                <a:solidFill>
                  <a:schemeClr val="tx1"/>
                </a:solidFill>
                <a:effectLst/>
              </a:rPr>
              <a:t>E = at least 1 Blocker Vulnerability</a:t>
            </a:r>
          </a:p>
        </p:txBody>
      </p:sp>
    </p:spTree>
    <p:extLst>
      <p:ext uri="{BB962C8B-B14F-4D97-AF65-F5344CB8AC3E}">
        <p14:creationId xmlns:p14="http://schemas.microsoft.com/office/powerpoint/2010/main" val="507995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6F87-2916-D5D4-7695-151BA210E654}"/>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3A4C8FD2-1BF3-99BC-0F77-70F086979576}"/>
              </a:ext>
            </a:extLst>
          </p:cNvPr>
          <p:cNvSpPr>
            <a:spLocks noGrp="1"/>
          </p:cNvSpPr>
          <p:nvPr>
            <p:ph idx="1"/>
          </p:nvPr>
        </p:nvSpPr>
        <p:spPr>
          <a:xfrm>
            <a:off x="838200" y="2060170"/>
            <a:ext cx="10515600" cy="3508377"/>
          </a:xfrm>
        </p:spPr>
        <p:txBody>
          <a:bodyPr>
            <a:noAutofit/>
          </a:bodyPr>
          <a:lstStyle/>
          <a:p>
            <a:pPr algn="l">
              <a:lnSpc>
                <a:spcPct val="100000"/>
              </a:lnSpc>
            </a:pPr>
            <a:r>
              <a:rPr lang="en-IN" sz="2000" b="1" i="0" dirty="0">
                <a:solidFill>
                  <a:schemeClr val="tx1"/>
                </a:solidFill>
                <a:effectLst/>
              </a:rPr>
              <a:t>Security remediation effort</a:t>
            </a:r>
            <a:r>
              <a:rPr lang="en-IN" sz="2000" b="0" i="0" dirty="0">
                <a:solidFill>
                  <a:schemeClr val="tx1"/>
                </a:solidFill>
                <a:effectLst/>
              </a:rPr>
              <a:t> (</a:t>
            </a:r>
            <a:r>
              <a:rPr lang="en-IN" sz="2000" b="0" i="0" dirty="0" err="1">
                <a:solidFill>
                  <a:schemeClr val="tx1"/>
                </a:solidFill>
                <a:effectLst/>
              </a:rPr>
              <a:t>security_remediation_effort</a:t>
            </a:r>
            <a:r>
              <a:rPr lang="en-IN" sz="2000" b="0" i="0" dirty="0">
                <a:solidFill>
                  <a:schemeClr val="tx1"/>
                </a:solidFill>
                <a:effectLst/>
              </a:rPr>
              <a:t>)</a:t>
            </a:r>
            <a:br>
              <a:rPr lang="en-IN" sz="2000" b="0" i="0" dirty="0">
                <a:solidFill>
                  <a:schemeClr val="tx1"/>
                </a:solidFill>
                <a:effectLst/>
              </a:rPr>
            </a:br>
            <a:r>
              <a:rPr lang="en-IN" sz="2000" b="0" i="0" dirty="0">
                <a:solidFill>
                  <a:schemeClr val="tx1"/>
                </a:solidFill>
                <a:effectLst/>
              </a:rPr>
              <a:t>Effort to fix all vulnerability issues. The measure is stored in minutes in the DB. An 8-hour day is assumed when values are shown in days.</a:t>
            </a:r>
          </a:p>
          <a:p>
            <a:pPr algn="l">
              <a:lnSpc>
                <a:spcPct val="100000"/>
              </a:lnSpc>
            </a:pPr>
            <a:r>
              <a:rPr lang="en-IN" sz="2000" b="1" i="0" dirty="0">
                <a:solidFill>
                  <a:schemeClr val="tx1"/>
                </a:solidFill>
                <a:effectLst/>
              </a:rPr>
              <a:t>Security remediation effort on new code</a:t>
            </a:r>
            <a:r>
              <a:rPr lang="en-IN" sz="2000" b="0" i="0" dirty="0">
                <a:solidFill>
                  <a:schemeClr val="tx1"/>
                </a:solidFill>
                <a:effectLst/>
              </a:rPr>
              <a:t> (</a:t>
            </a:r>
            <a:r>
              <a:rPr lang="en-IN" sz="2000" b="0" i="0" dirty="0" err="1">
                <a:solidFill>
                  <a:schemeClr val="tx1"/>
                </a:solidFill>
                <a:effectLst/>
              </a:rPr>
              <a:t>new_security_remediation_effort</a:t>
            </a:r>
            <a:r>
              <a:rPr lang="en-IN" sz="2000" b="0" i="0" dirty="0">
                <a:solidFill>
                  <a:schemeClr val="tx1"/>
                </a:solidFill>
                <a:effectLst/>
              </a:rPr>
              <a:t>)</a:t>
            </a:r>
            <a:br>
              <a:rPr lang="en-IN" sz="2000" b="0" i="0" dirty="0">
                <a:solidFill>
                  <a:schemeClr val="tx1"/>
                </a:solidFill>
                <a:effectLst/>
              </a:rPr>
            </a:br>
            <a:r>
              <a:rPr lang="en-IN" sz="2000" b="0" i="0" dirty="0">
                <a:solidFill>
                  <a:schemeClr val="tx1"/>
                </a:solidFill>
                <a:effectLst/>
              </a:rPr>
              <a:t>Same as </a:t>
            </a:r>
            <a:r>
              <a:rPr lang="en-IN" sz="2000" b="0" i="1" dirty="0">
                <a:solidFill>
                  <a:schemeClr val="tx1"/>
                </a:solidFill>
                <a:effectLst/>
              </a:rPr>
              <a:t>Security remediation effort</a:t>
            </a:r>
            <a:r>
              <a:rPr lang="en-IN" sz="2000" b="0" i="0" dirty="0">
                <a:solidFill>
                  <a:schemeClr val="tx1"/>
                </a:solidFill>
                <a:effectLst/>
              </a:rPr>
              <a:t> but on the code changed on New Code.</a:t>
            </a:r>
          </a:p>
          <a:p>
            <a:pPr algn="l">
              <a:lnSpc>
                <a:spcPct val="100000"/>
              </a:lnSpc>
            </a:pPr>
            <a:r>
              <a:rPr lang="en-IN" sz="2000" b="1" i="0" dirty="0">
                <a:solidFill>
                  <a:schemeClr val="tx1"/>
                </a:solidFill>
                <a:effectLst/>
              </a:rPr>
              <a:t>Security Hotspots</a:t>
            </a:r>
            <a:r>
              <a:rPr lang="en-IN" sz="2000" b="0" i="0" dirty="0">
                <a:solidFill>
                  <a:schemeClr val="tx1"/>
                </a:solidFill>
                <a:effectLst/>
              </a:rPr>
              <a:t> (</a:t>
            </a:r>
            <a:r>
              <a:rPr lang="en-IN" sz="2000" b="0" i="0" dirty="0" err="1">
                <a:solidFill>
                  <a:schemeClr val="tx1"/>
                </a:solidFill>
                <a:effectLst/>
              </a:rPr>
              <a:t>security_hotspots</a:t>
            </a:r>
            <a:r>
              <a:rPr lang="en-IN" sz="2000" b="0" i="0" dirty="0">
                <a:solidFill>
                  <a:schemeClr val="tx1"/>
                </a:solidFill>
                <a:effectLst/>
              </a:rPr>
              <a:t>) Number of Security Hotspots</a:t>
            </a:r>
          </a:p>
          <a:p>
            <a:pPr algn="l">
              <a:lnSpc>
                <a:spcPct val="100000"/>
              </a:lnSpc>
            </a:pPr>
            <a:r>
              <a:rPr lang="en-IN" sz="2000" b="1" i="0" dirty="0">
                <a:solidFill>
                  <a:schemeClr val="tx1"/>
                </a:solidFill>
                <a:effectLst/>
              </a:rPr>
              <a:t>Security Hotspots on new code</a:t>
            </a:r>
            <a:r>
              <a:rPr lang="en-IN" sz="2000" b="0" i="0" dirty="0">
                <a:solidFill>
                  <a:schemeClr val="tx1"/>
                </a:solidFill>
                <a:effectLst/>
              </a:rPr>
              <a:t> (</a:t>
            </a:r>
            <a:r>
              <a:rPr lang="en-IN" sz="2000" b="0" i="0" dirty="0" err="1">
                <a:solidFill>
                  <a:schemeClr val="tx1"/>
                </a:solidFill>
                <a:effectLst/>
              </a:rPr>
              <a:t>new_security_hotspots</a:t>
            </a:r>
            <a:r>
              <a:rPr lang="en-IN" sz="2000" b="0" i="0" dirty="0">
                <a:solidFill>
                  <a:schemeClr val="tx1"/>
                </a:solidFill>
                <a:effectLst/>
              </a:rPr>
              <a:t>) Number of new Security Hotspots on New Code.</a:t>
            </a:r>
          </a:p>
          <a:p>
            <a:pPr algn="l">
              <a:lnSpc>
                <a:spcPct val="100000"/>
              </a:lnSpc>
            </a:pPr>
            <a:r>
              <a:rPr lang="en-IN" sz="2000" b="1" i="0" dirty="0">
                <a:solidFill>
                  <a:schemeClr val="tx1"/>
                </a:solidFill>
                <a:effectLst/>
              </a:rPr>
              <a:t>Security Review Rating</a:t>
            </a:r>
            <a:r>
              <a:rPr lang="en-IN" sz="2000" b="0" i="0" dirty="0">
                <a:solidFill>
                  <a:schemeClr val="tx1"/>
                </a:solidFill>
                <a:effectLst/>
              </a:rPr>
              <a:t> (</a:t>
            </a:r>
            <a:r>
              <a:rPr lang="en-IN" sz="2000" b="0" i="0" dirty="0" err="1">
                <a:solidFill>
                  <a:schemeClr val="tx1"/>
                </a:solidFill>
                <a:effectLst/>
              </a:rPr>
              <a:t>security_review_rating</a:t>
            </a:r>
            <a:r>
              <a:rPr lang="en-IN" sz="2000" b="0" i="0" dirty="0">
                <a:solidFill>
                  <a:schemeClr val="tx1"/>
                </a:solidFill>
                <a:effectLst/>
              </a:rPr>
              <a:t>)</a:t>
            </a:r>
          </a:p>
        </p:txBody>
      </p:sp>
    </p:spTree>
    <p:extLst>
      <p:ext uri="{BB962C8B-B14F-4D97-AF65-F5344CB8AC3E}">
        <p14:creationId xmlns:p14="http://schemas.microsoft.com/office/powerpoint/2010/main" val="2516711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6F87-2916-D5D4-7695-151BA210E654}"/>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3A4C8FD2-1BF3-99BC-0F77-70F086979576}"/>
              </a:ext>
            </a:extLst>
          </p:cNvPr>
          <p:cNvSpPr>
            <a:spLocks noGrp="1"/>
          </p:cNvSpPr>
          <p:nvPr>
            <p:ph idx="1"/>
          </p:nvPr>
        </p:nvSpPr>
        <p:spPr>
          <a:xfrm>
            <a:off x="838200" y="2060170"/>
            <a:ext cx="10515600" cy="3508377"/>
          </a:xfrm>
        </p:spPr>
        <p:txBody>
          <a:bodyPr>
            <a:noAutofit/>
          </a:bodyPr>
          <a:lstStyle/>
          <a:p>
            <a:pPr algn="l"/>
            <a:r>
              <a:rPr lang="en-IN" sz="2000" b="1" i="0" dirty="0">
                <a:solidFill>
                  <a:schemeClr val="tx1"/>
                </a:solidFill>
                <a:effectLst/>
              </a:rPr>
              <a:t>Security Review Rating on new code</a:t>
            </a:r>
            <a:r>
              <a:rPr lang="en-IN" sz="2000" b="0" i="0" dirty="0">
                <a:solidFill>
                  <a:schemeClr val="tx1"/>
                </a:solidFill>
                <a:effectLst/>
              </a:rPr>
              <a:t> (</a:t>
            </a:r>
            <a:r>
              <a:rPr lang="en-IN" sz="2000" b="0" i="0" dirty="0" err="1">
                <a:solidFill>
                  <a:schemeClr val="tx1"/>
                </a:solidFill>
                <a:effectLst/>
              </a:rPr>
              <a:t>new_security_review_rating</a:t>
            </a:r>
            <a:r>
              <a:rPr lang="en-IN" sz="2000" b="0" i="0" dirty="0">
                <a:solidFill>
                  <a:schemeClr val="tx1"/>
                </a:solidFill>
                <a:effectLst/>
              </a:rPr>
              <a:t>)</a:t>
            </a:r>
          </a:p>
          <a:p>
            <a:pPr marL="0" indent="0" algn="l">
              <a:buNone/>
            </a:pPr>
            <a:r>
              <a:rPr lang="en-IN" sz="2000" b="0" i="0" dirty="0">
                <a:solidFill>
                  <a:schemeClr val="tx1"/>
                </a:solidFill>
                <a:effectLst/>
              </a:rPr>
              <a:t>	Security Review Rating for New Code.</a:t>
            </a:r>
          </a:p>
          <a:p>
            <a:pPr algn="l"/>
            <a:r>
              <a:rPr lang="en-IN" sz="2000" b="1" i="0" dirty="0">
                <a:solidFill>
                  <a:schemeClr val="tx1"/>
                </a:solidFill>
                <a:effectLst/>
              </a:rPr>
              <a:t>Security Hotspots Reviewed</a:t>
            </a:r>
            <a:r>
              <a:rPr lang="en-IN" sz="2000" b="0" i="0" dirty="0">
                <a:solidFill>
                  <a:schemeClr val="tx1"/>
                </a:solidFill>
                <a:effectLst/>
              </a:rPr>
              <a:t> (</a:t>
            </a:r>
            <a:r>
              <a:rPr lang="en-IN" sz="2000" b="0" i="0" dirty="0" err="1">
                <a:solidFill>
                  <a:schemeClr val="tx1"/>
                </a:solidFill>
                <a:effectLst/>
              </a:rPr>
              <a:t>security_hotspots_reviewed</a:t>
            </a:r>
            <a:r>
              <a:rPr lang="en-IN" sz="2000" b="0" i="0" dirty="0">
                <a:solidFill>
                  <a:schemeClr val="tx1"/>
                </a:solidFill>
                <a:effectLst/>
              </a:rPr>
              <a:t>)</a:t>
            </a:r>
          </a:p>
          <a:p>
            <a:pPr marL="0" indent="0" algn="l">
              <a:buNone/>
            </a:pPr>
            <a:r>
              <a:rPr lang="en-IN" sz="2000" b="0" i="0" dirty="0">
                <a:solidFill>
                  <a:schemeClr val="tx1"/>
                </a:solidFill>
                <a:effectLst/>
              </a:rPr>
              <a:t>	Percentage of Reviewed Security Hotspots.</a:t>
            </a:r>
          </a:p>
          <a:p>
            <a:pPr marL="0" indent="0" algn="l">
              <a:buNone/>
            </a:pPr>
            <a:r>
              <a:rPr lang="en-IN" sz="2000" b="0" i="0" dirty="0">
                <a:solidFill>
                  <a:schemeClr val="tx1"/>
                </a:solidFill>
                <a:effectLst/>
              </a:rPr>
              <a:t>	Ratio Formula: Number of Reviewed Hotspots x 100 / (</a:t>
            </a:r>
            <a:r>
              <a:rPr lang="en-IN" sz="2000" b="0" i="0" dirty="0" err="1">
                <a:solidFill>
                  <a:schemeClr val="tx1"/>
                </a:solidFill>
                <a:effectLst/>
              </a:rPr>
              <a:t>To_Review</a:t>
            </a:r>
            <a:r>
              <a:rPr lang="en-IN" sz="2000" b="0" i="0" dirty="0">
                <a:solidFill>
                  <a:schemeClr val="tx1"/>
                </a:solidFill>
                <a:effectLst/>
              </a:rPr>
              <a:t> Hotspots + 	Reviewed Hotspots)</a:t>
            </a:r>
          </a:p>
          <a:p>
            <a:pPr algn="l"/>
            <a:r>
              <a:rPr lang="en-IN" sz="2000" b="1" i="0" dirty="0">
                <a:solidFill>
                  <a:schemeClr val="tx1"/>
                </a:solidFill>
                <a:effectLst/>
              </a:rPr>
              <a:t>New Security Hotspots Reviewed</a:t>
            </a:r>
            <a:endParaRPr lang="en-IN" sz="2000" b="0" i="0" dirty="0">
              <a:solidFill>
                <a:schemeClr val="tx1"/>
              </a:solidFill>
              <a:effectLst/>
            </a:endParaRPr>
          </a:p>
          <a:p>
            <a:pPr marL="0" indent="0" algn="l">
              <a:buNone/>
            </a:pPr>
            <a:r>
              <a:rPr lang="en-IN" sz="2000" b="0" i="0" dirty="0">
                <a:solidFill>
                  <a:schemeClr val="tx1"/>
                </a:solidFill>
                <a:effectLst/>
              </a:rPr>
              <a:t>	Percentage of Reviewed Security Hotspots on New Cod</a:t>
            </a:r>
          </a:p>
          <a:p>
            <a:pPr marL="0" indent="0" algn="l">
              <a:lnSpc>
                <a:spcPct val="100000"/>
              </a:lnSpc>
              <a:buNone/>
            </a:pPr>
            <a:endParaRPr lang="en-IN" sz="2000" b="0" i="0" dirty="0">
              <a:solidFill>
                <a:schemeClr val="tx1"/>
              </a:solidFill>
              <a:effectLst/>
            </a:endParaRPr>
          </a:p>
        </p:txBody>
      </p:sp>
    </p:spTree>
    <p:extLst>
      <p:ext uri="{BB962C8B-B14F-4D97-AF65-F5344CB8AC3E}">
        <p14:creationId xmlns:p14="http://schemas.microsoft.com/office/powerpoint/2010/main" val="383895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0190E-B91A-9F3B-82BD-915A6EE87D10}"/>
              </a:ext>
            </a:extLst>
          </p:cNvPr>
          <p:cNvSpPr>
            <a:spLocks noGrp="1"/>
          </p:cNvSpPr>
          <p:nvPr>
            <p:ph type="title"/>
          </p:nvPr>
        </p:nvSpPr>
        <p:spPr/>
        <p:txBody>
          <a:bodyPr/>
          <a:lstStyle/>
          <a:p>
            <a:r>
              <a:rPr lang="en-US" dirty="0"/>
              <a:t>Static Testing Vs Dynamic Testing</a:t>
            </a:r>
          </a:p>
        </p:txBody>
      </p:sp>
      <p:sp>
        <p:nvSpPr>
          <p:cNvPr id="3" name="Content Placeholder 2">
            <a:extLst>
              <a:ext uri="{FF2B5EF4-FFF2-40B4-BE49-F238E27FC236}">
                <a16:creationId xmlns:a16="http://schemas.microsoft.com/office/drawing/2014/main" id="{FE21D98F-E2A7-3324-16C1-A3581B6922D6}"/>
              </a:ext>
            </a:extLst>
          </p:cNvPr>
          <p:cNvSpPr>
            <a:spLocks noGrp="1"/>
          </p:cNvSpPr>
          <p:nvPr>
            <p:ph sz="half" idx="1"/>
          </p:nvPr>
        </p:nvSpPr>
        <p:spPr/>
        <p:txBody>
          <a:bodyPr>
            <a:normAutofit/>
          </a:bodyPr>
          <a:lstStyle/>
          <a:p>
            <a:pPr>
              <a:lnSpc>
                <a:spcPct val="100000"/>
              </a:lnSpc>
            </a:pPr>
            <a:r>
              <a:rPr lang="en-US" sz="2000" dirty="0"/>
              <a:t>Static testing is a method of debugging by examining source code before the program is executed, i.e. test code without executing it.</a:t>
            </a:r>
          </a:p>
          <a:p>
            <a:pPr>
              <a:lnSpc>
                <a:spcPct val="100000"/>
              </a:lnSpc>
            </a:pPr>
            <a:r>
              <a:rPr lang="en-US" sz="2000" dirty="0"/>
              <a:t>It does so by analyzing the code against a pre-set of coding rules and ensuring that it conforms to the guidelines.</a:t>
            </a:r>
          </a:p>
          <a:p>
            <a:pPr>
              <a:lnSpc>
                <a:spcPct val="100000"/>
              </a:lnSpc>
            </a:pPr>
            <a:r>
              <a:rPr lang="en-US" sz="2000" dirty="0"/>
              <a:t>This is done by a static code analysis tool like Sonarqube</a:t>
            </a:r>
          </a:p>
        </p:txBody>
      </p:sp>
      <p:sp>
        <p:nvSpPr>
          <p:cNvPr id="4" name="Content Placeholder 3">
            <a:extLst>
              <a:ext uri="{FF2B5EF4-FFF2-40B4-BE49-F238E27FC236}">
                <a16:creationId xmlns:a16="http://schemas.microsoft.com/office/drawing/2014/main" id="{2DB72028-4FCF-530C-9566-0FACBDD69B85}"/>
              </a:ext>
            </a:extLst>
          </p:cNvPr>
          <p:cNvSpPr>
            <a:spLocks noGrp="1"/>
          </p:cNvSpPr>
          <p:nvPr>
            <p:ph sz="half" idx="2"/>
          </p:nvPr>
        </p:nvSpPr>
        <p:spPr/>
        <p:txBody>
          <a:bodyPr>
            <a:normAutofit/>
          </a:bodyPr>
          <a:lstStyle/>
          <a:p>
            <a:pPr algn="just">
              <a:lnSpc>
                <a:spcPct val="100000"/>
              </a:lnSpc>
            </a:pPr>
            <a:r>
              <a:rPr lang="en-US" sz="2000" dirty="0"/>
              <a:t>Dynamic testing happens during the execution of the code.</a:t>
            </a:r>
          </a:p>
          <a:p>
            <a:pPr algn="just">
              <a:lnSpc>
                <a:spcPct val="100000"/>
              </a:lnSpc>
            </a:pPr>
            <a:r>
              <a:rPr lang="en-US" sz="2000" dirty="0"/>
              <a:t>It can help identify defects or vulnerabilities at a level where our application integrates with other systems like databases, servers and services.</a:t>
            </a:r>
          </a:p>
          <a:p>
            <a:pPr algn="just">
              <a:lnSpc>
                <a:spcPct val="100000"/>
              </a:lnSpc>
            </a:pPr>
            <a:r>
              <a:rPr lang="en-US" sz="2000" dirty="0"/>
              <a:t>Usually done by an expert QA</a:t>
            </a:r>
          </a:p>
        </p:txBody>
      </p:sp>
    </p:spTree>
    <p:extLst>
      <p:ext uri="{BB962C8B-B14F-4D97-AF65-F5344CB8AC3E}">
        <p14:creationId xmlns:p14="http://schemas.microsoft.com/office/powerpoint/2010/main" val="1834621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CC6A-D153-A991-D16D-42A56575CCCE}"/>
              </a:ext>
            </a:extLst>
          </p:cNvPr>
          <p:cNvSpPr>
            <a:spLocks noGrp="1"/>
          </p:cNvSpPr>
          <p:nvPr>
            <p:ph type="title"/>
          </p:nvPr>
        </p:nvSpPr>
        <p:spPr/>
        <p:txBody>
          <a:bodyPr/>
          <a:lstStyle/>
          <a:p>
            <a:r>
              <a:rPr lang="en-US" dirty="0"/>
              <a:t>Integration with CI/CD tool</a:t>
            </a:r>
          </a:p>
        </p:txBody>
      </p:sp>
    </p:spTree>
    <p:extLst>
      <p:ext uri="{BB962C8B-B14F-4D97-AF65-F5344CB8AC3E}">
        <p14:creationId xmlns:p14="http://schemas.microsoft.com/office/powerpoint/2010/main" val="34711471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78DF88EF-AA3E-B173-DDAB-F9C2392F29B3}"/>
              </a:ext>
            </a:extLst>
          </p:cNvPr>
          <p:cNvSpPr/>
          <p:nvPr/>
        </p:nvSpPr>
        <p:spPr>
          <a:xfrm>
            <a:off x="2419642" y="868680"/>
            <a:ext cx="1533379" cy="518826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Jenkins Server</a:t>
            </a:r>
          </a:p>
          <a:p>
            <a:pPr algn="ctr"/>
            <a:r>
              <a:rPr lang="en-US" dirty="0"/>
              <a:t>(CI/CD Server)</a:t>
            </a:r>
          </a:p>
        </p:txBody>
      </p:sp>
      <p:sp>
        <p:nvSpPr>
          <p:cNvPr id="5" name="Rounded Rectangle 4">
            <a:extLst>
              <a:ext uri="{FF2B5EF4-FFF2-40B4-BE49-F238E27FC236}">
                <a16:creationId xmlns:a16="http://schemas.microsoft.com/office/drawing/2014/main" id="{82D50CE5-7EE8-8BC0-9D06-0ABF80AFF856}"/>
              </a:ext>
            </a:extLst>
          </p:cNvPr>
          <p:cNvSpPr/>
          <p:nvPr/>
        </p:nvSpPr>
        <p:spPr>
          <a:xfrm>
            <a:off x="8935329" y="868679"/>
            <a:ext cx="1533379" cy="518826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Sonarqube Server</a:t>
            </a:r>
          </a:p>
        </p:txBody>
      </p:sp>
      <p:cxnSp>
        <p:nvCxnSpPr>
          <p:cNvPr id="7" name="Straight Arrow Connector 6">
            <a:extLst>
              <a:ext uri="{FF2B5EF4-FFF2-40B4-BE49-F238E27FC236}">
                <a16:creationId xmlns:a16="http://schemas.microsoft.com/office/drawing/2014/main" id="{A1D1A7C5-B291-651B-4B42-E50E2054F40C}"/>
              </a:ext>
            </a:extLst>
          </p:cNvPr>
          <p:cNvCxnSpPr>
            <a:cxnSpLocks/>
          </p:cNvCxnSpPr>
          <p:nvPr/>
        </p:nvCxnSpPr>
        <p:spPr>
          <a:xfrm>
            <a:off x="3953021" y="1308296"/>
            <a:ext cx="9847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3F093EB-D093-6559-2817-20F6A1AA1800}"/>
              </a:ext>
            </a:extLst>
          </p:cNvPr>
          <p:cNvCxnSpPr>
            <a:cxnSpLocks/>
          </p:cNvCxnSpPr>
          <p:nvPr/>
        </p:nvCxnSpPr>
        <p:spPr>
          <a:xfrm>
            <a:off x="4937759" y="1308296"/>
            <a:ext cx="0" cy="647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E470754-A679-D943-01DD-4E867C5D228C}"/>
              </a:ext>
            </a:extLst>
          </p:cNvPr>
          <p:cNvCxnSpPr>
            <a:cxnSpLocks/>
          </p:cNvCxnSpPr>
          <p:nvPr/>
        </p:nvCxnSpPr>
        <p:spPr>
          <a:xfrm flipH="1">
            <a:off x="3953021" y="1955409"/>
            <a:ext cx="9847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C5845D4-820F-DE6D-312C-EA6FAA83C4EE}"/>
              </a:ext>
            </a:extLst>
          </p:cNvPr>
          <p:cNvSpPr txBox="1"/>
          <p:nvPr/>
        </p:nvSpPr>
        <p:spPr>
          <a:xfrm>
            <a:off x="4206951" y="719156"/>
            <a:ext cx="1638590" cy="338554"/>
          </a:xfrm>
          <a:prstGeom prst="rect">
            <a:avLst/>
          </a:prstGeom>
          <a:noFill/>
        </p:spPr>
        <p:txBody>
          <a:bodyPr wrap="none" rtlCol="0">
            <a:spAutoFit/>
          </a:bodyPr>
          <a:lstStyle/>
          <a:p>
            <a:r>
              <a:rPr lang="en-US" sz="1600" dirty="0"/>
              <a:t>Run pipeline job</a:t>
            </a:r>
          </a:p>
        </p:txBody>
      </p:sp>
      <p:cxnSp>
        <p:nvCxnSpPr>
          <p:cNvPr id="19" name="Straight Arrow Connector 18">
            <a:extLst>
              <a:ext uri="{FF2B5EF4-FFF2-40B4-BE49-F238E27FC236}">
                <a16:creationId xmlns:a16="http://schemas.microsoft.com/office/drawing/2014/main" id="{BB26067F-23DC-E638-3745-4CC3CA0FC140}"/>
              </a:ext>
            </a:extLst>
          </p:cNvPr>
          <p:cNvCxnSpPr>
            <a:cxnSpLocks/>
          </p:cNvCxnSpPr>
          <p:nvPr/>
        </p:nvCxnSpPr>
        <p:spPr>
          <a:xfrm>
            <a:off x="3953021" y="2445435"/>
            <a:ext cx="49823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1C7217C-DC89-9CB0-45C0-BD6E2B86E13D}"/>
              </a:ext>
            </a:extLst>
          </p:cNvPr>
          <p:cNvSpPr txBox="1"/>
          <p:nvPr/>
        </p:nvSpPr>
        <p:spPr>
          <a:xfrm>
            <a:off x="4979962" y="1302973"/>
            <a:ext cx="2998051" cy="584775"/>
          </a:xfrm>
          <a:prstGeom prst="rect">
            <a:avLst/>
          </a:prstGeom>
          <a:noFill/>
        </p:spPr>
        <p:txBody>
          <a:bodyPr wrap="square" rtlCol="0">
            <a:spAutoFit/>
          </a:bodyPr>
          <a:lstStyle/>
          <a:p>
            <a:r>
              <a:rPr lang="en-US" sz="1600" dirty="0"/>
              <a:t>The </a:t>
            </a:r>
            <a:r>
              <a:rPr lang="en-US" sz="1600" dirty="0" err="1"/>
              <a:t>sonarqube</a:t>
            </a:r>
            <a:r>
              <a:rPr lang="en-US" sz="1600" dirty="0"/>
              <a:t> scanner is run against the code project</a:t>
            </a:r>
          </a:p>
        </p:txBody>
      </p:sp>
      <p:sp>
        <p:nvSpPr>
          <p:cNvPr id="22" name="TextBox 21">
            <a:extLst>
              <a:ext uri="{FF2B5EF4-FFF2-40B4-BE49-F238E27FC236}">
                <a16:creationId xmlns:a16="http://schemas.microsoft.com/office/drawing/2014/main" id="{BA3AD788-3D84-943F-C29A-D0BD8C419575}"/>
              </a:ext>
            </a:extLst>
          </p:cNvPr>
          <p:cNvSpPr txBox="1"/>
          <p:nvPr/>
        </p:nvSpPr>
        <p:spPr>
          <a:xfrm>
            <a:off x="5344089" y="2027338"/>
            <a:ext cx="2678938" cy="338554"/>
          </a:xfrm>
          <a:prstGeom prst="rect">
            <a:avLst/>
          </a:prstGeom>
          <a:noFill/>
        </p:spPr>
        <p:txBody>
          <a:bodyPr wrap="none" rtlCol="0">
            <a:spAutoFit/>
          </a:bodyPr>
          <a:lstStyle/>
          <a:p>
            <a:r>
              <a:rPr lang="en-US" sz="1600" dirty="0"/>
              <a:t>Submit code analysis report</a:t>
            </a:r>
          </a:p>
        </p:txBody>
      </p:sp>
      <p:sp>
        <p:nvSpPr>
          <p:cNvPr id="23" name="Oval 22">
            <a:extLst>
              <a:ext uri="{FF2B5EF4-FFF2-40B4-BE49-F238E27FC236}">
                <a16:creationId xmlns:a16="http://schemas.microsoft.com/office/drawing/2014/main" id="{D5045C8C-DB6C-65B5-D7DF-E28C02D2814E}"/>
              </a:ext>
            </a:extLst>
          </p:cNvPr>
          <p:cNvSpPr/>
          <p:nvPr/>
        </p:nvSpPr>
        <p:spPr>
          <a:xfrm>
            <a:off x="3833802" y="266478"/>
            <a:ext cx="492369" cy="5029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4" name="Oval 23">
            <a:extLst>
              <a:ext uri="{FF2B5EF4-FFF2-40B4-BE49-F238E27FC236}">
                <a16:creationId xmlns:a16="http://schemas.microsoft.com/office/drawing/2014/main" id="{BC1C1413-4311-FAE3-AFDD-96C06EAC8EC3}"/>
              </a:ext>
            </a:extLst>
          </p:cNvPr>
          <p:cNvSpPr/>
          <p:nvPr/>
        </p:nvSpPr>
        <p:spPr>
          <a:xfrm>
            <a:off x="4979962" y="1892412"/>
            <a:ext cx="406331" cy="4616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Oval 24">
            <a:extLst>
              <a:ext uri="{FF2B5EF4-FFF2-40B4-BE49-F238E27FC236}">
                <a16:creationId xmlns:a16="http://schemas.microsoft.com/office/drawing/2014/main" id="{D8883A8A-C4EF-6190-AB57-CD7DED712320}"/>
              </a:ext>
            </a:extLst>
          </p:cNvPr>
          <p:cNvSpPr/>
          <p:nvPr/>
        </p:nvSpPr>
        <p:spPr>
          <a:xfrm>
            <a:off x="5133252" y="5434418"/>
            <a:ext cx="421673" cy="49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26" name="Straight Arrow Connector 25">
            <a:extLst>
              <a:ext uri="{FF2B5EF4-FFF2-40B4-BE49-F238E27FC236}">
                <a16:creationId xmlns:a16="http://schemas.microsoft.com/office/drawing/2014/main" id="{58F4FD8C-1AF8-68CC-F96B-443471E47570}"/>
              </a:ext>
            </a:extLst>
          </p:cNvPr>
          <p:cNvCxnSpPr>
            <a:cxnSpLocks/>
          </p:cNvCxnSpPr>
          <p:nvPr/>
        </p:nvCxnSpPr>
        <p:spPr>
          <a:xfrm flipH="1">
            <a:off x="3953021" y="3169598"/>
            <a:ext cx="4982308"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ECD254E-DA84-2929-BC69-7BF1016A4FBE}"/>
              </a:ext>
            </a:extLst>
          </p:cNvPr>
          <p:cNvSpPr txBox="1"/>
          <p:nvPr/>
        </p:nvSpPr>
        <p:spPr>
          <a:xfrm>
            <a:off x="5379708" y="2729272"/>
            <a:ext cx="1406154" cy="338554"/>
          </a:xfrm>
          <a:prstGeom prst="rect">
            <a:avLst/>
          </a:prstGeom>
          <a:noFill/>
        </p:spPr>
        <p:txBody>
          <a:bodyPr wrap="none" rtlCol="0">
            <a:spAutoFit/>
          </a:bodyPr>
          <a:lstStyle/>
          <a:p>
            <a:r>
              <a:rPr lang="en-US" sz="1600" dirty="0"/>
              <a:t>OK Response</a:t>
            </a:r>
          </a:p>
        </p:txBody>
      </p:sp>
      <p:cxnSp>
        <p:nvCxnSpPr>
          <p:cNvPr id="30" name="Straight Arrow Connector 29">
            <a:extLst>
              <a:ext uri="{FF2B5EF4-FFF2-40B4-BE49-F238E27FC236}">
                <a16:creationId xmlns:a16="http://schemas.microsoft.com/office/drawing/2014/main" id="{BEFB0CC2-321D-08FE-85F3-09FB88A53716}"/>
              </a:ext>
            </a:extLst>
          </p:cNvPr>
          <p:cNvCxnSpPr>
            <a:cxnSpLocks/>
          </p:cNvCxnSpPr>
          <p:nvPr/>
        </p:nvCxnSpPr>
        <p:spPr>
          <a:xfrm>
            <a:off x="7936168" y="3598979"/>
            <a:ext cx="9847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8245FE3-3076-B9D4-5D68-1159A3647620}"/>
              </a:ext>
            </a:extLst>
          </p:cNvPr>
          <p:cNvCxnSpPr>
            <a:cxnSpLocks/>
          </p:cNvCxnSpPr>
          <p:nvPr/>
        </p:nvCxnSpPr>
        <p:spPr>
          <a:xfrm flipH="1">
            <a:off x="7936168" y="4246092"/>
            <a:ext cx="9847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5F02455-F68D-331E-9C7E-8555C62184FD}"/>
              </a:ext>
            </a:extLst>
          </p:cNvPr>
          <p:cNvCxnSpPr>
            <a:cxnSpLocks/>
          </p:cNvCxnSpPr>
          <p:nvPr/>
        </p:nvCxnSpPr>
        <p:spPr>
          <a:xfrm flipV="1">
            <a:off x="7936168" y="3573200"/>
            <a:ext cx="0" cy="6728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65DB8D29-8008-F614-809D-6B4BB6CD9609}"/>
              </a:ext>
            </a:extLst>
          </p:cNvPr>
          <p:cNvSpPr/>
          <p:nvPr/>
        </p:nvSpPr>
        <p:spPr>
          <a:xfrm>
            <a:off x="6160104" y="3664917"/>
            <a:ext cx="421673" cy="49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6" name="TextBox 35">
            <a:extLst>
              <a:ext uri="{FF2B5EF4-FFF2-40B4-BE49-F238E27FC236}">
                <a16:creationId xmlns:a16="http://schemas.microsoft.com/office/drawing/2014/main" id="{EFA87C5F-64CD-27D6-C43C-3D6399440D15}"/>
              </a:ext>
            </a:extLst>
          </p:cNvPr>
          <p:cNvSpPr txBox="1"/>
          <p:nvPr/>
        </p:nvSpPr>
        <p:spPr>
          <a:xfrm>
            <a:off x="6611935" y="3573638"/>
            <a:ext cx="1116011" cy="584775"/>
          </a:xfrm>
          <a:prstGeom prst="rect">
            <a:avLst/>
          </a:prstGeom>
          <a:noFill/>
        </p:spPr>
        <p:txBody>
          <a:bodyPr wrap="none" rtlCol="0">
            <a:spAutoFit/>
          </a:bodyPr>
          <a:lstStyle/>
          <a:p>
            <a:r>
              <a:rPr lang="en-US" sz="1600" dirty="0"/>
              <a:t>Complete </a:t>
            </a:r>
          </a:p>
          <a:p>
            <a:r>
              <a:rPr lang="en-US" sz="1600" dirty="0"/>
              <a:t>Analysis</a:t>
            </a:r>
          </a:p>
        </p:txBody>
      </p:sp>
      <p:cxnSp>
        <p:nvCxnSpPr>
          <p:cNvPr id="37" name="Straight Arrow Connector 36">
            <a:extLst>
              <a:ext uri="{FF2B5EF4-FFF2-40B4-BE49-F238E27FC236}">
                <a16:creationId xmlns:a16="http://schemas.microsoft.com/office/drawing/2014/main" id="{B071E91D-2EAF-1FE9-557A-3EDAA2F915F4}"/>
              </a:ext>
            </a:extLst>
          </p:cNvPr>
          <p:cNvCxnSpPr>
            <a:cxnSpLocks/>
          </p:cNvCxnSpPr>
          <p:nvPr/>
        </p:nvCxnSpPr>
        <p:spPr>
          <a:xfrm flipH="1">
            <a:off x="3938598" y="4656666"/>
            <a:ext cx="4982308"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AC2A3C2-5519-591C-323A-EA6FD1FB34AD}"/>
              </a:ext>
            </a:extLst>
          </p:cNvPr>
          <p:cNvSpPr txBox="1"/>
          <p:nvPr/>
        </p:nvSpPr>
        <p:spPr>
          <a:xfrm>
            <a:off x="4172597" y="4330134"/>
            <a:ext cx="6801728" cy="338554"/>
          </a:xfrm>
          <a:prstGeom prst="rect">
            <a:avLst/>
          </a:prstGeom>
          <a:noFill/>
        </p:spPr>
        <p:txBody>
          <a:bodyPr wrap="square">
            <a:spAutoFit/>
          </a:bodyPr>
          <a:lstStyle/>
          <a:p>
            <a:pPr algn="l"/>
            <a:r>
              <a:rPr lang="en-IN" sz="1600" b="0" i="0" dirty="0">
                <a:effectLst/>
              </a:rPr>
              <a:t>SonarQube sends a pass or failure result back</a:t>
            </a:r>
          </a:p>
        </p:txBody>
      </p:sp>
      <p:cxnSp>
        <p:nvCxnSpPr>
          <p:cNvPr id="40" name="Straight Arrow Connector 39">
            <a:extLst>
              <a:ext uri="{FF2B5EF4-FFF2-40B4-BE49-F238E27FC236}">
                <a16:creationId xmlns:a16="http://schemas.microsoft.com/office/drawing/2014/main" id="{7293C71C-36A2-3923-2C46-8DB2A3CAEB24}"/>
              </a:ext>
            </a:extLst>
          </p:cNvPr>
          <p:cNvCxnSpPr>
            <a:cxnSpLocks/>
          </p:cNvCxnSpPr>
          <p:nvPr/>
        </p:nvCxnSpPr>
        <p:spPr>
          <a:xfrm>
            <a:off x="3953021" y="5087816"/>
            <a:ext cx="49823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3497867-8653-B580-8739-1E17656B530D}"/>
              </a:ext>
            </a:extLst>
          </p:cNvPr>
          <p:cNvSpPr txBox="1"/>
          <p:nvPr/>
        </p:nvSpPr>
        <p:spPr>
          <a:xfrm>
            <a:off x="5621117" y="4695293"/>
            <a:ext cx="1406154" cy="338554"/>
          </a:xfrm>
          <a:prstGeom prst="rect">
            <a:avLst/>
          </a:prstGeom>
          <a:noFill/>
        </p:spPr>
        <p:txBody>
          <a:bodyPr wrap="none" rtlCol="0">
            <a:spAutoFit/>
          </a:bodyPr>
          <a:lstStyle/>
          <a:p>
            <a:r>
              <a:rPr lang="en-US" sz="1600" dirty="0"/>
              <a:t>OK Response</a:t>
            </a:r>
          </a:p>
        </p:txBody>
      </p:sp>
      <p:cxnSp>
        <p:nvCxnSpPr>
          <p:cNvPr id="42" name="Straight Arrow Connector 41">
            <a:extLst>
              <a:ext uri="{FF2B5EF4-FFF2-40B4-BE49-F238E27FC236}">
                <a16:creationId xmlns:a16="http://schemas.microsoft.com/office/drawing/2014/main" id="{D5D6C6BC-4F9E-CEB0-048E-F07D531085EF}"/>
              </a:ext>
            </a:extLst>
          </p:cNvPr>
          <p:cNvCxnSpPr>
            <a:cxnSpLocks/>
          </p:cNvCxnSpPr>
          <p:nvPr/>
        </p:nvCxnSpPr>
        <p:spPr>
          <a:xfrm>
            <a:off x="3967443" y="5309834"/>
            <a:ext cx="9847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09EE7FA-88CB-3F0A-C623-30D66B17D8C0}"/>
              </a:ext>
            </a:extLst>
          </p:cNvPr>
          <p:cNvCxnSpPr>
            <a:cxnSpLocks/>
          </p:cNvCxnSpPr>
          <p:nvPr/>
        </p:nvCxnSpPr>
        <p:spPr>
          <a:xfrm>
            <a:off x="4952181" y="5309834"/>
            <a:ext cx="0" cy="647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81616C1-911F-E40E-A05E-A3CB2E5C79DA}"/>
              </a:ext>
            </a:extLst>
          </p:cNvPr>
          <p:cNvCxnSpPr>
            <a:cxnSpLocks/>
          </p:cNvCxnSpPr>
          <p:nvPr/>
        </p:nvCxnSpPr>
        <p:spPr>
          <a:xfrm flipH="1">
            <a:off x="3967443" y="5956947"/>
            <a:ext cx="9847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7A6E70F-D657-F633-892C-2987C2D07AF1}"/>
              </a:ext>
            </a:extLst>
          </p:cNvPr>
          <p:cNvSpPr txBox="1"/>
          <p:nvPr/>
        </p:nvSpPr>
        <p:spPr>
          <a:xfrm>
            <a:off x="5621117" y="5471281"/>
            <a:ext cx="2998051" cy="338554"/>
          </a:xfrm>
          <a:prstGeom prst="rect">
            <a:avLst/>
          </a:prstGeom>
          <a:noFill/>
        </p:spPr>
        <p:txBody>
          <a:bodyPr wrap="square" rtlCol="0">
            <a:spAutoFit/>
          </a:bodyPr>
          <a:lstStyle/>
          <a:p>
            <a:r>
              <a:rPr lang="en-US" sz="1600" dirty="0"/>
              <a:t>Continue or fail pipeline</a:t>
            </a:r>
          </a:p>
        </p:txBody>
      </p:sp>
      <p:sp>
        <p:nvSpPr>
          <p:cNvPr id="46" name="Oval 45">
            <a:extLst>
              <a:ext uri="{FF2B5EF4-FFF2-40B4-BE49-F238E27FC236}">
                <a16:creationId xmlns:a16="http://schemas.microsoft.com/office/drawing/2014/main" id="{7E2F06E4-DFDF-2FD2-D026-8448E284A17C}"/>
              </a:ext>
            </a:extLst>
          </p:cNvPr>
          <p:cNvSpPr/>
          <p:nvPr/>
        </p:nvSpPr>
        <p:spPr>
          <a:xfrm>
            <a:off x="4161243" y="3787536"/>
            <a:ext cx="421673" cy="49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34298423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CC6A-D153-A991-D16D-42A56575CCCE}"/>
              </a:ext>
            </a:extLst>
          </p:cNvPr>
          <p:cNvSpPr>
            <a:spLocks noGrp="1"/>
          </p:cNvSpPr>
          <p:nvPr>
            <p:ph type="title"/>
          </p:nvPr>
        </p:nvSpPr>
        <p:spPr/>
        <p:txBody>
          <a:bodyPr/>
          <a:lstStyle/>
          <a:p>
            <a:r>
              <a:rPr lang="en-US" dirty="0"/>
              <a:t>Rules</a:t>
            </a:r>
          </a:p>
        </p:txBody>
      </p:sp>
    </p:spTree>
    <p:extLst>
      <p:ext uri="{BB962C8B-B14F-4D97-AF65-F5344CB8AC3E}">
        <p14:creationId xmlns:p14="http://schemas.microsoft.com/office/powerpoint/2010/main" val="1801364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6945-E157-84ED-6496-7B3C49FB73A4}"/>
              </a:ext>
            </a:extLst>
          </p:cNvPr>
          <p:cNvSpPr>
            <a:spLocks noGrp="1"/>
          </p:cNvSpPr>
          <p:nvPr>
            <p:ph type="title"/>
          </p:nvPr>
        </p:nvSpPr>
        <p:spPr/>
        <p:txBody>
          <a:bodyPr/>
          <a:lstStyle/>
          <a:p>
            <a:r>
              <a:rPr lang="en-US" dirty="0"/>
              <a:t>Rules</a:t>
            </a:r>
          </a:p>
        </p:txBody>
      </p:sp>
      <p:sp>
        <p:nvSpPr>
          <p:cNvPr id="3" name="Content Placeholder 2">
            <a:extLst>
              <a:ext uri="{FF2B5EF4-FFF2-40B4-BE49-F238E27FC236}">
                <a16:creationId xmlns:a16="http://schemas.microsoft.com/office/drawing/2014/main" id="{968E7C66-5759-231B-925B-BEE97276AE3C}"/>
              </a:ext>
            </a:extLst>
          </p:cNvPr>
          <p:cNvSpPr>
            <a:spLocks noGrp="1"/>
          </p:cNvSpPr>
          <p:nvPr>
            <p:ph idx="1"/>
          </p:nvPr>
        </p:nvSpPr>
        <p:spPr>
          <a:xfrm>
            <a:off x="838200" y="1969477"/>
            <a:ext cx="10515600" cy="4207485"/>
          </a:xfrm>
        </p:spPr>
        <p:txBody>
          <a:bodyPr>
            <a:normAutofit/>
          </a:bodyPr>
          <a:lstStyle/>
          <a:p>
            <a:pPr marL="0" indent="0" algn="just">
              <a:lnSpc>
                <a:spcPct val="100000"/>
              </a:lnSpc>
              <a:buNone/>
            </a:pPr>
            <a:r>
              <a:rPr lang="en-IN" sz="2000" b="0" i="0" dirty="0">
                <a:solidFill>
                  <a:schemeClr val="tx1"/>
                </a:solidFill>
                <a:effectLst/>
              </a:rPr>
              <a:t>SonarQube evaluates your source code against its set of rules to generate issues. </a:t>
            </a:r>
          </a:p>
          <a:p>
            <a:pPr marL="0" indent="0" algn="just">
              <a:lnSpc>
                <a:spcPct val="100000"/>
              </a:lnSpc>
              <a:buNone/>
            </a:pPr>
            <a:r>
              <a:rPr lang="en-IN" sz="2000" b="0" i="0" dirty="0">
                <a:solidFill>
                  <a:schemeClr val="tx1"/>
                </a:solidFill>
                <a:effectLst/>
              </a:rPr>
              <a:t>There are four types of rules:</a:t>
            </a:r>
          </a:p>
          <a:p>
            <a:pPr marL="514350" indent="-514350" algn="just">
              <a:lnSpc>
                <a:spcPct val="100000"/>
              </a:lnSpc>
              <a:buFont typeface="+mj-lt"/>
              <a:buAutoNum type="arabicPeriod"/>
            </a:pPr>
            <a:r>
              <a:rPr lang="en-IN" sz="2000" b="0" i="0" dirty="0">
                <a:solidFill>
                  <a:schemeClr val="tx1"/>
                </a:solidFill>
                <a:effectLst/>
              </a:rPr>
              <a:t>Code Smell (Maintainability domain)</a:t>
            </a:r>
          </a:p>
          <a:p>
            <a:pPr marL="514350" indent="-514350" algn="just">
              <a:lnSpc>
                <a:spcPct val="100000"/>
              </a:lnSpc>
              <a:buFont typeface="+mj-lt"/>
              <a:buAutoNum type="arabicPeriod"/>
            </a:pPr>
            <a:r>
              <a:rPr lang="en-IN" sz="2000" b="0" i="0" dirty="0">
                <a:solidFill>
                  <a:schemeClr val="tx1"/>
                </a:solidFill>
                <a:effectLst/>
              </a:rPr>
              <a:t>Bug (Reliability domain)</a:t>
            </a:r>
          </a:p>
          <a:p>
            <a:pPr marL="514350" indent="-514350" algn="just">
              <a:lnSpc>
                <a:spcPct val="100000"/>
              </a:lnSpc>
              <a:buFont typeface="+mj-lt"/>
              <a:buAutoNum type="arabicPeriod"/>
            </a:pPr>
            <a:r>
              <a:rPr lang="en-IN" sz="2000" b="0" i="0" dirty="0">
                <a:solidFill>
                  <a:schemeClr val="tx1"/>
                </a:solidFill>
                <a:effectLst/>
              </a:rPr>
              <a:t>Vulnerability (Security domain)</a:t>
            </a:r>
          </a:p>
          <a:p>
            <a:pPr marL="514350" indent="-514350" algn="just">
              <a:lnSpc>
                <a:spcPct val="100000"/>
              </a:lnSpc>
              <a:buFont typeface="+mj-lt"/>
              <a:buAutoNum type="arabicPeriod"/>
            </a:pPr>
            <a:r>
              <a:rPr lang="en-IN" sz="2000" b="0" i="0" dirty="0">
                <a:solidFill>
                  <a:schemeClr val="tx1"/>
                </a:solidFill>
                <a:effectLst/>
              </a:rPr>
              <a:t>Security Hotspot (Security domain)</a:t>
            </a:r>
          </a:p>
        </p:txBody>
      </p:sp>
    </p:spTree>
    <p:extLst>
      <p:ext uri="{BB962C8B-B14F-4D97-AF65-F5344CB8AC3E}">
        <p14:creationId xmlns:p14="http://schemas.microsoft.com/office/powerpoint/2010/main" val="24987125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6945-E157-84ED-6496-7B3C49FB73A4}"/>
              </a:ext>
            </a:extLst>
          </p:cNvPr>
          <p:cNvSpPr>
            <a:spLocks noGrp="1"/>
          </p:cNvSpPr>
          <p:nvPr>
            <p:ph type="title"/>
          </p:nvPr>
        </p:nvSpPr>
        <p:spPr/>
        <p:txBody>
          <a:bodyPr/>
          <a:lstStyle/>
          <a:p>
            <a:r>
              <a:rPr lang="en-US" dirty="0"/>
              <a:t>Filters in Rules</a:t>
            </a:r>
          </a:p>
        </p:txBody>
      </p:sp>
      <p:sp>
        <p:nvSpPr>
          <p:cNvPr id="3" name="Content Placeholder 2">
            <a:extLst>
              <a:ext uri="{FF2B5EF4-FFF2-40B4-BE49-F238E27FC236}">
                <a16:creationId xmlns:a16="http://schemas.microsoft.com/office/drawing/2014/main" id="{968E7C66-5759-231B-925B-BEE97276AE3C}"/>
              </a:ext>
            </a:extLst>
          </p:cNvPr>
          <p:cNvSpPr>
            <a:spLocks noGrp="1"/>
          </p:cNvSpPr>
          <p:nvPr>
            <p:ph idx="1"/>
          </p:nvPr>
        </p:nvSpPr>
        <p:spPr>
          <a:xfrm>
            <a:off x="838200" y="1969477"/>
            <a:ext cx="10515600" cy="4207485"/>
          </a:xfrm>
        </p:spPr>
        <p:txBody>
          <a:bodyPr>
            <a:normAutofit/>
          </a:bodyPr>
          <a:lstStyle/>
          <a:p>
            <a:pPr marL="0" indent="0" algn="just">
              <a:lnSpc>
                <a:spcPct val="150000"/>
              </a:lnSpc>
              <a:buNone/>
            </a:pPr>
            <a:r>
              <a:rPr lang="en-IN" sz="2000" b="1" i="0" dirty="0">
                <a:solidFill>
                  <a:schemeClr val="tx1"/>
                </a:solidFill>
                <a:effectLst/>
              </a:rPr>
              <a:t>Language</a:t>
            </a:r>
            <a:r>
              <a:rPr lang="en-IN" sz="2000" b="0" i="0" dirty="0">
                <a:solidFill>
                  <a:schemeClr val="tx1"/>
                </a:solidFill>
                <a:effectLst/>
              </a:rPr>
              <a:t>: the language to which a rule applies.</a:t>
            </a:r>
          </a:p>
          <a:p>
            <a:pPr marL="0" indent="0" algn="just">
              <a:lnSpc>
                <a:spcPct val="150000"/>
              </a:lnSpc>
              <a:buNone/>
            </a:pPr>
            <a:r>
              <a:rPr lang="en-IN" sz="2000" b="1" i="0" dirty="0">
                <a:solidFill>
                  <a:schemeClr val="tx1"/>
                </a:solidFill>
                <a:effectLst/>
              </a:rPr>
              <a:t>Type</a:t>
            </a:r>
            <a:r>
              <a:rPr lang="en-IN" sz="2000" b="0" i="0" dirty="0">
                <a:solidFill>
                  <a:schemeClr val="tx1"/>
                </a:solidFill>
                <a:effectLst/>
              </a:rPr>
              <a:t>: Bug, Vulnerability, Code Smell or Security Hotspot rules.</a:t>
            </a:r>
          </a:p>
          <a:p>
            <a:pPr marL="0" indent="0" algn="just">
              <a:lnSpc>
                <a:spcPct val="150000"/>
              </a:lnSpc>
              <a:buNone/>
            </a:pPr>
            <a:r>
              <a:rPr lang="en-IN" sz="2000" b="1" i="0" dirty="0">
                <a:solidFill>
                  <a:schemeClr val="tx1"/>
                </a:solidFill>
                <a:effectLst/>
              </a:rPr>
              <a:t>Tag</a:t>
            </a:r>
            <a:r>
              <a:rPr lang="en-IN" sz="2000" b="0" i="0" dirty="0">
                <a:solidFill>
                  <a:schemeClr val="tx1"/>
                </a:solidFill>
                <a:effectLst/>
              </a:rPr>
              <a:t>: it is possible to add tags to rules in order to classify them and to help discover them more easily.</a:t>
            </a:r>
          </a:p>
          <a:p>
            <a:pPr marL="0" indent="0" algn="just">
              <a:lnSpc>
                <a:spcPct val="150000"/>
              </a:lnSpc>
              <a:buNone/>
            </a:pPr>
            <a:r>
              <a:rPr lang="en-IN" sz="2000" b="1" i="0" dirty="0">
                <a:solidFill>
                  <a:schemeClr val="tx1"/>
                </a:solidFill>
                <a:effectLst/>
              </a:rPr>
              <a:t>Repository</a:t>
            </a:r>
            <a:r>
              <a:rPr lang="en-IN" sz="2000" b="0" i="0" dirty="0">
                <a:solidFill>
                  <a:schemeClr val="tx1"/>
                </a:solidFill>
                <a:effectLst/>
              </a:rPr>
              <a:t>: the engine/</a:t>
            </a:r>
            <a:r>
              <a:rPr lang="en-IN" sz="2000" b="0" i="0" dirty="0" err="1">
                <a:solidFill>
                  <a:schemeClr val="tx1"/>
                </a:solidFill>
                <a:effectLst/>
              </a:rPr>
              <a:t>analyzer</a:t>
            </a:r>
            <a:r>
              <a:rPr lang="en-IN" sz="2000" b="0" i="0" dirty="0">
                <a:solidFill>
                  <a:schemeClr val="tx1"/>
                </a:solidFill>
                <a:effectLst/>
              </a:rPr>
              <a:t> that contributes rules to SonarQube.</a:t>
            </a:r>
          </a:p>
          <a:p>
            <a:pPr marL="0" indent="0" algn="just">
              <a:lnSpc>
                <a:spcPct val="150000"/>
              </a:lnSpc>
              <a:buNone/>
            </a:pPr>
            <a:r>
              <a:rPr lang="en-IN" sz="2000" b="1" i="0" dirty="0">
                <a:solidFill>
                  <a:schemeClr val="tx1"/>
                </a:solidFill>
                <a:effectLst/>
              </a:rPr>
              <a:t>Default Severity</a:t>
            </a:r>
            <a:r>
              <a:rPr lang="en-IN" sz="2000" b="0" i="0" dirty="0">
                <a:solidFill>
                  <a:schemeClr val="tx1"/>
                </a:solidFill>
                <a:effectLst/>
              </a:rPr>
              <a:t>: the original severity of the rule - as defined by SonarQube.</a:t>
            </a:r>
          </a:p>
          <a:p>
            <a:pPr marL="0" indent="0" algn="just">
              <a:lnSpc>
                <a:spcPct val="150000"/>
              </a:lnSpc>
              <a:buNone/>
            </a:pPr>
            <a:endParaRPr lang="en-IN" sz="2000" b="0" i="0" dirty="0">
              <a:solidFill>
                <a:schemeClr val="tx1"/>
              </a:solidFill>
              <a:effectLst/>
            </a:endParaRPr>
          </a:p>
        </p:txBody>
      </p:sp>
    </p:spTree>
    <p:extLst>
      <p:ext uri="{BB962C8B-B14F-4D97-AF65-F5344CB8AC3E}">
        <p14:creationId xmlns:p14="http://schemas.microsoft.com/office/powerpoint/2010/main" val="2967752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6945-E157-84ED-6496-7B3C49FB73A4}"/>
              </a:ext>
            </a:extLst>
          </p:cNvPr>
          <p:cNvSpPr>
            <a:spLocks noGrp="1"/>
          </p:cNvSpPr>
          <p:nvPr>
            <p:ph type="title"/>
          </p:nvPr>
        </p:nvSpPr>
        <p:spPr/>
        <p:txBody>
          <a:bodyPr/>
          <a:lstStyle/>
          <a:p>
            <a:r>
              <a:rPr lang="en-US" dirty="0"/>
              <a:t>Filters in Rules</a:t>
            </a:r>
          </a:p>
        </p:txBody>
      </p:sp>
      <p:sp>
        <p:nvSpPr>
          <p:cNvPr id="3" name="Content Placeholder 2">
            <a:extLst>
              <a:ext uri="{FF2B5EF4-FFF2-40B4-BE49-F238E27FC236}">
                <a16:creationId xmlns:a16="http://schemas.microsoft.com/office/drawing/2014/main" id="{968E7C66-5759-231B-925B-BEE97276AE3C}"/>
              </a:ext>
            </a:extLst>
          </p:cNvPr>
          <p:cNvSpPr>
            <a:spLocks noGrp="1"/>
          </p:cNvSpPr>
          <p:nvPr>
            <p:ph idx="1"/>
          </p:nvPr>
        </p:nvSpPr>
        <p:spPr>
          <a:xfrm>
            <a:off x="838200" y="1969477"/>
            <a:ext cx="10515600" cy="4207485"/>
          </a:xfrm>
        </p:spPr>
        <p:txBody>
          <a:bodyPr>
            <a:normAutofit fontScale="85000" lnSpcReduction="20000"/>
          </a:bodyPr>
          <a:lstStyle/>
          <a:p>
            <a:pPr marL="0" indent="0" algn="just">
              <a:lnSpc>
                <a:spcPct val="150000"/>
              </a:lnSpc>
              <a:buNone/>
            </a:pPr>
            <a:r>
              <a:rPr lang="en-IN" sz="2000" b="1" i="0" dirty="0">
                <a:solidFill>
                  <a:schemeClr val="tx1"/>
                </a:solidFill>
                <a:effectLst/>
              </a:rPr>
              <a:t>Status</a:t>
            </a:r>
            <a:r>
              <a:rPr lang="en-IN" sz="2000" b="0" i="0" dirty="0">
                <a:solidFill>
                  <a:schemeClr val="tx1"/>
                </a:solidFill>
                <a:effectLst/>
              </a:rPr>
              <a:t>: rules can have 3 different statuses:</a:t>
            </a:r>
          </a:p>
          <a:p>
            <a:pPr marL="457200" lvl="1" indent="0" algn="just">
              <a:lnSpc>
                <a:spcPct val="150000"/>
              </a:lnSpc>
              <a:buNone/>
            </a:pPr>
            <a:r>
              <a:rPr lang="en-IN" sz="2000" b="1" i="0" dirty="0">
                <a:effectLst/>
              </a:rPr>
              <a:t>Beta</a:t>
            </a:r>
            <a:r>
              <a:rPr lang="en-IN" sz="2000" b="0" i="0" dirty="0">
                <a:effectLst/>
              </a:rPr>
              <a:t>: The rule has been recently implemented and we haven't gotten enough feedback from users yet, so there may be false positives or false negatives.</a:t>
            </a:r>
          </a:p>
          <a:p>
            <a:pPr marL="457200" lvl="1" indent="0" algn="just">
              <a:lnSpc>
                <a:spcPct val="150000"/>
              </a:lnSpc>
              <a:buNone/>
            </a:pPr>
            <a:r>
              <a:rPr lang="en-IN" sz="2000" b="1" i="0" dirty="0">
                <a:effectLst/>
              </a:rPr>
              <a:t>Deprecated</a:t>
            </a:r>
            <a:r>
              <a:rPr lang="en-IN" sz="2000" b="0" i="0" dirty="0">
                <a:effectLst/>
              </a:rPr>
              <a:t>: The rule should no longer be used because a similar, but more powerful and accurate rule exists.</a:t>
            </a:r>
          </a:p>
          <a:p>
            <a:pPr marL="457200" lvl="1" indent="0" algn="just">
              <a:lnSpc>
                <a:spcPct val="150000"/>
              </a:lnSpc>
              <a:buNone/>
            </a:pPr>
            <a:r>
              <a:rPr lang="en-IN" sz="2000" b="1" i="0" dirty="0">
                <a:effectLst/>
              </a:rPr>
              <a:t>Ready</a:t>
            </a:r>
            <a:r>
              <a:rPr lang="en-IN" sz="2000" b="0" i="0" dirty="0">
                <a:effectLst/>
              </a:rPr>
              <a:t>: The rule is ready to be used in production.</a:t>
            </a:r>
          </a:p>
          <a:p>
            <a:pPr marL="0" indent="0" algn="just">
              <a:lnSpc>
                <a:spcPct val="150000"/>
              </a:lnSpc>
              <a:buNone/>
            </a:pPr>
            <a:r>
              <a:rPr lang="en-IN" sz="2000" b="1" i="0" dirty="0">
                <a:solidFill>
                  <a:schemeClr val="tx1"/>
                </a:solidFill>
                <a:effectLst/>
              </a:rPr>
              <a:t>Available Since</a:t>
            </a:r>
            <a:r>
              <a:rPr lang="en-IN" sz="2000" b="0" i="0" dirty="0">
                <a:solidFill>
                  <a:schemeClr val="tx1"/>
                </a:solidFill>
                <a:effectLst/>
              </a:rPr>
              <a:t>: date when a rule was first added on SonarQube. This is useful to list all the new rules since the last upgrade of a plugin for instance.</a:t>
            </a:r>
          </a:p>
          <a:p>
            <a:pPr marL="0" indent="0" algn="just">
              <a:lnSpc>
                <a:spcPct val="150000"/>
              </a:lnSpc>
              <a:buNone/>
            </a:pPr>
            <a:r>
              <a:rPr lang="en-IN" sz="2000" b="1" i="0" dirty="0">
                <a:solidFill>
                  <a:schemeClr val="tx1"/>
                </a:solidFill>
                <a:effectLst/>
              </a:rPr>
              <a:t>Template</a:t>
            </a:r>
            <a:r>
              <a:rPr lang="en-IN" sz="2000" b="0" i="0" dirty="0">
                <a:solidFill>
                  <a:schemeClr val="tx1"/>
                </a:solidFill>
                <a:effectLst/>
              </a:rPr>
              <a:t>: display rule templates that allow to create custom rules (see later on this page).</a:t>
            </a:r>
          </a:p>
          <a:p>
            <a:pPr marL="0" indent="0" algn="just">
              <a:lnSpc>
                <a:spcPct val="150000"/>
              </a:lnSpc>
              <a:buNone/>
            </a:pPr>
            <a:r>
              <a:rPr lang="en-IN" sz="2000" b="1" i="0" dirty="0">
                <a:solidFill>
                  <a:schemeClr val="tx1"/>
                </a:solidFill>
                <a:effectLst/>
              </a:rPr>
              <a:t>Quality Profile</a:t>
            </a:r>
            <a:r>
              <a:rPr lang="en-IN" sz="2000" b="0" i="0" dirty="0">
                <a:solidFill>
                  <a:schemeClr val="tx1"/>
                </a:solidFill>
                <a:effectLst/>
              </a:rPr>
              <a:t>: inclusion in or exclusion from a specific profile</a:t>
            </a:r>
          </a:p>
        </p:txBody>
      </p:sp>
    </p:spTree>
    <p:extLst>
      <p:ext uri="{BB962C8B-B14F-4D97-AF65-F5344CB8AC3E}">
        <p14:creationId xmlns:p14="http://schemas.microsoft.com/office/powerpoint/2010/main" val="3608700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458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BC36-4336-F266-A660-BC984ED020A2}"/>
              </a:ext>
            </a:extLst>
          </p:cNvPr>
          <p:cNvSpPr>
            <a:spLocks noGrp="1"/>
          </p:cNvSpPr>
          <p:nvPr>
            <p:ph type="title"/>
          </p:nvPr>
        </p:nvSpPr>
        <p:spPr/>
        <p:txBody>
          <a:bodyPr/>
          <a:lstStyle/>
          <a:p>
            <a:r>
              <a:rPr lang="en-US" dirty="0"/>
              <a:t>Static Code Analysis</a:t>
            </a:r>
          </a:p>
        </p:txBody>
      </p:sp>
      <p:sp>
        <p:nvSpPr>
          <p:cNvPr id="6" name="TextBox 5">
            <a:extLst>
              <a:ext uri="{FF2B5EF4-FFF2-40B4-BE49-F238E27FC236}">
                <a16:creationId xmlns:a16="http://schemas.microsoft.com/office/drawing/2014/main" id="{CF0A35A9-1C3A-166C-727A-0AAF8BA291D9}"/>
              </a:ext>
            </a:extLst>
          </p:cNvPr>
          <p:cNvSpPr txBox="1"/>
          <p:nvPr/>
        </p:nvSpPr>
        <p:spPr>
          <a:xfrm>
            <a:off x="1856958" y="5678046"/>
            <a:ext cx="1303562" cy="369332"/>
          </a:xfrm>
          <a:prstGeom prst="rect">
            <a:avLst/>
          </a:prstGeom>
          <a:noFill/>
        </p:spPr>
        <p:txBody>
          <a:bodyPr wrap="none" rtlCol="0">
            <a:spAutoFit/>
          </a:bodyPr>
          <a:lstStyle/>
          <a:p>
            <a:r>
              <a:rPr lang="en-US" dirty="0"/>
              <a:t>Developer </a:t>
            </a:r>
          </a:p>
        </p:txBody>
      </p:sp>
      <p:cxnSp>
        <p:nvCxnSpPr>
          <p:cNvPr id="8" name="Straight Arrow Connector 7">
            <a:extLst>
              <a:ext uri="{FF2B5EF4-FFF2-40B4-BE49-F238E27FC236}">
                <a16:creationId xmlns:a16="http://schemas.microsoft.com/office/drawing/2014/main" id="{5891ACEC-4BA1-8CA4-378F-864BF9EEA37F}"/>
              </a:ext>
            </a:extLst>
          </p:cNvPr>
          <p:cNvCxnSpPr/>
          <p:nvPr/>
        </p:nvCxnSpPr>
        <p:spPr>
          <a:xfrm>
            <a:off x="3568483" y="5110094"/>
            <a:ext cx="5673992"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 name="Graphic 9" descr="Programmer male outline">
            <a:extLst>
              <a:ext uri="{FF2B5EF4-FFF2-40B4-BE49-F238E27FC236}">
                <a16:creationId xmlns:a16="http://schemas.microsoft.com/office/drawing/2014/main" id="{1DF75062-341D-80D2-4616-9507B9A784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96683" y="3799452"/>
            <a:ext cx="1824111" cy="1824111"/>
          </a:xfrm>
          <a:prstGeom prst="rect">
            <a:avLst/>
          </a:prstGeom>
        </p:spPr>
      </p:pic>
      <p:pic>
        <p:nvPicPr>
          <p:cNvPr id="13" name="Graphic 12" descr="Morse Code with solid fill">
            <a:extLst>
              <a:ext uri="{FF2B5EF4-FFF2-40B4-BE49-F238E27FC236}">
                <a16:creationId xmlns:a16="http://schemas.microsoft.com/office/drawing/2014/main" id="{B31884ED-9B06-2B93-6B8A-BB50E5862F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80917" y="4582554"/>
            <a:ext cx="914400" cy="914400"/>
          </a:xfrm>
          <a:prstGeom prst="rect">
            <a:avLst/>
          </a:prstGeom>
        </p:spPr>
      </p:pic>
      <p:pic>
        <p:nvPicPr>
          <p:cNvPr id="15" name="Graphic 14" descr="Paper outline">
            <a:extLst>
              <a:ext uri="{FF2B5EF4-FFF2-40B4-BE49-F238E27FC236}">
                <a16:creationId xmlns:a16="http://schemas.microsoft.com/office/drawing/2014/main" id="{B0FE2F01-8939-7773-C6DF-3E60228370B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90164" y="4159732"/>
            <a:ext cx="1582632" cy="1582632"/>
          </a:xfrm>
          <a:prstGeom prst="rect">
            <a:avLst/>
          </a:prstGeom>
        </p:spPr>
      </p:pic>
      <p:pic>
        <p:nvPicPr>
          <p:cNvPr id="17" name="Graphic 16" descr="Blueprint outline">
            <a:extLst>
              <a:ext uri="{FF2B5EF4-FFF2-40B4-BE49-F238E27FC236}">
                <a16:creationId xmlns:a16="http://schemas.microsoft.com/office/drawing/2014/main" id="{FB8CEB0C-C640-2720-3A9F-7E09E78DEB0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601199" y="2212126"/>
            <a:ext cx="914400" cy="914400"/>
          </a:xfrm>
          <a:prstGeom prst="rect">
            <a:avLst/>
          </a:prstGeom>
        </p:spPr>
      </p:pic>
      <p:pic>
        <p:nvPicPr>
          <p:cNvPr id="19" name="Graphic 18" descr="Gears outline">
            <a:extLst>
              <a:ext uri="{FF2B5EF4-FFF2-40B4-BE49-F238E27FC236}">
                <a16:creationId xmlns:a16="http://schemas.microsoft.com/office/drawing/2014/main" id="{C91C7448-31DC-D01A-CD32-1E27832857A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75168" y="2367863"/>
            <a:ext cx="914400" cy="914400"/>
          </a:xfrm>
          <a:prstGeom prst="rect">
            <a:avLst/>
          </a:prstGeom>
        </p:spPr>
      </p:pic>
      <p:pic>
        <p:nvPicPr>
          <p:cNvPr id="21" name="Graphic 20" descr="Document outline">
            <a:extLst>
              <a:ext uri="{FF2B5EF4-FFF2-40B4-BE49-F238E27FC236}">
                <a16:creationId xmlns:a16="http://schemas.microsoft.com/office/drawing/2014/main" id="{D6F5C837-1C6A-E808-CB4A-64ADCF7905A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46120" y="2292835"/>
            <a:ext cx="914400" cy="914400"/>
          </a:xfrm>
          <a:prstGeom prst="rect">
            <a:avLst/>
          </a:prstGeom>
        </p:spPr>
      </p:pic>
      <p:sp>
        <p:nvSpPr>
          <p:cNvPr id="22" name="TextBox 21">
            <a:extLst>
              <a:ext uri="{FF2B5EF4-FFF2-40B4-BE49-F238E27FC236}">
                <a16:creationId xmlns:a16="http://schemas.microsoft.com/office/drawing/2014/main" id="{E77BA13F-AD75-EA7F-44B9-BFED7B8E9945}"/>
              </a:ext>
            </a:extLst>
          </p:cNvPr>
          <p:cNvSpPr txBox="1"/>
          <p:nvPr/>
        </p:nvSpPr>
        <p:spPr>
          <a:xfrm>
            <a:off x="5614744" y="5146797"/>
            <a:ext cx="1321196" cy="369332"/>
          </a:xfrm>
          <a:prstGeom prst="rect">
            <a:avLst/>
          </a:prstGeom>
          <a:noFill/>
        </p:spPr>
        <p:txBody>
          <a:bodyPr wrap="none" rtlCol="0">
            <a:spAutoFit/>
          </a:bodyPr>
          <a:lstStyle/>
          <a:p>
            <a:r>
              <a:rPr lang="en-US" dirty="0"/>
              <a:t>Write code</a:t>
            </a:r>
          </a:p>
        </p:txBody>
      </p:sp>
      <p:cxnSp>
        <p:nvCxnSpPr>
          <p:cNvPr id="23" name="Straight Arrow Connector 22">
            <a:extLst>
              <a:ext uri="{FF2B5EF4-FFF2-40B4-BE49-F238E27FC236}">
                <a16:creationId xmlns:a16="http://schemas.microsoft.com/office/drawing/2014/main" id="{E8DD8709-A729-0F06-E814-FEE49F2D1817}"/>
              </a:ext>
            </a:extLst>
          </p:cNvPr>
          <p:cNvCxnSpPr>
            <a:cxnSpLocks/>
          </p:cNvCxnSpPr>
          <p:nvPr/>
        </p:nvCxnSpPr>
        <p:spPr>
          <a:xfrm flipH="1">
            <a:off x="3671646" y="2651720"/>
            <a:ext cx="5280095"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5C9AE62-D91E-EA37-E80D-F554F7CA0389}"/>
              </a:ext>
            </a:extLst>
          </p:cNvPr>
          <p:cNvSpPr txBox="1"/>
          <p:nvPr/>
        </p:nvSpPr>
        <p:spPr>
          <a:xfrm>
            <a:off x="4293548" y="2183197"/>
            <a:ext cx="3289683" cy="369332"/>
          </a:xfrm>
          <a:prstGeom prst="rect">
            <a:avLst/>
          </a:prstGeom>
          <a:noFill/>
        </p:spPr>
        <p:txBody>
          <a:bodyPr wrap="none" rtlCol="0">
            <a:spAutoFit/>
          </a:bodyPr>
          <a:lstStyle/>
          <a:p>
            <a:r>
              <a:rPr lang="en-US" dirty="0"/>
              <a:t>Create an analysis of the code</a:t>
            </a:r>
          </a:p>
        </p:txBody>
      </p:sp>
      <p:sp>
        <p:nvSpPr>
          <p:cNvPr id="28" name="TextBox 27">
            <a:extLst>
              <a:ext uri="{FF2B5EF4-FFF2-40B4-BE49-F238E27FC236}">
                <a16:creationId xmlns:a16="http://schemas.microsoft.com/office/drawing/2014/main" id="{E86C1F05-2E34-F7AD-B3A9-40C3BF84A2A0}"/>
              </a:ext>
            </a:extLst>
          </p:cNvPr>
          <p:cNvSpPr txBox="1"/>
          <p:nvPr/>
        </p:nvSpPr>
        <p:spPr>
          <a:xfrm>
            <a:off x="4827347" y="2726460"/>
            <a:ext cx="2222083" cy="369332"/>
          </a:xfrm>
          <a:prstGeom prst="rect">
            <a:avLst/>
          </a:prstGeom>
          <a:noFill/>
        </p:spPr>
        <p:txBody>
          <a:bodyPr wrap="none" rtlCol="0">
            <a:spAutoFit/>
          </a:bodyPr>
          <a:lstStyle/>
          <a:p>
            <a:r>
              <a:rPr lang="en-US" dirty="0"/>
              <a:t>Represent it visually</a:t>
            </a:r>
          </a:p>
        </p:txBody>
      </p:sp>
      <p:sp>
        <p:nvSpPr>
          <p:cNvPr id="29" name="TextBox 28">
            <a:extLst>
              <a:ext uri="{FF2B5EF4-FFF2-40B4-BE49-F238E27FC236}">
                <a16:creationId xmlns:a16="http://schemas.microsoft.com/office/drawing/2014/main" id="{71D11CE0-FD80-DB1B-8420-46EE46D96AD4}"/>
              </a:ext>
            </a:extLst>
          </p:cNvPr>
          <p:cNvSpPr txBox="1"/>
          <p:nvPr/>
        </p:nvSpPr>
        <p:spPr>
          <a:xfrm>
            <a:off x="9196274" y="3297448"/>
            <a:ext cx="1970411" cy="369332"/>
          </a:xfrm>
          <a:prstGeom prst="rect">
            <a:avLst/>
          </a:prstGeom>
          <a:noFill/>
        </p:spPr>
        <p:txBody>
          <a:bodyPr wrap="none" rtlCol="0">
            <a:spAutoFit/>
          </a:bodyPr>
          <a:lstStyle/>
          <a:p>
            <a:r>
              <a:rPr lang="en-US" dirty="0"/>
              <a:t>Static testing tool</a:t>
            </a:r>
          </a:p>
        </p:txBody>
      </p:sp>
      <p:cxnSp>
        <p:nvCxnSpPr>
          <p:cNvPr id="31" name="Straight Arrow Connector 30">
            <a:extLst>
              <a:ext uri="{FF2B5EF4-FFF2-40B4-BE49-F238E27FC236}">
                <a16:creationId xmlns:a16="http://schemas.microsoft.com/office/drawing/2014/main" id="{F7CEC4BD-F916-02E3-BCBD-1EEE09B4229D}"/>
              </a:ext>
            </a:extLst>
          </p:cNvPr>
          <p:cNvCxnSpPr>
            <a:stCxn id="15" idx="0"/>
            <a:endCxn id="29" idx="2"/>
          </p:cNvCxnSpPr>
          <p:nvPr/>
        </p:nvCxnSpPr>
        <p:spPr>
          <a:xfrm flipV="1">
            <a:off x="10181480" y="3666780"/>
            <a:ext cx="0" cy="492952"/>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3056A80-E374-A3D8-F7D3-3E33A1F00CE8}"/>
              </a:ext>
            </a:extLst>
          </p:cNvPr>
          <p:cNvSpPr txBox="1"/>
          <p:nvPr/>
        </p:nvSpPr>
        <p:spPr>
          <a:xfrm>
            <a:off x="9820643" y="5752916"/>
            <a:ext cx="721672" cy="369332"/>
          </a:xfrm>
          <a:prstGeom prst="rect">
            <a:avLst/>
          </a:prstGeom>
          <a:noFill/>
        </p:spPr>
        <p:txBody>
          <a:bodyPr wrap="none" rtlCol="0">
            <a:spAutoFit/>
          </a:bodyPr>
          <a:lstStyle/>
          <a:p>
            <a:r>
              <a:rPr lang="en-US" dirty="0"/>
              <a:t>Code</a:t>
            </a:r>
          </a:p>
        </p:txBody>
      </p:sp>
    </p:spTree>
    <p:extLst>
      <p:ext uri="{BB962C8B-B14F-4D97-AF65-F5344CB8AC3E}">
        <p14:creationId xmlns:p14="http://schemas.microsoft.com/office/powerpoint/2010/main" val="384606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7367-E11D-9F6B-F2FC-1D023F018D87}"/>
              </a:ext>
            </a:extLst>
          </p:cNvPr>
          <p:cNvSpPr>
            <a:spLocks noGrp="1"/>
          </p:cNvSpPr>
          <p:nvPr>
            <p:ph type="title"/>
          </p:nvPr>
        </p:nvSpPr>
        <p:spPr/>
        <p:txBody>
          <a:bodyPr/>
          <a:lstStyle/>
          <a:p>
            <a:r>
              <a:rPr lang="en-US" dirty="0"/>
              <a:t>Reason to use static code analysis</a:t>
            </a:r>
          </a:p>
        </p:txBody>
      </p:sp>
      <p:sp>
        <p:nvSpPr>
          <p:cNvPr id="5" name="Rounded Rectangle 4">
            <a:extLst>
              <a:ext uri="{FF2B5EF4-FFF2-40B4-BE49-F238E27FC236}">
                <a16:creationId xmlns:a16="http://schemas.microsoft.com/office/drawing/2014/main" id="{54230292-C350-F8EE-FD7F-44643267278E}"/>
              </a:ext>
            </a:extLst>
          </p:cNvPr>
          <p:cNvSpPr/>
          <p:nvPr/>
        </p:nvSpPr>
        <p:spPr>
          <a:xfrm>
            <a:off x="1012873" y="2349303"/>
            <a:ext cx="3038621" cy="1448973"/>
          </a:xfrm>
          <a:prstGeom prst="round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Finds error earlier in the development</a:t>
            </a:r>
          </a:p>
        </p:txBody>
      </p:sp>
      <p:sp>
        <p:nvSpPr>
          <p:cNvPr id="6" name="Rounded Rectangle 5">
            <a:extLst>
              <a:ext uri="{FF2B5EF4-FFF2-40B4-BE49-F238E27FC236}">
                <a16:creationId xmlns:a16="http://schemas.microsoft.com/office/drawing/2014/main" id="{E2525D0C-C573-3906-2E2B-3F0CB819FEDA}"/>
              </a:ext>
            </a:extLst>
          </p:cNvPr>
          <p:cNvSpPr/>
          <p:nvPr/>
        </p:nvSpPr>
        <p:spPr>
          <a:xfrm>
            <a:off x="4664025" y="2349302"/>
            <a:ext cx="3242018" cy="1448973"/>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Detects over complexity in the code</a:t>
            </a:r>
          </a:p>
          <a:p>
            <a:pPr algn="ctr"/>
            <a:r>
              <a:rPr lang="en-US" dirty="0">
                <a:solidFill>
                  <a:schemeClr val="tx1"/>
                </a:solidFill>
              </a:rPr>
              <a:t>(Refactoring/Simplification)</a:t>
            </a:r>
          </a:p>
        </p:txBody>
      </p:sp>
      <p:sp>
        <p:nvSpPr>
          <p:cNvPr id="7" name="Rounded Rectangle 6">
            <a:extLst>
              <a:ext uri="{FF2B5EF4-FFF2-40B4-BE49-F238E27FC236}">
                <a16:creationId xmlns:a16="http://schemas.microsoft.com/office/drawing/2014/main" id="{7949656D-07C2-0598-3926-9C947EA5BE1F}"/>
              </a:ext>
            </a:extLst>
          </p:cNvPr>
          <p:cNvSpPr/>
          <p:nvPr/>
        </p:nvSpPr>
        <p:spPr>
          <a:xfrm>
            <a:off x="8519747" y="2349301"/>
            <a:ext cx="3038621" cy="1448973"/>
          </a:xfrm>
          <a:prstGeom prst="roundRect">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Find security errors</a:t>
            </a:r>
          </a:p>
        </p:txBody>
      </p:sp>
      <p:sp>
        <p:nvSpPr>
          <p:cNvPr id="8" name="Rounded Rectangle 7">
            <a:extLst>
              <a:ext uri="{FF2B5EF4-FFF2-40B4-BE49-F238E27FC236}">
                <a16:creationId xmlns:a16="http://schemas.microsoft.com/office/drawing/2014/main" id="{59D0F3CE-3C53-EB73-E279-9CC2D2D5DF4C}"/>
              </a:ext>
            </a:extLst>
          </p:cNvPr>
          <p:cNvSpPr/>
          <p:nvPr/>
        </p:nvSpPr>
        <p:spPr>
          <a:xfrm>
            <a:off x="1012873" y="4174270"/>
            <a:ext cx="3038621" cy="1448973"/>
          </a:xfrm>
          <a:prstGeom prst="round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Enforce best coding practice</a:t>
            </a:r>
          </a:p>
        </p:txBody>
      </p:sp>
      <p:sp>
        <p:nvSpPr>
          <p:cNvPr id="9" name="Rounded Rectangle 8">
            <a:extLst>
              <a:ext uri="{FF2B5EF4-FFF2-40B4-BE49-F238E27FC236}">
                <a16:creationId xmlns:a16="http://schemas.microsoft.com/office/drawing/2014/main" id="{616D6E6C-41DE-0C50-15BD-836019995D64}"/>
              </a:ext>
            </a:extLst>
          </p:cNvPr>
          <p:cNvSpPr/>
          <p:nvPr/>
        </p:nvSpPr>
        <p:spPr>
          <a:xfrm>
            <a:off x="4664025" y="4174269"/>
            <a:ext cx="3242018" cy="1448973"/>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Automation &amp; integration with CI/CD tools</a:t>
            </a:r>
          </a:p>
        </p:txBody>
      </p:sp>
      <p:sp>
        <p:nvSpPr>
          <p:cNvPr id="10" name="Rounded Rectangle 9">
            <a:extLst>
              <a:ext uri="{FF2B5EF4-FFF2-40B4-BE49-F238E27FC236}">
                <a16:creationId xmlns:a16="http://schemas.microsoft.com/office/drawing/2014/main" id="{5E99962C-2244-7927-B6D7-0D04454DE204}"/>
              </a:ext>
            </a:extLst>
          </p:cNvPr>
          <p:cNvSpPr/>
          <p:nvPr/>
        </p:nvSpPr>
        <p:spPr>
          <a:xfrm>
            <a:off x="8519747" y="4174268"/>
            <a:ext cx="3038621" cy="1448973"/>
          </a:xfrm>
          <a:prstGeom prst="roundRect">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 specific rules</a:t>
            </a:r>
          </a:p>
        </p:txBody>
      </p:sp>
    </p:spTree>
    <p:extLst>
      <p:ext uri="{BB962C8B-B14F-4D97-AF65-F5344CB8AC3E}">
        <p14:creationId xmlns:p14="http://schemas.microsoft.com/office/powerpoint/2010/main" val="3807346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8652-39DF-8805-349C-803F1317CB27}"/>
              </a:ext>
            </a:extLst>
          </p:cNvPr>
          <p:cNvSpPr>
            <a:spLocks noGrp="1"/>
          </p:cNvSpPr>
          <p:nvPr>
            <p:ph type="title"/>
          </p:nvPr>
        </p:nvSpPr>
        <p:spPr/>
        <p:txBody>
          <a:bodyPr/>
          <a:lstStyle/>
          <a:p>
            <a:r>
              <a:rPr lang="en-US" dirty="0"/>
              <a:t>Sonarqube</a:t>
            </a:r>
          </a:p>
        </p:txBody>
      </p:sp>
      <p:sp>
        <p:nvSpPr>
          <p:cNvPr id="3" name="Content Placeholder 2">
            <a:extLst>
              <a:ext uri="{FF2B5EF4-FFF2-40B4-BE49-F238E27FC236}">
                <a16:creationId xmlns:a16="http://schemas.microsoft.com/office/drawing/2014/main" id="{8476BF39-B0A1-AFE7-96B1-B882933D9562}"/>
              </a:ext>
            </a:extLst>
          </p:cNvPr>
          <p:cNvSpPr>
            <a:spLocks noGrp="1"/>
          </p:cNvSpPr>
          <p:nvPr>
            <p:ph idx="1"/>
          </p:nvPr>
        </p:nvSpPr>
        <p:spPr>
          <a:xfrm>
            <a:off x="838200" y="2316892"/>
            <a:ext cx="10515600" cy="3508377"/>
          </a:xfrm>
        </p:spPr>
        <p:txBody>
          <a:bodyPr>
            <a:normAutofit lnSpcReduction="10000"/>
          </a:bodyPr>
          <a:lstStyle/>
          <a:p>
            <a:pPr marL="0" indent="0" algn="just">
              <a:lnSpc>
                <a:spcPct val="150000"/>
              </a:lnSpc>
              <a:buNone/>
            </a:pPr>
            <a:r>
              <a:rPr lang="en-IN" sz="2000" b="0" i="0" dirty="0">
                <a:solidFill>
                  <a:schemeClr val="tx1"/>
                </a:solidFill>
                <a:effectLst/>
              </a:rPr>
              <a:t>SonarQube empowers all developers to write cleaner and safer code.</a:t>
            </a:r>
          </a:p>
          <a:p>
            <a:pPr marL="0" indent="0" algn="just">
              <a:lnSpc>
                <a:spcPct val="150000"/>
              </a:lnSpc>
              <a:buNone/>
            </a:pPr>
            <a:r>
              <a:rPr lang="en-US" sz="2000" b="0" dirty="0">
                <a:solidFill>
                  <a:schemeClr val="tx1"/>
                </a:solidFill>
              </a:rPr>
              <a:t>SonarQube is a self-managed, automatic code review tool that systematically helps you deliver Clean Code. </a:t>
            </a:r>
          </a:p>
          <a:p>
            <a:pPr marL="0" indent="0" algn="just">
              <a:lnSpc>
                <a:spcPct val="150000"/>
              </a:lnSpc>
              <a:buNone/>
            </a:pPr>
            <a:r>
              <a:rPr lang="en-US" sz="2000" b="0" dirty="0">
                <a:solidFill>
                  <a:schemeClr val="tx1"/>
                </a:solidFill>
              </a:rPr>
              <a:t>SonarQube integrates into your existing workflow and detects issues in your code to help you perform continuous code inspections of your projects. </a:t>
            </a:r>
          </a:p>
          <a:p>
            <a:pPr marL="0" indent="0" algn="just">
              <a:lnSpc>
                <a:spcPct val="150000"/>
              </a:lnSpc>
              <a:buNone/>
            </a:pPr>
            <a:r>
              <a:rPr lang="en-US" sz="2000" b="0" dirty="0">
                <a:solidFill>
                  <a:schemeClr val="tx1"/>
                </a:solidFill>
              </a:rPr>
              <a:t>The tool analyses 30+ programming languages and integrates them into your CI pipeline and DevOps platform to ensure that your code meets high-quality standards.</a:t>
            </a:r>
          </a:p>
        </p:txBody>
      </p:sp>
    </p:spTree>
    <p:extLst>
      <p:ext uri="{BB962C8B-B14F-4D97-AF65-F5344CB8AC3E}">
        <p14:creationId xmlns:p14="http://schemas.microsoft.com/office/powerpoint/2010/main" val="3841935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167F-C5CE-4CC7-24B7-FEC775036232}"/>
              </a:ext>
            </a:extLst>
          </p:cNvPr>
          <p:cNvSpPr>
            <a:spLocks noGrp="1"/>
          </p:cNvSpPr>
          <p:nvPr>
            <p:ph type="title"/>
          </p:nvPr>
        </p:nvSpPr>
        <p:spPr/>
        <p:txBody>
          <a:bodyPr/>
          <a:lstStyle/>
          <a:p>
            <a:r>
              <a:rPr lang="en-US" dirty="0"/>
              <a:t>Sonarqube</a:t>
            </a:r>
          </a:p>
        </p:txBody>
      </p:sp>
      <p:sp>
        <p:nvSpPr>
          <p:cNvPr id="3" name="Content Placeholder 2">
            <a:extLst>
              <a:ext uri="{FF2B5EF4-FFF2-40B4-BE49-F238E27FC236}">
                <a16:creationId xmlns:a16="http://schemas.microsoft.com/office/drawing/2014/main" id="{4931099B-CBE4-310C-D5DD-8884E2954538}"/>
              </a:ext>
            </a:extLst>
          </p:cNvPr>
          <p:cNvSpPr>
            <a:spLocks noGrp="1"/>
          </p:cNvSpPr>
          <p:nvPr>
            <p:ph idx="1"/>
          </p:nvPr>
        </p:nvSpPr>
        <p:spPr>
          <a:xfrm>
            <a:off x="838200" y="2167847"/>
            <a:ext cx="10515600" cy="4009115"/>
          </a:xfrm>
        </p:spPr>
        <p:txBody>
          <a:bodyPr>
            <a:normAutofit/>
          </a:bodyPr>
          <a:lstStyle/>
          <a:p>
            <a:pPr marL="0" indent="0">
              <a:buNone/>
            </a:pPr>
            <a:r>
              <a:rPr lang="en-IN" sz="2000" b="1" i="0" dirty="0">
                <a:solidFill>
                  <a:srgbClr val="070706"/>
                </a:solidFill>
                <a:effectLst/>
              </a:rPr>
              <a:t>Release Quality Code Every. Time.</a:t>
            </a:r>
          </a:p>
          <a:p>
            <a:pPr marL="0" indent="0">
              <a:buNone/>
            </a:pPr>
            <a:r>
              <a:rPr lang="en-IN" sz="2000" b="0" i="0" dirty="0">
                <a:solidFill>
                  <a:srgbClr val="070706"/>
                </a:solidFill>
                <a:effectLst/>
              </a:rPr>
              <a:t>Quality Gates tells you whether your code is ready to release at every analysis.</a:t>
            </a:r>
          </a:p>
          <a:p>
            <a:pPr marL="0" indent="0">
              <a:buNone/>
            </a:pPr>
            <a:endParaRPr lang="en-US" sz="2000" dirty="0"/>
          </a:p>
          <a:p>
            <a:pPr marL="0" indent="0">
              <a:buNone/>
            </a:pPr>
            <a:r>
              <a:rPr lang="en-IN" sz="2000" b="1" i="0" dirty="0">
                <a:solidFill>
                  <a:srgbClr val="070706"/>
                </a:solidFill>
                <a:effectLst/>
              </a:rPr>
              <a:t>Maintainability = Productivity</a:t>
            </a:r>
          </a:p>
          <a:p>
            <a:pPr marL="0" indent="0">
              <a:buNone/>
            </a:pPr>
            <a:r>
              <a:rPr lang="en-IN" sz="2000" b="0" i="0" dirty="0">
                <a:solidFill>
                  <a:srgbClr val="070706"/>
                </a:solidFill>
                <a:effectLst/>
              </a:rPr>
              <a:t>Clean code means happier developers and higher team velocity</a:t>
            </a:r>
          </a:p>
          <a:p>
            <a:pPr marL="0" indent="0">
              <a:buNone/>
            </a:pPr>
            <a:endParaRPr lang="en-IN" sz="2000" b="0" dirty="0">
              <a:solidFill>
                <a:srgbClr val="070706"/>
              </a:solidFill>
            </a:endParaRPr>
          </a:p>
          <a:p>
            <a:pPr marL="0" indent="0" algn="l">
              <a:buNone/>
            </a:pPr>
            <a:r>
              <a:rPr lang="en-IN" sz="2000" b="1" i="0" dirty="0">
                <a:solidFill>
                  <a:srgbClr val="070706"/>
                </a:solidFill>
                <a:effectLst/>
              </a:rPr>
              <a:t>Code Security, for Developers</a:t>
            </a:r>
          </a:p>
          <a:p>
            <a:pPr marL="0" indent="0" algn="l">
              <a:buNone/>
            </a:pPr>
            <a:r>
              <a:rPr lang="en-IN" sz="2000" b="0" i="0" dirty="0">
                <a:solidFill>
                  <a:srgbClr val="070706"/>
                </a:solidFill>
                <a:effectLst/>
              </a:rPr>
              <a:t>Detect security issues in code review with Static Application Security Testing (SAST)</a:t>
            </a:r>
          </a:p>
          <a:p>
            <a:pPr marL="0" indent="0">
              <a:buNone/>
            </a:pPr>
            <a:endParaRPr lang="en-IN" sz="2000" b="0" i="0" dirty="0">
              <a:solidFill>
                <a:srgbClr val="070706"/>
              </a:solidFill>
              <a:effectLst/>
            </a:endParaRPr>
          </a:p>
          <a:p>
            <a:pPr marL="0" indent="0">
              <a:buNone/>
            </a:pPr>
            <a:endParaRPr lang="en-US" sz="2000" dirty="0"/>
          </a:p>
        </p:txBody>
      </p:sp>
    </p:spTree>
    <p:extLst>
      <p:ext uri="{BB962C8B-B14F-4D97-AF65-F5344CB8AC3E}">
        <p14:creationId xmlns:p14="http://schemas.microsoft.com/office/powerpoint/2010/main" val="2713515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167F-C5CE-4CC7-24B7-FEC775036232}"/>
              </a:ext>
            </a:extLst>
          </p:cNvPr>
          <p:cNvSpPr>
            <a:spLocks noGrp="1"/>
          </p:cNvSpPr>
          <p:nvPr>
            <p:ph type="title"/>
          </p:nvPr>
        </p:nvSpPr>
        <p:spPr/>
        <p:txBody>
          <a:bodyPr/>
          <a:lstStyle/>
          <a:p>
            <a:r>
              <a:rPr lang="en-US" dirty="0"/>
              <a:t>Writing clean code</a:t>
            </a:r>
          </a:p>
        </p:txBody>
      </p:sp>
      <p:sp>
        <p:nvSpPr>
          <p:cNvPr id="3" name="Content Placeholder 2">
            <a:extLst>
              <a:ext uri="{FF2B5EF4-FFF2-40B4-BE49-F238E27FC236}">
                <a16:creationId xmlns:a16="http://schemas.microsoft.com/office/drawing/2014/main" id="{4931099B-CBE4-310C-D5DD-8884E2954538}"/>
              </a:ext>
            </a:extLst>
          </p:cNvPr>
          <p:cNvSpPr>
            <a:spLocks noGrp="1"/>
          </p:cNvSpPr>
          <p:nvPr>
            <p:ph idx="1"/>
          </p:nvPr>
        </p:nvSpPr>
        <p:spPr/>
        <p:txBody>
          <a:bodyPr>
            <a:normAutofit/>
          </a:bodyPr>
          <a:lstStyle/>
          <a:p>
            <a:pPr marL="0" indent="0">
              <a:lnSpc>
                <a:spcPct val="150000"/>
              </a:lnSpc>
              <a:buNone/>
            </a:pPr>
            <a:r>
              <a:rPr lang="en-IN" sz="2000" b="0" i="0" dirty="0">
                <a:solidFill>
                  <a:schemeClr val="tx1"/>
                </a:solidFill>
                <a:effectLst/>
              </a:rPr>
              <a:t>Writing Clean Code is essential to maintaining a healthy codebase. </a:t>
            </a:r>
          </a:p>
          <a:p>
            <a:pPr marL="0" indent="0">
              <a:lnSpc>
                <a:spcPct val="150000"/>
              </a:lnSpc>
              <a:buNone/>
            </a:pPr>
            <a:r>
              <a:rPr lang="en-IN" sz="2000" b="0" i="0" dirty="0">
                <a:solidFill>
                  <a:schemeClr val="tx1"/>
                </a:solidFill>
                <a:effectLst/>
              </a:rPr>
              <a:t>Clean Code can be defined as code that meets a certain defined standard, i.e. code that is reliable, secure, maintainable, readable, and modular, in addition to having other key attributes. </a:t>
            </a:r>
          </a:p>
          <a:p>
            <a:pPr marL="0" indent="0">
              <a:lnSpc>
                <a:spcPct val="150000"/>
              </a:lnSpc>
              <a:buNone/>
            </a:pPr>
            <a:r>
              <a:rPr lang="en-IN" sz="2000" b="0" i="0" dirty="0">
                <a:solidFill>
                  <a:schemeClr val="tx1"/>
                </a:solidFill>
                <a:effectLst/>
              </a:rPr>
              <a:t>This applies to all code: source code, test code, Infrastructure as Code, glue code, scripts, etc.</a:t>
            </a:r>
            <a:endParaRPr lang="en-US" sz="2000" dirty="0">
              <a:solidFill>
                <a:schemeClr val="tx1"/>
              </a:solidFill>
            </a:endParaRPr>
          </a:p>
        </p:txBody>
      </p:sp>
    </p:spTree>
    <p:extLst>
      <p:ext uri="{BB962C8B-B14F-4D97-AF65-F5344CB8AC3E}">
        <p14:creationId xmlns:p14="http://schemas.microsoft.com/office/powerpoint/2010/main" val="325597415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4483</TotalTime>
  <Words>2806</Words>
  <Application>Microsoft Macintosh PowerPoint</Application>
  <PresentationFormat>Widescreen</PresentationFormat>
  <Paragraphs>277</Paragraphs>
  <Slides>46</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Abadi</vt:lpstr>
      <vt:lpstr>Arial</vt:lpstr>
      <vt:lpstr>Calibri</vt:lpstr>
      <vt:lpstr>Lato</vt:lpstr>
      <vt:lpstr>Lato Black</vt:lpstr>
      <vt:lpstr>Lato Light</vt:lpstr>
      <vt:lpstr>Poppins</vt:lpstr>
      <vt:lpstr>Roboto</vt:lpstr>
      <vt:lpstr>Wingdings</vt:lpstr>
      <vt:lpstr>Office Theme</vt:lpstr>
      <vt:lpstr>Sonarqube Code Quality and Code Security</vt:lpstr>
      <vt:lpstr>Module 1 Introduction</vt:lpstr>
      <vt:lpstr>Continuous Integration</vt:lpstr>
      <vt:lpstr>Static Testing Vs Dynamic Testing</vt:lpstr>
      <vt:lpstr>Static Code Analysis</vt:lpstr>
      <vt:lpstr>Reason to use static code analysis</vt:lpstr>
      <vt:lpstr>Sonarqube</vt:lpstr>
      <vt:lpstr>Sonarqube</vt:lpstr>
      <vt:lpstr>Writing clean code</vt:lpstr>
      <vt:lpstr>Developing with Sonar</vt:lpstr>
      <vt:lpstr>Sonarqube</vt:lpstr>
      <vt:lpstr>Sonarqube can help</vt:lpstr>
      <vt:lpstr>Sonarqube can help</vt:lpstr>
      <vt:lpstr>Built-in methodologies</vt:lpstr>
      <vt:lpstr>Sonarqube License</vt:lpstr>
      <vt:lpstr>PowerPoint Presentation</vt:lpstr>
      <vt:lpstr>SonarQube Architecture</vt:lpstr>
      <vt:lpstr>PowerPoint Presentation</vt:lpstr>
      <vt:lpstr>Sonarqube</vt:lpstr>
      <vt:lpstr>Issues lifecycle</vt:lpstr>
      <vt:lpstr>Issues</vt:lpstr>
      <vt:lpstr>Issue Types</vt:lpstr>
      <vt:lpstr>Issue Severity</vt:lpstr>
      <vt:lpstr>Issues Lifecyle</vt:lpstr>
      <vt:lpstr>Resolutions</vt:lpstr>
      <vt:lpstr>Statuses</vt:lpstr>
      <vt:lpstr>Issue Workflow</vt:lpstr>
      <vt:lpstr>Metrics Definitions</vt:lpstr>
      <vt:lpstr>Complexity</vt:lpstr>
      <vt:lpstr>Duplications</vt:lpstr>
      <vt:lpstr>Maintainability </vt:lpstr>
      <vt:lpstr>Maintainability </vt:lpstr>
      <vt:lpstr>Maintainability </vt:lpstr>
      <vt:lpstr>Quality Gates</vt:lpstr>
      <vt:lpstr>Reliability</vt:lpstr>
      <vt:lpstr>Reliability</vt:lpstr>
      <vt:lpstr>Security</vt:lpstr>
      <vt:lpstr>Security</vt:lpstr>
      <vt:lpstr>Security</vt:lpstr>
      <vt:lpstr>Integration with CI/CD tool</vt:lpstr>
      <vt:lpstr>PowerPoint Presentation</vt:lpstr>
      <vt:lpstr>Rules</vt:lpstr>
      <vt:lpstr>Rules</vt:lpstr>
      <vt:lpstr>Filters in Rules</vt:lpstr>
      <vt:lpstr>Filters in Rules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Chandarana</dc:creator>
  <cp:lastModifiedBy>Saurabh Dhingra</cp:lastModifiedBy>
  <cp:revision>43</cp:revision>
  <dcterms:created xsi:type="dcterms:W3CDTF">2022-05-12T09:51:39Z</dcterms:created>
  <dcterms:modified xsi:type="dcterms:W3CDTF">2022-11-14T08:31:05Z</dcterms:modified>
</cp:coreProperties>
</file>