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4"/>
    <p:restoredTop sz="94679"/>
  </p:normalViewPr>
  <p:slideViewPr>
    <p:cSldViewPr snapToGrid="0">
      <p:cViewPr varScale="1">
        <p:scale>
          <a:sx n="121" d="100"/>
          <a:sy n="121" d="100"/>
        </p:scale>
        <p:origin x="168"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0833-C504-7C58-5738-442711398E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851F2BF-5FEA-51AC-5A5B-8CB6BFC12F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D20830A-C641-D56A-1250-44BDADEEEDB6}"/>
              </a:ext>
            </a:extLst>
          </p:cNvPr>
          <p:cNvSpPr>
            <a:spLocks noGrp="1"/>
          </p:cNvSpPr>
          <p:nvPr>
            <p:ph type="dt" sz="half" idx="10"/>
          </p:nvPr>
        </p:nvSpPr>
        <p:spPr/>
        <p:txBody>
          <a:bodyPr/>
          <a:lstStyle/>
          <a:p>
            <a:fld id="{9E1D6FB1-F178-1147-9C0F-241485E75AA1}" type="datetimeFigureOut">
              <a:rPr lang="en-US" smtClean="0"/>
              <a:t>3/24/23</a:t>
            </a:fld>
            <a:endParaRPr lang="en-US"/>
          </a:p>
        </p:txBody>
      </p:sp>
      <p:sp>
        <p:nvSpPr>
          <p:cNvPr id="5" name="Footer Placeholder 4">
            <a:extLst>
              <a:ext uri="{FF2B5EF4-FFF2-40B4-BE49-F238E27FC236}">
                <a16:creationId xmlns:a16="http://schemas.microsoft.com/office/drawing/2014/main" id="{B7AFCE3E-9342-9B2F-6541-9E362AD5C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2457D-DA30-5528-F2BE-F6B0EA92BC27}"/>
              </a:ext>
            </a:extLst>
          </p:cNvPr>
          <p:cNvSpPr>
            <a:spLocks noGrp="1"/>
          </p:cNvSpPr>
          <p:nvPr>
            <p:ph type="sldNum" sz="quarter" idx="12"/>
          </p:nvPr>
        </p:nvSpPr>
        <p:spPr/>
        <p:txBody>
          <a:bodyPr/>
          <a:lstStyle/>
          <a:p>
            <a:fld id="{BE429E8A-61A0-DD4E-B377-87EFC43A922E}" type="slidenum">
              <a:rPr lang="en-US" smtClean="0"/>
              <a:t>‹#›</a:t>
            </a:fld>
            <a:endParaRPr lang="en-US"/>
          </a:p>
        </p:txBody>
      </p:sp>
    </p:spTree>
    <p:extLst>
      <p:ext uri="{BB962C8B-B14F-4D97-AF65-F5344CB8AC3E}">
        <p14:creationId xmlns:p14="http://schemas.microsoft.com/office/powerpoint/2010/main" val="77583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B2D7-3F50-1173-649C-BD6A29588F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595E8EB-3679-0F6F-766A-7513676EDD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1DBFB5-DA85-36DC-69EA-FFCAF50545AA}"/>
              </a:ext>
            </a:extLst>
          </p:cNvPr>
          <p:cNvSpPr>
            <a:spLocks noGrp="1"/>
          </p:cNvSpPr>
          <p:nvPr>
            <p:ph type="dt" sz="half" idx="10"/>
          </p:nvPr>
        </p:nvSpPr>
        <p:spPr/>
        <p:txBody>
          <a:bodyPr/>
          <a:lstStyle/>
          <a:p>
            <a:fld id="{9E1D6FB1-F178-1147-9C0F-241485E75AA1}" type="datetimeFigureOut">
              <a:rPr lang="en-US" smtClean="0"/>
              <a:t>3/24/23</a:t>
            </a:fld>
            <a:endParaRPr lang="en-US"/>
          </a:p>
        </p:txBody>
      </p:sp>
      <p:sp>
        <p:nvSpPr>
          <p:cNvPr id="5" name="Footer Placeholder 4">
            <a:extLst>
              <a:ext uri="{FF2B5EF4-FFF2-40B4-BE49-F238E27FC236}">
                <a16:creationId xmlns:a16="http://schemas.microsoft.com/office/drawing/2014/main" id="{9B495FF0-7181-84AE-3ADD-D4314099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0D46F-128A-B73D-7885-A34F1B07FD2A}"/>
              </a:ext>
            </a:extLst>
          </p:cNvPr>
          <p:cNvSpPr>
            <a:spLocks noGrp="1"/>
          </p:cNvSpPr>
          <p:nvPr>
            <p:ph type="sldNum" sz="quarter" idx="12"/>
          </p:nvPr>
        </p:nvSpPr>
        <p:spPr/>
        <p:txBody>
          <a:bodyPr/>
          <a:lstStyle/>
          <a:p>
            <a:fld id="{BE429E8A-61A0-DD4E-B377-87EFC43A922E}" type="slidenum">
              <a:rPr lang="en-US" smtClean="0"/>
              <a:t>‹#›</a:t>
            </a:fld>
            <a:endParaRPr lang="en-US"/>
          </a:p>
        </p:txBody>
      </p:sp>
    </p:spTree>
    <p:extLst>
      <p:ext uri="{BB962C8B-B14F-4D97-AF65-F5344CB8AC3E}">
        <p14:creationId xmlns:p14="http://schemas.microsoft.com/office/powerpoint/2010/main" val="20389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ABD19-BBAB-65DA-B90A-C5D5D7382C9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6E068AE-DDB1-CB28-5748-10CB64A1337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9933CD-6CD8-CBA2-7C55-636C12E00551}"/>
              </a:ext>
            </a:extLst>
          </p:cNvPr>
          <p:cNvSpPr>
            <a:spLocks noGrp="1"/>
          </p:cNvSpPr>
          <p:nvPr>
            <p:ph type="dt" sz="half" idx="10"/>
          </p:nvPr>
        </p:nvSpPr>
        <p:spPr/>
        <p:txBody>
          <a:bodyPr/>
          <a:lstStyle/>
          <a:p>
            <a:fld id="{9E1D6FB1-F178-1147-9C0F-241485E75AA1}" type="datetimeFigureOut">
              <a:rPr lang="en-US" smtClean="0"/>
              <a:t>3/24/23</a:t>
            </a:fld>
            <a:endParaRPr lang="en-US"/>
          </a:p>
        </p:txBody>
      </p:sp>
      <p:sp>
        <p:nvSpPr>
          <p:cNvPr id="5" name="Footer Placeholder 4">
            <a:extLst>
              <a:ext uri="{FF2B5EF4-FFF2-40B4-BE49-F238E27FC236}">
                <a16:creationId xmlns:a16="http://schemas.microsoft.com/office/drawing/2014/main" id="{76BE9399-B3C2-BF50-3CFA-E5AACF4FD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6025C-6DEE-7814-C945-0C6120E861A7}"/>
              </a:ext>
            </a:extLst>
          </p:cNvPr>
          <p:cNvSpPr>
            <a:spLocks noGrp="1"/>
          </p:cNvSpPr>
          <p:nvPr>
            <p:ph type="sldNum" sz="quarter" idx="12"/>
          </p:nvPr>
        </p:nvSpPr>
        <p:spPr/>
        <p:txBody>
          <a:bodyPr/>
          <a:lstStyle/>
          <a:p>
            <a:fld id="{BE429E8A-61A0-DD4E-B377-87EFC43A922E}" type="slidenum">
              <a:rPr lang="en-US" smtClean="0"/>
              <a:t>‹#›</a:t>
            </a:fld>
            <a:endParaRPr lang="en-US"/>
          </a:p>
        </p:txBody>
      </p:sp>
    </p:spTree>
    <p:extLst>
      <p:ext uri="{BB962C8B-B14F-4D97-AF65-F5344CB8AC3E}">
        <p14:creationId xmlns:p14="http://schemas.microsoft.com/office/powerpoint/2010/main" val="1649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3E4E-2E9F-79C2-4FBE-0AA86323EE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AC93BF-A8C3-1531-B48A-CE80156445B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B2B199-88F0-3D16-D487-CB30F05AE7D9}"/>
              </a:ext>
            </a:extLst>
          </p:cNvPr>
          <p:cNvSpPr>
            <a:spLocks noGrp="1"/>
          </p:cNvSpPr>
          <p:nvPr>
            <p:ph type="dt" sz="half" idx="10"/>
          </p:nvPr>
        </p:nvSpPr>
        <p:spPr/>
        <p:txBody>
          <a:bodyPr/>
          <a:lstStyle/>
          <a:p>
            <a:fld id="{9E1D6FB1-F178-1147-9C0F-241485E75AA1}" type="datetimeFigureOut">
              <a:rPr lang="en-US" smtClean="0"/>
              <a:t>3/24/23</a:t>
            </a:fld>
            <a:endParaRPr lang="en-US"/>
          </a:p>
        </p:txBody>
      </p:sp>
      <p:sp>
        <p:nvSpPr>
          <p:cNvPr id="5" name="Footer Placeholder 4">
            <a:extLst>
              <a:ext uri="{FF2B5EF4-FFF2-40B4-BE49-F238E27FC236}">
                <a16:creationId xmlns:a16="http://schemas.microsoft.com/office/drawing/2014/main" id="{C46D1510-C573-9E89-AE3B-01176AC00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F2B58-D1CB-C2C9-F73C-8DC7CAA8714F}"/>
              </a:ext>
            </a:extLst>
          </p:cNvPr>
          <p:cNvSpPr>
            <a:spLocks noGrp="1"/>
          </p:cNvSpPr>
          <p:nvPr>
            <p:ph type="sldNum" sz="quarter" idx="12"/>
          </p:nvPr>
        </p:nvSpPr>
        <p:spPr/>
        <p:txBody>
          <a:bodyPr/>
          <a:lstStyle/>
          <a:p>
            <a:fld id="{BE429E8A-61A0-DD4E-B377-87EFC43A922E}" type="slidenum">
              <a:rPr lang="en-US" smtClean="0"/>
              <a:t>‹#›</a:t>
            </a:fld>
            <a:endParaRPr lang="en-US"/>
          </a:p>
        </p:txBody>
      </p:sp>
    </p:spTree>
    <p:extLst>
      <p:ext uri="{BB962C8B-B14F-4D97-AF65-F5344CB8AC3E}">
        <p14:creationId xmlns:p14="http://schemas.microsoft.com/office/powerpoint/2010/main" val="212470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DB04-764A-388C-02C6-EE67EEA420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1BF9381-CA7C-50EB-2129-5A8CDADC5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6A9672-9ABB-8593-5A12-A014526D5C64}"/>
              </a:ext>
            </a:extLst>
          </p:cNvPr>
          <p:cNvSpPr>
            <a:spLocks noGrp="1"/>
          </p:cNvSpPr>
          <p:nvPr>
            <p:ph type="dt" sz="half" idx="10"/>
          </p:nvPr>
        </p:nvSpPr>
        <p:spPr/>
        <p:txBody>
          <a:bodyPr/>
          <a:lstStyle/>
          <a:p>
            <a:fld id="{9E1D6FB1-F178-1147-9C0F-241485E75AA1}" type="datetimeFigureOut">
              <a:rPr lang="en-US" smtClean="0"/>
              <a:t>3/24/23</a:t>
            </a:fld>
            <a:endParaRPr lang="en-US"/>
          </a:p>
        </p:txBody>
      </p:sp>
      <p:sp>
        <p:nvSpPr>
          <p:cNvPr id="5" name="Footer Placeholder 4">
            <a:extLst>
              <a:ext uri="{FF2B5EF4-FFF2-40B4-BE49-F238E27FC236}">
                <a16:creationId xmlns:a16="http://schemas.microsoft.com/office/drawing/2014/main" id="{D276D989-CE35-BB96-D3E2-27BA45B30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303A4-5FC9-9695-B8CB-41254CAABBFD}"/>
              </a:ext>
            </a:extLst>
          </p:cNvPr>
          <p:cNvSpPr>
            <a:spLocks noGrp="1"/>
          </p:cNvSpPr>
          <p:nvPr>
            <p:ph type="sldNum" sz="quarter" idx="12"/>
          </p:nvPr>
        </p:nvSpPr>
        <p:spPr/>
        <p:txBody>
          <a:bodyPr/>
          <a:lstStyle/>
          <a:p>
            <a:fld id="{BE429E8A-61A0-DD4E-B377-87EFC43A922E}" type="slidenum">
              <a:rPr lang="en-US" smtClean="0"/>
              <a:t>‹#›</a:t>
            </a:fld>
            <a:endParaRPr lang="en-US"/>
          </a:p>
        </p:txBody>
      </p:sp>
    </p:spTree>
    <p:extLst>
      <p:ext uri="{BB962C8B-B14F-4D97-AF65-F5344CB8AC3E}">
        <p14:creationId xmlns:p14="http://schemas.microsoft.com/office/powerpoint/2010/main" val="185398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C95A-555C-B6FF-3804-57285B0994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26A89A3-EEA3-D6E3-3F0D-1CD11F50A57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9C5FA29-B83B-40CC-9730-F3EC5C9CB86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2BC38E3-D0CE-97AF-5F86-AFF5C81284F8}"/>
              </a:ext>
            </a:extLst>
          </p:cNvPr>
          <p:cNvSpPr>
            <a:spLocks noGrp="1"/>
          </p:cNvSpPr>
          <p:nvPr>
            <p:ph type="dt" sz="half" idx="10"/>
          </p:nvPr>
        </p:nvSpPr>
        <p:spPr/>
        <p:txBody>
          <a:bodyPr/>
          <a:lstStyle/>
          <a:p>
            <a:fld id="{9E1D6FB1-F178-1147-9C0F-241485E75AA1}" type="datetimeFigureOut">
              <a:rPr lang="en-US" smtClean="0"/>
              <a:t>3/24/23</a:t>
            </a:fld>
            <a:endParaRPr lang="en-US"/>
          </a:p>
        </p:txBody>
      </p:sp>
      <p:sp>
        <p:nvSpPr>
          <p:cNvPr id="6" name="Footer Placeholder 5">
            <a:extLst>
              <a:ext uri="{FF2B5EF4-FFF2-40B4-BE49-F238E27FC236}">
                <a16:creationId xmlns:a16="http://schemas.microsoft.com/office/drawing/2014/main" id="{10B1AEEB-FDED-2A68-3311-30769BDA4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40559-2B28-C40B-B328-520FA46E7A1F}"/>
              </a:ext>
            </a:extLst>
          </p:cNvPr>
          <p:cNvSpPr>
            <a:spLocks noGrp="1"/>
          </p:cNvSpPr>
          <p:nvPr>
            <p:ph type="sldNum" sz="quarter" idx="12"/>
          </p:nvPr>
        </p:nvSpPr>
        <p:spPr/>
        <p:txBody>
          <a:bodyPr/>
          <a:lstStyle/>
          <a:p>
            <a:fld id="{BE429E8A-61A0-DD4E-B377-87EFC43A922E}" type="slidenum">
              <a:rPr lang="en-US" smtClean="0"/>
              <a:t>‹#›</a:t>
            </a:fld>
            <a:endParaRPr lang="en-US"/>
          </a:p>
        </p:txBody>
      </p:sp>
    </p:spTree>
    <p:extLst>
      <p:ext uri="{BB962C8B-B14F-4D97-AF65-F5344CB8AC3E}">
        <p14:creationId xmlns:p14="http://schemas.microsoft.com/office/powerpoint/2010/main" val="8109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1E45-8A9C-F417-2E1F-8F4F6B451BA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8792532-F60A-C82B-940F-F2BAAB18EA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515D9-8AC2-8815-152A-B7889F14F86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614FB40-DFCC-E7C4-69AF-530D15A04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EBF3526-4820-3411-6373-D4CDBA2B8C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04F82AA-32F6-3118-FA60-15E729C3EF46}"/>
              </a:ext>
            </a:extLst>
          </p:cNvPr>
          <p:cNvSpPr>
            <a:spLocks noGrp="1"/>
          </p:cNvSpPr>
          <p:nvPr>
            <p:ph type="dt" sz="half" idx="10"/>
          </p:nvPr>
        </p:nvSpPr>
        <p:spPr/>
        <p:txBody>
          <a:bodyPr/>
          <a:lstStyle/>
          <a:p>
            <a:fld id="{9E1D6FB1-F178-1147-9C0F-241485E75AA1}" type="datetimeFigureOut">
              <a:rPr lang="en-US" smtClean="0"/>
              <a:t>3/24/23</a:t>
            </a:fld>
            <a:endParaRPr lang="en-US"/>
          </a:p>
        </p:txBody>
      </p:sp>
      <p:sp>
        <p:nvSpPr>
          <p:cNvPr id="8" name="Footer Placeholder 7">
            <a:extLst>
              <a:ext uri="{FF2B5EF4-FFF2-40B4-BE49-F238E27FC236}">
                <a16:creationId xmlns:a16="http://schemas.microsoft.com/office/drawing/2014/main" id="{CE4B9E12-51F2-7265-7C39-F173C363D9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BA1175-4DF8-37FD-2115-51E2C82B31A4}"/>
              </a:ext>
            </a:extLst>
          </p:cNvPr>
          <p:cNvSpPr>
            <a:spLocks noGrp="1"/>
          </p:cNvSpPr>
          <p:nvPr>
            <p:ph type="sldNum" sz="quarter" idx="12"/>
          </p:nvPr>
        </p:nvSpPr>
        <p:spPr/>
        <p:txBody>
          <a:bodyPr/>
          <a:lstStyle/>
          <a:p>
            <a:fld id="{BE429E8A-61A0-DD4E-B377-87EFC43A922E}" type="slidenum">
              <a:rPr lang="en-US" smtClean="0"/>
              <a:t>‹#›</a:t>
            </a:fld>
            <a:endParaRPr lang="en-US"/>
          </a:p>
        </p:txBody>
      </p:sp>
    </p:spTree>
    <p:extLst>
      <p:ext uri="{BB962C8B-B14F-4D97-AF65-F5344CB8AC3E}">
        <p14:creationId xmlns:p14="http://schemas.microsoft.com/office/powerpoint/2010/main" val="14235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7EC1-12E5-50D1-8721-320978529BA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00B8E5E-EFF8-E16F-E4AD-715882F4D351}"/>
              </a:ext>
            </a:extLst>
          </p:cNvPr>
          <p:cNvSpPr>
            <a:spLocks noGrp="1"/>
          </p:cNvSpPr>
          <p:nvPr>
            <p:ph type="dt" sz="half" idx="10"/>
          </p:nvPr>
        </p:nvSpPr>
        <p:spPr/>
        <p:txBody>
          <a:bodyPr/>
          <a:lstStyle/>
          <a:p>
            <a:fld id="{9E1D6FB1-F178-1147-9C0F-241485E75AA1}" type="datetimeFigureOut">
              <a:rPr lang="en-US" smtClean="0"/>
              <a:t>3/24/23</a:t>
            </a:fld>
            <a:endParaRPr lang="en-US"/>
          </a:p>
        </p:txBody>
      </p:sp>
      <p:sp>
        <p:nvSpPr>
          <p:cNvPr id="4" name="Footer Placeholder 3">
            <a:extLst>
              <a:ext uri="{FF2B5EF4-FFF2-40B4-BE49-F238E27FC236}">
                <a16:creationId xmlns:a16="http://schemas.microsoft.com/office/drawing/2014/main" id="{86D7E025-88DB-B04F-59A4-D3740DDCCE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2923E7-F649-CE11-8A3A-85EEB3B42DF6}"/>
              </a:ext>
            </a:extLst>
          </p:cNvPr>
          <p:cNvSpPr>
            <a:spLocks noGrp="1"/>
          </p:cNvSpPr>
          <p:nvPr>
            <p:ph type="sldNum" sz="quarter" idx="12"/>
          </p:nvPr>
        </p:nvSpPr>
        <p:spPr/>
        <p:txBody>
          <a:bodyPr/>
          <a:lstStyle/>
          <a:p>
            <a:fld id="{BE429E8A-61A0-DD4E-B377-87EFC43A922E}" type="slidenum">
              <a:rPr lang="en-US" smtClean="0"/>
              <a:t>‹#›</a:t>
            </a:fld>
            <a:endParaRPr lang="en-US"/>
          </a:p>
        </p:txBody>
      </p:sp>
    </p:spTree>
    <p:extLst>
      <p:ext uri="{BB962C8B-B14F-4D97-AF65-F5344CB8AC3E}">
        <p14:creationId xmlns:p14="http://schemas.microsoft.com/office/powerpoint/2010/main" val="258337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55AB0-A39F-7EF3-F732-28B77B8CCE7F}"/>
              </a:ext>
            </a:extLst>
          </p:cNvPr>
          <p:cNvSpPr>
            <a:spLocks noGrp="1"/>
          </p:cNvSpPr>
          <p:nvPr>
            <p:ph type="dt" sz="half" idx="10"/>
          </p:nvPr>
        </p:nvSpPr>
        <p:spPr/>
        <p:txBody>
          <a:bodyPr/>
          <a:lstStyle/>
          <a:p>
            <a:fld id="{9E1D6FB1-F178-1147-9C0F-241485E75AA1}" type="datetimeFigureOut">
              <a:rPr lang="en-US" smtClean="0"/>
              <a:t>3/24/23</a:t>
            </a:fld>
            <a:endParaRPr lang="en-US"/>
          </a:p>
        </p:txBody>
      </p:sp>
      <p:sp>
        <p:nvSpPr>
          <p:cNvPr id="3" name="Footer Placeholder 2">
            <a:extLst>
              <a:ext uri="{FF2B5EF4-FFF2-40B4-BE49-F238E27FC236}">
                <a16:creationId xmlns:a16="http://schemas.microsoft.com/office/drawing/2014/main" id="{2EC9F4BE-8B54-D481-FE00-D126627704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FC754-6574-B2ED-0F75-66D498D58ACA}"/>
              </a:ext>
            </a:extLst>
          </p:cNvPr>
          <p:cNvSpPr>
            <a:spLocks noGrp="1"/>
          </p:cNvSpPr>
          <p:nvPr>
            <p:ph type="sldNum" sz="quarter" idx="12"/>
          </p:nvPr>
        </p:nvSpPr>
        <p:spPr/>
        <p:txBody>
          <a:bodyPr/>
          <a:lstStyle/>
          <a:p>
            <a:fld id="{BE429E8A-61A0-DD4E-B377-87EFC43A922E}" type="slidenum">
              <a:rPr lang="en-US" smtClean="0"/>
              <a:t>‹#›</a:t>
            </a:fld>
            <a:endParaRPr lang="en-US"/>
          </a:p>
        </p:txBody>
      </p:sp>
    </p:spTree>
    <p:extLst>
      <p:ext uri="{BB962C8B-B14F-4D97-AF65-F5344CB8AC3E}">
        <p14:creationId xmlns:p14="http://schemas.microsoft.com/office/powerpoint/2010/main" val="143503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532CF-CAE0-8B91-6B18-76F741801F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09BB70C-6A8D-9D97-80ED-9DB016DE9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94B1D2E-0B97-E604-0F7C-91D3578AF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83CB4F-9FBF-C1FB-C08A-F0DF369F9D36}"/>
              </a:ext>
            </a:extLst>
          </p:cNvPr>
          <p:cNvSpPr>
            <a:spLocks noGrp="1"/>
          </p:cNvSpPr>
          <p:nvPr>
            <p:ph type="dt" sz="half" idx="10"/>
          </p:nvPr>
        </p:nvSpPr>
        <p:spPr/>
        <p:txBody>
          <a:bodyPr/>
          <a:lstStyle/>
          <a:p>
            <a:fld id="{9E1D6FB1-F178-1147-9C0F-241485E75AA1}" type="datetimeFigureOut">
              <a:rPr lang="en-US" smtClean="0"/>
              <a:t>3/24/23</a:t>
            </a:fld>
            <a:endParaRPr lang="en-US"/>
          </a:p>
        </p:txBody>
      </p:sp>
      <p:sp>
        <p:nvSpPr>
          <p:cNvPr id="6" name="Footer Placeholder 5">
            <a:extLst>
              <a:ext uri="{FF2B5EF4-FFF2-40B4-BE49-F238E27FC236}">
                <a16:creationId xmlns:a16="http://schemas.microsoft.com/office/drawing/2014/main" id="{8D45D426-A690-000A-C4B4-AF6F9A52F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18881-3FC2-9FB5-7CFC-2DAE98FC22D7}"/>
              </a:ext>
            </a:extLst>
          </p:cNvPr>
          <p:cNvSpPr>
            <a:spLocks noGrp="1"/>
          </p:cNvSpPr>
          <p:nvPr>
            <p:ph type="sldNum" sz="quarter" idx="12"/>
          </p:nvPr>
        </p:nvSpPr>
        <p:spPr/>
        <p:txBody>
          <a:bodyPr/>
          <a:lstStyle/>
          <a:p>
            <a:fld id="{BE429E8A-61A0-DD4E-B377-87EFC43A922E}" type="slidenum">
              <a:rPr lang="en-US" smtClean="0"/>
              <a:t>‹#›</a:t>
            </a:fld>
            <a:endParaRPr lang="en-US"/>
          </a:p>
        </p:txBody>
      </p:sp>
    </p:spTree>
    <p:extLst>
      <p:ext uri="{BB962C8B-B14F-4D97-AF65-F5344CB8AC3E}">
        <p14:creationId xmlns:p14="http://schemas.microsoft.com/office/powerpoint/2010/main" val="65530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F73B-2B0B-7C39-8DB4-466D98B6DE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2275902-19E3-B4D5-4B7E-3331CD6BA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20C256-C680-6054-6BFB-2A6026B8D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60D02C-1B60-8D4A-FA1F-81FC21998A3A}"/>
              </a:ext>
            </a:extLst>
          </p:cNvPr>
          <p:cNvSpPr>
            <a:spLocks noGrp="1"/>
          </p:cNvSpPr>
          <p:nvPr>
            <p:ph type="dt" sz="half" idx="10"/>
          </p:nvPr>
        </p:nvSpPr>
        <p:spPr/>
        <p:txBody>
          <a:bodyPr/>
          <a:lstStyle/>
          <a:p>
            <a:fld id="{9E1D6FB1-F178-1147-9C0F-241485E75AA1}" type="datetimeFigureOut">
              <a:rPr lang="en-US" smtClean="0"/>
              <a:t>3/24/23</a:t>
            </a:fld>
            <a:endParaRPr lang="en-US"/>
          </a:p>
        </p:txBody>
      </p:sp>
      <p:sp>
        <p:nvSpPr>
          <p:cNvPr id="6" name="Footer Placeholder 5">
            <a:extLst>
              <a:ext uri="{FF2B5EF4-FFF2-40B4-BE49-F238E27FC236}">
                <a16:creationId xmlns:a16="http://schemas.microsoft.com/office/drawing/2014/main" id="{70FCC295-CE76-444E-D399-C642B1BB0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19133-2B90-A089-E6F6-428FFD2DBEB1}"/>
              </a:ext>
            </a:extLst>
          </p:cNvPr>
          <p:cNvSpPr>
            <a:spLocks noGrp="1"/>
          </p:cNvSpPr>
          <p:nvPr>
            <p:ph type="sldNum" sz="quarter" idx="12"/>
          </p:nvPr>
        </p:nvSpPr>
        <p:spPr/>
        <p:txBody>
          <a:bodyPr/>
          <a:lstStyle/>
          <a:p>
            <a:fld id="{BE429E8A-61A0-DD4E-B377-87EFC43A922E}" type="slidenum">
              <a:rPr lang="en-US" smtClean="0"/>
              <a:t>‹#›</a:t>
            </a:fld>
            <a:endParaRPr lang="en-US"/>
          </a:p>
        </p:txBody>
      </p:sp>
    </p:spTree>
    <p:extLst>
      <p:ext uri="{BB962C8B-B14F-4D97-AF65-F5344CB8AC3E}">
        <p14:creationId xmlns:p14="http://schemas.microsoft.com/office/powerpoint/2010/main" val="122890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6206E-04C0-1BF3-D45F-BDAD5BB748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C630A90-45C0-F7FA-0EB0-C6C268F3D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6EC93B-B630-6490-0B50-E188B03E2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D6FB1-F178-1147-9C0F-241485E75AA1}" type="datetimeFigureOut">
              <a:rPr lang="en-US" smtClean="0"/>
              <a:t>3/24/23</a:t>
            </a:fld>
            <a:endParaRPr lang="en-US"/>
          </a:p>
        </p:txBody>
      </p:sp>
      <p:sp>
        <p:nvSpPr>
          <p:cNvPr id="5" name="Footer Placeholder 4">
            <a:extLst>
              <a:ext uri="{FF2B5EF4-FFF2-40B4-BE49-F238E27FC236}">
                <a16:creationId xmlns:a16="http://schemas.microsoft.com/office/drawing/2014/main" id="{63048423-CDB9-33CF-C6B0-4A7850DCC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626F1E-93EE-143D-024F-B238009A9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29E8A-61A0-DD4E-B377-87EFC43A922E}" type="slidenum">
              <a:rPr lang="en-US" smtClean="0"/>
              <a:t>‹#›</a:t>
            </a:fld>
            <a:endParaRPr lang="en-US"/>
          </a:p>
        </p:txBody>
      </p:sp>
    </p:spTree>
    <p:extLst>
      <p:ext uri="{BB962C8B-B14F-4D97-AF65-F5344CB8AC3E}">
        <p14:creationId xmlns:p14="http://schemas.microsoft.com/office/powerpoint/2010/main" val="4025940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2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indoor&#10;&#10;Description automatically generated">
            <a:extLst>
              <a:ext uri="{FF2B5EF4-FFF2-40B4-BE49-F238E27FC236}">
                <a16:creationId xmlns:a16="http://schemas.microsoft.com/office/drawing/2014/main" id="{14CBDFFA-DF36-9F05-93A5-40EAE7ED8B95}"/>
              </a:ext>
            </a:extLst>
          </p:cNvPr>
          <p:cNvPicPr>
            <a:picLocks noChangeAspect="1"/>
          </p:cNvPicPr>
          <p:nvPr/>
        </p:nvPicPr>
        <p:blipFill rotWithShape="1">
          <a:blip r:embed="rId2"/>
          <a:srcRect t="3433"/>
          <a:stretch/>
        </p:blipFill>
        <p:spPr>
          <a:xfrm>
            <a:off x="0" y="0"/>
            <a:ext cx="12192000" cy="6952401"/>
          </a:xfrm>
          <a:prstGeom prst="rect">
            <a:avLst/>
          </a:prstGeom>
        </p:spPr>
      </p:pic>
      <p:sp>
        <p:nvSpPr>
          <p:cNvPr id="45" name="Rectangle 2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5A5EFA-23A6-8E4C-2D00-9AEDD7D6DA9B}"/>
              </a:ext>
            </a:extLst>
          </p:cNvPr>
          <p:cNvSpPr>
            <a:spLocks noGrp="1"/>
          </p:cNvSpPr>
          <p:nvPr>
            <p:ph type="ctrTitle"/>
          </p:nvPr>
        </p:nvSpPr>
        <p:spPr>
          <a:xfrm>
            <a:off x="404553" y="3091928"/>
            <a:ext cx="9078562" cy="2387600"/>
          </a:xfrm>
        </p:spPr>
        <p:txBody>
          <a:bodyPr>
            <a:normAutofit/>
          </a:bodyPr>
          <a:lstStyle/>
          <a:p>
            <a:pPr algn="l"/>
            <a:r>
              <a:rPr lang="en-US" sz="2400" dirty="0">
                <a:latin typeface="+mn-lt"/>
              </a:rPr>
              <a:t>Saurabh Dhaigude</a:t>
            </a:r>
            <a:br>
              <a:rPr lang="en-US" sz="2400" dirty="0">
                <a:latin typeface="+mn-lt"/>
              </a:rPr>
            </a:br>
            <a:r>
              <a:rPr lang="en-US" sz="2400" dirty="0">
                <a:latin typeface="+mn-lt"/>
              </a:rPr>
              <a:t>Chase Jensen</a:t>
            </a:r>
            <a:br>
              <a:rPr lang="en-US" sz="2400" dirty="0">
                <a:latin typeface="+mn-lt"/>
              </a:rPr>
            </a:br>
            <a:r>
              <a:rPr lang="en-US" sz="2400" dirty="0">
                <a:latin typeface="+mn-lt"/>
              </a:rPr>
              <a:t>Shravani vadde</a:t>
            </a:r>
          </a:p>
        </p:txBody>
      </p:sp>
    </p:spTree>
    <p:extLst>
      <p:ext uri="{BB962C8B-B14F-4D97-AF65-F5344CB8AC3E}">
        <p14:creationId xmlns:p14="http://schemas.microsoft.com/office/powerpoint/2010/main" val="15227534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4861" pathEditMode="relative" ptsTypes="AA">
                                      <p:cBhvr>
                                        <p:cTn id="6" dur="30000" fill="hold"/>
                                        <p:tgtEl>
                                          <p:spTgt spid="7"/>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7"/>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4861 L 0 0" pathEditMode="relative" ptsTypes="AA">
                                      <p:cBhvr>
                                        <p:cTn id="11" dur="30000" fill="hold"/>
                                        <p:tgtEl>
                                          <p:spTgt spid="7"/>
                                        </p:tgtEl>
                                        <p:attrNameLst>
                                          <p:attrName>ppt_x</p:attrName>
                                          <p:attrName>ppt_y</p:attrName>
                                        </p:attrNameLst>
                                      </p:cBhvr>
                                    </p:animMotion>
                                  </p:childTnLst>
                                </p:cTn>
                              </p:par>
                              <p:par>
                                <p:cTn id="12" presetID="6" presetClass="emph" presetSubtype="0" accel="50000" decel="50000" fill="hold" nodeType="withEffect">
                                  <p:stCondLst>
                                    <p:cond delay="5000"/>
                                  </p:stCondLst>
                                  <p:childTnLst>
                                    <p:animScale>
                                      <p:cBhvr>
                                        <p:cTn id="13" dur="30000" fill="hold"/>
                                        <p:tgtEl>
                                          <p:spTgt spid="7"/>
                                        </p:tgtEl>
                                      </p:cBhvr>
                                      <p:by x="150000" y="150000"/>
                                      <p:to x="100000" y="100000"/>
                                    </p:animScale>
                                  </p:childTnLst>
                                </p:cTn>
                              </p:par>
                            </p:childTnLst>
                          </p:cTn>
                        </p:par>
                        <p:par>
                          <p:cTn id="14" fill="hold">
                            <p:stCondLst>
                              <p:cond delay="65000"/>
                            </p:stCondLst>
                            <p:childTnLst>
                              <p:par>
                                <p:cTn id="15" presetID="0" presetClass="path" presetSubtype="0" accel="50000" decel="50000" fill="hold" nodeType="afterEffect">
                                  <p:stCondLst>
                                    <p:cond delay="0"/>
                                  </p:stCondLst>
                                  <p:childTnLst>
                                    <p:animMotion origin="layout" path="M 0 0 L 0 0" pathEditMode="relative" ptsTypes="AA">
                                      <p:cBhvr>
                                        <p:cTn id="16" dur="5000" fill="hold"/>
                                        <p:tgtEl>
                                          <p:spTgt spid="7"/>
                                        </p:tgtEl>
                                        <p:attrNameLst>
                                          <p:attrName>ppt_x</p:attrName>
                                          <p:attrName>ppt_y</p:attrName>
                                        </p:attrNameLst>
                                      </p:cBhvr>
                                    </p:animMotion>
                                  </p:childTnLst>
                                </p:cTn>
                              </p:par>
                            </p:childTnLst>
                          </p:cTn>
                        </p:par>
                      </p:childTnLst>
                    </p:cTn>
                  </p:par>
                </p:childTnLst>
              </p:cTn>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indoor&#10;&#10;Description automatically generated">
            <a:extLst>
              <a:ext uri="{FF2B5EF4-FFF2-40B4-BE49-F238E27FC236}">
                <a16:creationId xmlns:a16="http://schemas.microsoft.com/office/drawing/2014/main" id="{322BB73C-DE98-B452-5965-304CBA8E5F4F}"/>
              </a:ext>
            </a:extLst>
          </p:cNvPr>
          <p:cNvPicPr>
            <a:picLocks noChangeAspect="1"/>
          </p:cNvPicPr>
          <p:nvPr/>
        </p:nvPicPr>
        <p:blipFill rotWithShape="1">
          <a:blip r:embed="rId2"/>
          <a:srcRect l="8329" r="9539" b="-1"/>
          <a:stretch/>
        </p:blipFill>
        <p:spPr>
          <a:xfrm>
            <a:off x="3695130" y="10"/>
            <a:ext cx="9669642" cy="6857990"/>
          </a:xfrm>
          <a:prstGeom prst="rect">
            <a:avLst/>
          </a:prstGeom>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D9369F-611C-B045-BB94-F0A1676DC26F}"/>
              </a:ext>
            </a:extLst>
          </p:cNvPr>
          <p:cNvSpPr>
            <a:spLocks noGrp="1"/>
          </p:cNvSpPr>
          <p:nvPr>
            <p:ph type="title"/>
          </p:nvPr>
        </p:nvSpPr>
        <p:spPr>
          <a:xfrm>
            <a:off x="609737" y="81346"/>
            <a:ext cx="3822189" cy="1899912"/>
          </a:xfrm>
        </p:spPr>
        <p:txBody>
          <a:bodyPr>
            <a:normAutofit/>
          </a:bodyPr>
          <a:lstStyle/>
          <a:p>
            <a:r>
              <a:rPr lang="en-US" sz="4000" dirty="0">
                <a:latin typeface="+mn-lt"/>
              </a:rPr>
              <a:t>Introduction</a:t>
            </a:r>
          </a:p>
        </p:txBody>
      </p:sp>
      <p:sp>
        <p:nvSpPr>
          <p:cNvPr id="9" name="Content Placeholder 8">
            <a:extLst>
              <a:ext uri="{FF2B5EF4-FFF2-40B4-BE49-F238E27FC236}">
                <a16:creationId xmlns:a16="http://schemas.microsoft.com/office/drawing/2014/main" id="{0AB4C534-963A-167C-7DF9-D2D33DA11EC5}"/>
              </a:ext>
            </a:extLst>
          </p:cNvPr>
          <p:cNvSpPr>
            <a:spLocks noGrp="1"/>
          </p:cNvSpPr>
          <p:nvPr>
            <p:ph idx="1"/>
          </p:nvPr>
        </p:nvSpPr>
        <p:spPr>
          <a:xfrm>
            <a:off x="302173" y="1981258"/>
            <a:ext cx="4459013" cy="4451073"/>
          </a:xfrm>
        </p:spPr>
        <p:txBody>
          <a:bodyPr>
            <a:noAutofit/>
          </a:bodyPr>
          <a:lstStyle/>
          <a:p>
            <a:pPr marL="0" indent="0">
              <a:buNone/>
            </a:pPr>
            <a:r>
              <a:rPr lang="en-US" dirty="0"/>
              <a:t>The project Hotel Management system is an application that allows the Hotel manager to handle all the hotel activities. Hotel management project provides room booking, staff management and other necessary features. </a:t>
            </a:r>
          </a:p>
        </p:txBody>
      </p:sp>
    </p:spTree>
    <p:extLst>
      <p:ext uri="{BB962C8B-B14F-4D97-AF65-F5344CB8AC3E}">
        <p14:creationId xmlns:p14="http://schemas.microsoft.com/office/powerpoint/2010/main" val="136790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80A94-8C99-8859-4034-4F56FE5E6423}"/>
              </a:ext>
            </a:extLst>
          </p:cNvPr>
          <p:cNvSpPr>
            <a:spLocks noGrp="1"/>
          </p:cNvSpPr>
          <p:nvPr>
            <p:ph type="title"/>
          </p:nvPr>
        </p:nvSpPr>
        <p:spPr>
          <a:xfrm>
            <a:off x="1027386" y="-80530"/>
            <a:ext cx="10515600" cy="1288784"/>
          </a:xfrm>
        </p:spPr>
        <p:txBody>
          <a:bodyPr>
            <a:normAutofit/>
          </a:bodyPr>
          <a:lstStyle/>
          <a:p>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Strategy to the project</a:t>
            </a:r>
            <a:endParaRPr lang="en-US" sz="4000" dirty="0"/>
          </a:p>
        </p:txBody>
      </p:sp>
      <p:pic>
        <p:nvPicPr>
          <p:cNvPr id="5" name="Content Placeholder 4" descr="A picture containing text, indoor&#10;&#10;Description automatically generated">
            <a:extLst>
              <a:ext uri="{FF2B5EF4-FFF2-40B4-BE49-F238E27FC236}">
                <a16:creationId xmlns:a16="http://schemas.microsoft.com/office/drawing/2014/main" id="{7905E4F3-FA69-D58E-BB25-169B566CCA29}"/>
              </a:ext>
            </a:extLst>
          </p:cNvPr>
          <p:cNvPicPr>
            <a:picLocks noChangeAspect="1"/>
          </p:cNvPicPr>
          <p:nvPr/>
        </p:nvPicPr>
        <p:blipFill rotWithShape="1">
          <a:blip r:embed="rId2"/>
          <a:srcRect l="7761" r="8973" b="1"/>
          <a:stretch/>
        </p:blipFill>
        <p:spPr>
          <a:xfrm>
            <a:off x="241738" y="1292773"/>
            <a:ext cx="6476055" cy="4836318"/>
          </a:xfrm>
          <a:prstGeom prst="rect">
            <a:avLst/>
          </a:prstGeom>
        </p:spPr>
      </p:pic>
      <p:sp>
        <p:nvSpPr>
          <p:cNvPr id="9" name="Content Placeholder 8">
            <a:extLst>
              <a:ext uri="{FF2B5EF4-FFF2-40B4-BE49-F238E27FC236}">
                <a16:creationId xmlns:a16="http://schemas.microsoft.com/office/drawing/2014/main" id="{76C50B9A-F6AC-CA40-DEF7-0D55F3154BA3}"/>
              </a:ext>
            </a:extLst>
          </p:cNvPr>
          <p:cNvSpPr>
            <a:spLocks noGrp="1"/>
          </p:cNvSpPr>
          <p:nvPr>
            <p:ph idx="1"/>
          </p:nvPr>
        </p:nvSpPr>
        <p:spPr>
          <a:xfrm>
            <a:off x="7552944" y="609600"/>
            <a:ext cx="3800856" cy="5519489"/>
          </a:xfrm>
        </p:spPr>
        <p:txBody>
          <a:bodyPr>
            <a:noAutofit/>
          </a:bodyPr>
          <a:lstStyle/>
          <a:p>
            <a:pPr marL="0" indent="0">
              <a:buNone/>
            </a:pPr>
            <a:r>
              <a:rPr lang="en-IN" dirty="0">
                <a:effectLst/>
                <a:ea typeface="Calibri" panose="020F0502020204030204" pitchFamily="34" charset="0"/>
                <a:cs typeface="Times New Roman" panose="02020603050405020304" pitchFamily="18" charset="0"/>
              </a:rPr>
              <a:t>1) </a:t>
            </a:r>
            <a:r>
              <a:rPr lang="en-IN" dirty="0">
                <a:effectLst/>
                <a:latin typeface="Calibri" panose="020F0502020204030204" pitchFamily="34" charset="0"/>
                <a:ea typeface="Calibri" panose="020F0502020204030204" pitchFamily="34" charset="0"/>
                <a:cs typeface="Times New Roman" panose="02020603050405020304" pitchFamily="18" charset="0"/>
              </a:rPr>
              <a:t>Requirements of project</a:t>
            </a:r>
            <a:r>
              <a:rPr lang="en-IN" dirty="0">
                <a:effectLst/>
              </a:rPr>
              <a:t> </a:t>
            </a:r>
            <a:br>
              <a:rPr lang="en-IN" dirty="0">
                <a:effectLst/>
                <a:ea typeface="Calibri" panose="020F0502020204030204" pitchFamily="34" charset="0"/>
                <a:cs typeface="Times New Roman" panose="02020603050405020304" pitchFamily="18" charset="0"/>
              </a:rPr>
            </a:br>
            <a:br>
              <a:rPr lang="en-IN" dirty="0">
                <a:effectLst/>
                <a:ea typeface="Calibri" panose="020F0502020204030204" pitchFamily="34" charset="0"/>
                <a:cs typeface="Times New Roman" panose="02020603050405020304" pitchFamily="18" charset="0"/>
              </a:rPr>
            </a:br>
            <a:r>
              <a:rPr lang="en-IN" dirty="0">
                <a:effectLst/>
                <a:ea typeface="Calibri" panose="020F0502020204030204" pitchFamily="34" charset="0"/>
                <a:cs typeface="Times New Roman" panose="02020603050405020304" pitchFamily="18" charset="0"/>
              </a:rPr>
              <a:t>2)</a:t>
            </a:r>
            <a:r>
              <a:rPr lang="en-IN" dirty="0">
                <a:effectLst/>
                <a:latin typeface="Calibri" panose="020F0502020204030204" pitchFamily="34" charset="0"/>
                <a:ea typeface="Calibri" panose="020F0502020204030204" pitchFamily="34" charset="0"/>
                <a:cs typeface="Times New Roman" panose="02020603050405020304" pitchFamily="18" charset="0"/>
              </a:rPr>
              <a:t> Creating the database</a:t>
            </a:r>
            <a:r>
              <a:rPr lang="en-IN" dirty="0">
                <a:effectLst/>
              </a:rPr>
              <a:t> </a:t>
            </a:r>
            <a:br>
              <a:rPr lang="en-IN" dirty="0">
                <a:effectLst/>
                <a:ea typeface="Calibri" panose="020F0502020204030204" pitchFamily="34" charset="0"/>
                <a:cs typeface="Times New Roman" panose="02020603050405020304" pitchFamily="18" charset="0"/>
              </a:rPr>
            </a:br>
            <a:br>
              <a:rPr lang="en-IN" dirty="0">
                <a:effectLst/>
                <a:ea typeface="Calibri" panose="020F0502020204030204" pitchFamily="34" charset="0"/>
                <a:cs typeface="Times New Roman" panose="02020603050405020304" pitchFamily="18" charset="0"/>
              </a:rPr>
            </a:br>
            <a:r>
              <a:rPr lang="en-IN" dirty="0">
                <a:effectLst/>
                <a:ea typeface="Calibri" panose="020F0502020204030204" pitchFamily="34" charset="0"/>
                <a:cs typeface="Times New Roman" panose="02020603050405020304" pitchFamily="18" charset="0"/>
              </a:rPr>
              <a:t>3) </a:t>
            </a:r>
            <a:r>
              <a:rPr lang="en-IN" dirty="0">
                <a:effectLst/>
                <a:latin typeface="Calibri" panose="020F0502020204030204" pitchFamily="34" charset="0"/>
                <a:ea typeface="Calibri" panose="020F0502020204030204" pitchFamily="34" charset="0"/>
                <a:cs typeface="Times New Roman" panose="02020603050405020304" pitchFamily="18" charset="0"/>
              </a:rPr>
              <a:t>Creating the user interface</a:t>
            </a:r>
            <a:r>
              <a:rPr lang="en-IN" dirty="0">
                <a:effectLst/>
              </a:rPr>
              <a:t> </a:t>
            </a:r>
            <a:br>
              <a:rPr lang="en-IN" dirty="0">
                <a:effectLst/>
              </a:rPr>
            </a:br>
            <a:br>
              <a:rPr lang="en-IN" dirty="0">
                <a:effectLst/>
              </a:rPr>
            </a:br>
            <a:r>
              <a:rPr lang="en-IN" dirty="0">
                <a:effectLst/>
              </a:rPr>
              <a:t>4) </a:t>
            </a:r>
            <a:r>
              <a:rPr lang="en-IN" dirty="0">
                <a:effectLst/>
                <a:latin typeface="Calibri" panose="020F0502020204030204" pitchFamily="34" charset="0"/>
                <a:ea typeface="Calibri" panose="020F0502020204030204" pitchFamily="34" charset="0"/>
                <a:cs typeface="Times New Roman" panose="02020603050405020304" pitchFamily="18" charset="0"/>
              </a:rPr>
              <a:t>Implementing the backend logic</a:t>
            </a:r>
            <a:r>
              <a:rPr lang="en-IN" dirty="0">
                <a:effectLst/>
              </a:rPr>
              <a:t> </a:t>
            </a:r>
            <a:br>
              <a:rPr lang="en-IN" dirty="0">
                <a:effectLst/>
              </a:rPr>
            </a:br>
            <a:br>
              <a:rPr lang="en-IN" dirty="0">
                <a:effectLst/>
              </a:rPr>
            </a:br>
            <a:r>
              <a:rPr lang="en-IN" dirty="0">
                <a:effectLst/>
              </a:rPr>
              <a:t>5) </a:t>
            </a:r>
            <a:r>
              <a:rPr lang="en-IN" dirty="0">
                <a:effectLst/>
                <a:latin typeface="Calibri" panose="020F0502020204030204" pitchFamily="34" charset="0"/>
                <a:ea typeface="Calibri" panose="020F0502020204030204" pitchFamily="34" charset="0"/>
                <a:cs typeface="Times New Roman" panose="02020603050405020304" pitchFamily="18" charset="0"/>
              </a:rPr>
              <a:t>Test and debug</a:t>
            </a:r>
            <a:br>
              <a:rPr lang="en-IN" dirty="0">
                <a:effectLst/>
                <a:latin typeface="Calibri" panose="020F0502020204030204" pitchFamily="34" charset="0"/>
                <a:ea typeface="Calibri" panose="020F0502020204030204" pitchFamily="34" charset="0"/>
                <a:cs typeface="Times New Roman" panose="02020603050405020304" pitchFamily="18" charset="0"/>
              </a:rPr>
            </a:b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effectLst/>
                <a:latin typeface="Calibri" panose="020F0502020204030204" pitchFamily="34" charset="0"/>
                <a:ea typeface="Calibri" panose="020F0502020204030204" pitchFamily="34" charset="0"/>
                <a:cs typeface="Times New Roman" panose="02020603050405020304" pitchFamily="18" charset="0"/>
              </a:rPr>
              <a:t>6) Deploying and maintaining</a:t>
            </a:r>
            <a:r>
              <a:rPr lang="en-IN" dirty="0">
                <a:effectLst/>
              </a:rPr>
              <a:t> </a:t>
            </a:r>
            <a:endParaRPr lang="en-US" dirty="0"/>
          </a:p>
        </p:txBody>
      </p:sp>
    </p:spTree>
    <p:extLst>
      <p:ext uri="{BB962C8B-B14F-4D97-AF65-F5344CB8AC3E}">
        <p14:creationId xmlns:p14="http://schemas.microsoft.com/office/powerpoint/2010/main" val="158939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indoor&#10;&#10;Description automatically generated">
            <a:extLst>
              <a:ext uri="{FF2B5EF4-FFF2-40B4-BE49-F238E27FC236}">
                <a16:creationId xmlns:a16="http://schemas.microsoft.com/office/drawing/2014/main" id="{9507B7C6-8420-86CB-AE87-7DDB6B5D00B9}"/>
              </a:ext>
            </a:extLst>
          </p:cNvPr>
          <p:cNvPicPr>
            <a:picLocks noChangeAspect="1"/>
          </p:cNvPicPr>
          <p:nvPr/>
        </p:nvPicPr>
        <p:blipFill rotWithShape="1">
          <a:blip r:embed="rId2">
            <a:alphaModFix amt="80000"/>
          </a:blip>
          <a:srcRect b="5626"/>
          <a:stretch/>
        </p:blipFill>
        <p:spPr>
          <a:xfrm>
            <a:off x="-1" y="0"/>
            <a:ext cx="12188951" cy="4279985"/>
          </a:xfrm>
          <a:prstGeom prst="rect">
            <a:avLst/>
          </a:prstGeom>
        </p:spPr>
      </p:pic>
      <p:sp>
        <p:nvSpPr>
          <p:cNvPr id="2" name="Title 1">
            <a:extLst>
              <a:ext uri="{FF2B5EF4-FFF2-40B4-BE49-F238E27FC236}">
                <a16:creationId xmlns:a16="http://schemas.microsoft.com/office/drawing/2014/main" id="{1D165392-3745-BB29-EFDD-667E150CD6E4}"/>
              </a:ext>
            </a:extLst>
          </p:cNvPr>
          <p:cNvSpPr>
            <a:spLocks noGrp="1"/>
          </p:cNvSpPr>
          <p:nvPr>
            <p:ph type="title"/>
          </p:nvPr>
        </p:nvSpPr>
        <p:spPr>
          <a:xfrm>
            <a:off x="575441" y="2762487"/>
            <a:ext cx="10165218" cy="2806506"/>
          </a:xfrm>
        </p:spPr>
        <p:txBody>
          <a:bodyPr anchor="b">
            <a:normAutofit/>
          </a:bodyPr>
          <a:lstStyle/>
          <a:p>
            <a:r>
              <a:rPr lang="en-US" sz="4000" b="1" u="sng" dirty="0"/>
              <a:t>Tools:-</a:t>
            </a:r>
            <a:endParaRPr lang="en-US" sz="4000" b="1" u="sng" dirty="0">
              <a:solidFill>
                <a:srgbClr val="000000"/>
              </a:solidFill>
            </a:endParaRPr>
          </a:p>
        </p:txBody>
      </p:sp>
      <p:sp>
        <p:nvSpPr>
          <p:cNvPr id="9" name="Content Placeholder 8">
            <a:extLst>
              <a:ext uri="{FF2B5EF4-FFF2-40B4-BE49-F238E27FC236}">
                <a16:creationId xmlns:a16="http://schemas.microsoft.com/office/drawing/2014/main" id="{8BDBCF56-8614-1178-F2CF-359A3053E257}"/>
              </a:ext>
            </a:extLst>
          </p:cNvPr>
          <p:cNvSpPr>
            <a:spLocks noGrp="1"/>
          </p:cNvSpPr>
          <p:nvPr>
            <p:ph idx="1"/>
          </p:nvPr>
        </p:nvSpPr>
        <p:spPr>
          <a:xfrm>
            <a:off x="4793584" y="4609253"/>
            <a:ext cx="10165218" cy="2588458"/>
          </a:xfrm>
        </p:spPr>
        <p:txBody>
          <a:bodyPr>
            <a:normAutofit/>
          </a:bodyPr>
          <a:lstStyle/>
          <a:p>
            <a:pPr marL="0" indent="0">
              <a:buNone/>
            </a:pPr>
            <a:r>
              <a:rPr lang="en-US" dirty="0"/>
              <a:t>Backend:– Python and SQLITE</a:t>
            </a:r>
            <a:br>
              <a:rPr lang="en-US" dirty="0"/>
            </a:br>
            <a:br>
              <a:rPr lang="en-US" dirty="0"/>
            </a:br>
            <a:r>
              <a:rPr lang="en-US" dirty="0"/>
              <a:t>Software:- PYCHARM </a:t>
            </a:r>
          </a:p>
          <a:p>
            <a:pPr marL="0" indent="0">
              <a:buNone/>
            </a:pPr>
            <a:endParaRPr lang="en-US" sz="2000" dirty="0">
              <a:solidFill>
                <a:srgbClr val="000000"/>
              </a:solidFill>
            </a:endParaRPr>
          </a:p>
        </p:txBody>
      </p:sp>
    </p:spTree>
    <p:extLst>
      <p:ext uri="{BB962C8B-B14F-4D97-AF65-F5344CB8AC3E}">
        <p14:creationId xmlns:p14="http://schemas.microsoft.com/office/powerpoint/2010/main" val="329266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10077-7151-3682-5A13-DC7BF0014306}"/>
              </a:ext>
            </a:extLst>
          </p:cNvPr>
          <p:cNvSpPr>
            <a:spLocks noGrp="1"/>
          </p:cNvSpPr>
          <p:nvPr>
            <p:ph type="title"/>
          </p:nvPr>
        </p:nvSpPr>
        <p:spPr>
          <a:xfrm>
            <a:off x="168166" y="609600"/>
            <a:ext cx="4564547" cy="1330839"/>
          </a:xfrm>
        </p:spPr>
        <p:txBody>
          <a:bodyPr>
            <a:normAutofit/>
          </a:bodyPr>
          <a:lstStyle/>
          <a:p>
            <a:r>
              <a:rPr lang="en-IN" sz="2800" b="1" dirty="0">
                <a:effectLst/>
                <a:latin typeface="+mn-lt"/>
                <a:ea typeface="Calibri" panose="020F0502020204030204" pitchFamily="34" charset="0"/>
                <a:cs typeface="Times New Roman" panose="02020603050405020304" pitchFamily="18" charset="0"/>
              </a:rPr>
              <a:t>Ethics &amp; critical thinking in our project</a:t>
            </a:r>
            <a:r>
              <a:rPr lang="en-IN" sz="2800" b="1" dirty="0">
                <a:effectLst/>
                <a:latin typeface="+mn-lt"/>
              </a:rPr>
              <a:t> </a:t>
            </a:r>
            <a:endParaRPr lang="en-US" sz="2800" b="1" dirty="0">
              <a:latin typeface="+mn-lt"/>
            </a:endParaRPr>
          </a:p>
        </p:txBody>
      </p:sp>
      <p:sp>
        <p:nvSpPr>
          <p:cNvPr id="9" name="Content Placeholder 8">
            <a:extLst>
              <a:ext uri="{FF2B5EF4-FFF2-40B4-BE49-F238E27FC236}">
                <a16:creationId xmlns:a16="http://schemas.microsoft.com/office/drawing/2014/main" id="{F0E2467F-F97A-D010-E568-124EC2621898}"/>
              </a:ext>
            </a:extLst>
          </p:cNvPr>
          <p:cNvSpPr>
            <a:spLocks noGrp="1"/>
          </p:cNvSpPr>
          <p:nvPr>
            <p:ph idx="1"/>
          </p:nvPr>
        </p:nvSpPr>
        <p:spPr>
          <a:xfrm>
            <a:off x="195288" y="1940439"/>
            <a:ext cx="3158741" cy="3908586"/>
          </a:xfrm>
        </p:spPr>
        <p:txBody>
          <a:bodyPr>
            <a:noAutofit/>
          </a:bodyPr>
          <a:lstStyle/>
          <a:p>
            <a:pPr marL="0" indent="0">
              <a:buNone/>
            </a:pPr>
            <a:r>
              <a:rPr lang="en-US" sz="2400" dirty="0"/>
              <a:t>1) </a:t>
            </a:r>
            <a:r>
              <a:rPr lang="en-IN" sz="2400" dirty="0">
                <a:effectLst/>
                <a:ea typeface="Calibri" panose="020F0502020204030204" pitchFamily="34" charset="0"/>
                <a:cs typeface="Times New Roman" panose="02020603050405020304" pitchFamily="18" charset="0"/>
              </a:rPr>
              <a:t>Identifying potential ethical issues</a:t>
            </a:r>
            <a:r>
              <a:rPr lang="en-IN" sz="2400" dirty="0">
                <a:effectLst/>
              </a:rPr>
              <a:t> </a:t>
            </a:r>
            <a:br>
              <a:rPr lang="en-US" sz="2400" dirty="0"/>
            </a:br>
            <a:br>
              <a:rPr lang="en-US" sz="2400" dirty="0"/>
            </a:br>
            <a:r>
              <a:rPr lang="en-US" sz="2400" dirty="0"/>
              <a:t>2) </a:t>
            </a:r>
            <a:r>
              <a:rPr lang="en-IN" sz="2400" dirty="0">
                <a:effectLst/>
                <a:ea typeface="Calibri" panose="020F0502020204030204" pitchFamily="34" charset="0"/>
                <a:cs typeface="Times New Roman" panose="02020603050405020304" pitchFamily="18" charset="0"/>
              </a:rPr>
              <a:t>Evaluating the impact</a:t>
            </a:r>
            <a:r>
              <a:rPr lang="en-IN" sz="2400" dirty="0">
                <a:effectLst/>
              </a:rPr>
              <a:t> </a:t>
            </a:r>
            <a:br>
              <a:rPr lang="en-IN" sz="2400" dirty="0">
                <a:effectLst/>
              </a:rPr>
            </a:br>
            <a:br>
              <a:rPr lang="en-US" sz="2400" dirty="0"/>
            </a:br>
            <a:r>
              <a:rPr lang="en-US" sz="2400" dirty="0"/>
              <a:t>3) </a:t>
            </a:r>
            <a:r>
              <a:rPr lang="en-IN" sz="2400" dirty="0">
                <a:effectLst/>
                <a:ea typeface="Calibri" panose="020F0502020204030204" pitchFamily="34" charset="0"/>
                <a:cs typeface="Times New Roman" panose="02020603050405020304" pitchFamily="18" charset="0"/>
              </a:rPr>
              <a:t>Designing with ethics in mind</a:t>
            </a:r>
            <a:r>
              <a:rPr lang="en-IN" sz="2400" dirty="0">
                <a:effectLst/>
              </a:rPr>
              <a:t> </a:t>
            </a:r>
            <a:br>
              <a:rPr lang="en-US" sz="2400" dirty="0"/>
            </a:br>
            <a:br>
              <a:rPr lang="en-US" sz="2400" dirty="0"/>
            </a:br>
            <a:r>
              <a:rPr lang="en-US" sz="2400" dirty="0"/>
              <a:t>4) </a:t>
            </a:r>
            <a:r>
              <a:rPr lang="en-IN" sz="2400" dirty="0">
                <a:effectLst/>
                <a:ea typeface="Calibri" panose="020F0502020204030204" pitchFamily="34" charset="0"/>
                <a:cs typeface="Times New Roman" panose="02020603050405020304" pitchFamily="18" charset="0"/>
              </a:rPr>
              <a:t>Monitoring and evaluating</a:t>
            </a:r>
            <a:r>
              <a:rPr lang="en-IN" sz="2400" dirty="0">
                <a:effectLst/>
              </a:rPr>
              <a:t> </a:t>
            </a:r>
            <a:br>
              <a:rPr lang="en-US" sz="2400" dirty="0"/>
            </a:br>
            <a:br>
              <a:rPr lang="en-US" sz="2400" dirty="0"/>
            </a:br>
            <a:r>
              <a:rPr lang="en-US" sz="2400" dirty="0"/>
              <a:t>5) </a:t>
            </a:r>
            <a:r>
              <a:rPr lang="en-IN" sz="2400" dirty="0">
                <a:effectLst/>
                <a:ea typeface="Calibri" panose="020F0502020204030204" pitchFamily="34" charset="0"/>
                <a:cs typeface="Times New Roman" panose="02020603050405020304" pitchFamily="18" charset="0"/>
              </a:rPr>
              <a:t>Reflect and improve</a:t>
            </a:r>
            <a:r>
              <a:rPr lang="en-IN" sz="2400" dirty="0">
                <a:effectLst/>
              </a:rPr>
              <a:t> </a:t>
            </a:r>
            <a:endParaRPr lang="en-US" sz="2400" dirty="0"/>
          </a:p>
        </p:txBody>
      </p:sp>
      <p:pic>
        <p:nvPicPr>
          <p:cNvPr id="5" name="Content Placeholder 4" descr="A picture containing text, indoor&#10;&#10;Description automatically generated">
            <a:extLst>
              <a:ext uri="{FF2B5EF4-FFF2-40B4-BE49-F238E27FC236}">
                <a16:creationId xmlns:a16="http://schemas.microsoft.com/office/drawing/2014/main" id="{2C041295-7A9A-8F01-FDF1-B91835D1DC12}"/>
              </a:ext>
            </a:extLst>
          </p:cNvPr>
          <p:cNvPicPr>
            <a:picLocks noChangeAspect="1"/>
          </p:cNvPicPr>
          <p:nvPr/>
        </p:nvPicPr>
        <p:blipFill rotWithShape="1">
          <a:blip r:embed="rId2"/>
          <a:srcRect l="18631" r="19841" b="-2"/>
          <a:stretch/>
        </p:blipFill>
        <p:spPr>
          <a:xfrm>
            <a:off x="5101326" y="-3"/>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89505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text, indoor&#10;&#10;Description automatically generated">
            <a:extLst>
              <a:ext uri="{FF2B5EF4-FFF2-40B4-BE49-F238E27FC236}">
                <a16:creationId xmlns:a16="http://schemas.microsoft.com/office/drawing/2014/main" id="{FBA211C2-0A75-E556-C9D9-7A25CAE2F733}"/>
              </a:ext>
            </a:extLst>
          </p:cNvPr>
          <p:cNvPicPr>
            <a:picLocks noGrp="1" noChangeAspect="1"/>
          </p:cNvPicPr>
          <p:nvPr>
            <p:ph idx="1"/>
          </p:nvPr>
        </p:nvPicPr>
        <p:blipFill rotWithShape="1">
          <a:blip r:embed="rId2"/>
          <a:srcRect b="3433"/>
          <a:stretch/>
        </p:blipFill>
        <p:spPr>
          <a:xfrm>
            <a:off x="1" y="0"/>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45" name="Title 1">
            <a:extLst>
              <a:ext uri="{FF2B5EF4-FFF2-40B4-BE49-F238E27FC236}">
                <a16:creationId xmlns:a16="http://schemas.microsoft.com/office/drawing/2014/main" id="{0E884358-88A4-BB58-BB95-A104DE404FE4}"/>
              </a:ext>
            </a:extLst>
          </p:cNvPr>
          <p:cNvSpPr>
            <a:spLocks noGrp="1"/>
          </p:cNvSpPr>
          <p:nvPr>
            <p:ph type="title"/>
          </p:nvPr>
        </p:nvSpPr>
        <p:spPr>
          <a:xfrm>
            <a:off x="295018" y="5729674"/>
            <a:ext cx="6931319" cy="752217"/>
          </a:xfrm>
        </p:spPr>
        <p:txBody>
          <a:bodyPr vert="horz" lIns="91440" tIns="45720" rIns="91440" bIns="45720" rtlCol="0" anchor="b">
            <a:noAutofit/>
          </a:bodyPr>
          <a:lstStyle/>
          <a:p>
            <a:r>
              <a:rPr lang="en-US" sz="6000" b="1" dirty="0">
                <a:solidFill>
                  <a:schemeClr val="tx1">
                    <a:lumMod val="85000"/>
                    <a:lumOff val="15000"/>
                  </a:schemeClr>
                </a:solidFill>
              </a:rPr>
              <a:t>Thank you</a:t>
            </a:r>
          </a:p>
        </p:txBody>
      </p:sp>
    </p:spTree>
    <p:extLst>
      <p:ext uri="{BB962C8B-B14F-4D97-AF65-F5344CB8AC3E}">
        <p14:creationId xmlns:p14="http://schemas.microsoft.com/office/powerpoint/2010/main" val="815522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146</Words>
  <Application>Microsoft Macintosh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Saurabh Dhaigude Chase Jensen Shravani vadde</vt:lpstr>
      <vt:lpstr>Introduction</vt:lpstr>
      <vt:lpstr>Strategy to the project</vt:lpstr>
      <vt:lpstr>Tools:-</vt:lpstr>
      <vt:lpstr>Ethics &amp; critical thinking in our project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Saurabh Dhaigude Chase Jensen Shravani vadde</dc:title>
  <dc:creator>SHRAVANI VADDE</dc:creator>
  <cp:lastModifiedBy>SHRAVANI VADDE</cp:lastModifiedBy>
  <cp:revision>1</cp:revision>
  <dcterms:created xsi:type="dcterms:W3CDTF">2023-03-24T23:08:59Z</dcterms:created>
  <dcterms:modified xsi:type="dcterms:W3CDTF">2023-03-24T23:58:48Z</dcterms:modified>
</cp:coreProperties>
</file>