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749-E845-4987-800C-9A0268D886F0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8B93-11B5-44AE-A23A-95759A63A5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749-E845-4987-800C-9A0268D886F0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8B93-11B5-44AE-A23A-95759A63A5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749-E845-4987-800C-9A0268D886F0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8B93-11B5-44AE-A23A-95759A63A5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749-E845-4987-800C-9A0268D886F0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8B93-11B5-44AE-A23A-95759A63A5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749-E845-4987-800C-9A0268D886F0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8B93-11B5-44AE-A23A-95759A63A5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749-E845-4987-800C-9A0268D886F0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8B93-11B5-44AE-A23A-95759A63A5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749-E845-4987-800C-9A0268D886F0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8B93-11B5-44AE-A23A-95759A63A5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749-E845-4987-800C-9A0268D886F0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8B93-11B5-44AE-A23A-95759A63A5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749-E845-4987-800C-9A0268D886F0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8B93-11B5-44AE-A23A-95759A63A5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749-E845-4987-800C-9A0268D886F0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8B93-11B5-44AE-A23A-95759A63A5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C749-E845-4987-800C-9A0268D886F0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8E8B93-11B5-44AE-A23A-95759A63A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48C749-E845-4987-800C-9A0268D886F0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8E8B93-11B5-44AE-A23A-95759A63A5D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7851648" cy="1828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Title: "Health Tracker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Subtitle: "Tracking and Managing Your Health Metrics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95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Description: A Health Tracker System is a software application that allows users to track and manage their health metrics, such as exercise, nutrition, and sleep.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Benefits: Improved health outcomes, increased motivation, and better decision-making.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Technology Stack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Frontend: HTML, CSS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Backend:  PYTHON , FLASK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Database: SQL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Tools: Git, VS Code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Deployment: Localhost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Key Features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visualization and analytics.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Integration with wearable devices or health apps.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registration and profile management.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Tracking of exercise, nutrition, and sleep.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Goal setting and reminders.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Python Implementation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Description: The Health Tracker System can be built using Python, with libraries such as: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Pandas for data manipulation and analysis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Matplotlib and Seaborn for data visualization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Flask or Django for web development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SQLite or PostgreSQL for database management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Benefits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Benefits of the Health Tracker System:-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Improved health outcomes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Increased motivation and engagement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Better decision-making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Personalized recommendations and insights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Example Code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pandas as pdfrom flask import Flask, request, jsonifyapp = Flask(name)# User profile management@app.route('/register', methods=['POST'])def register_user():    data = request.get_json()    # Create user profile    return jsonify({'message': 'User created successfully'})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Health Tracker System in Python is a powerful tool for tracking and managing health metrics.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work: Future developments could include integration with more wearable devices, machine learning-based recommendations, and mobile app development.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0"/>
            <a:ext cx="8305800" cy="2133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[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Saurabh Garhwal]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279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Title: "Health Tracker System</vt:lpstr>
      <vt:lpstr> Overview</vt:lpstr>
      <vt:lpstr>Technology Stack</vt:lpstr>
      <vt:lpstr>Key Features</vt:lpstr>
      <vt:lpstr>Python Implementation</vt:lpstr>
      <vt:lpstr>Benefits</vt:lpstr>
      <vt:lpstr>Example Code</vt:lpstr>
      <vt:lpstr>Conclusion</vt:lpstr>
      <vt:lpstr>Thank you                  [Saurabh Garhwal]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Tracker System</dc:title>
  <dc:creator>Lenvovo</dc:creator>
  <cp:lastModifiedBy>Lenvovo</cp:lastModifiedBy>
  <cp:revision>6</cp:revision>
  <dcterms:created xsi:type="dcterms:W3CDTF">2025-04-21T17:31:04Z</dcterms:created>
  <dcterms:modified xsi:type="dcterms:W3CDTF">2025-04-21T18:21:24Z</dcterms:modified>
</cp:coreProperties>
</file>