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7772400" cy="10058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768" y="-76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7F47-3C05-402F-BDE5-16E0C5BDD5A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8C0-F1FB-46A9-AD69-F28411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6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7F47-3C05-402F-BDE5-16E0C5BDD5A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8C0-F1FB-46A9-AD69-F28411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9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6242" y="537846"/>
            <a:ext cx="1311593" cy="11441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1466" y="537846"/>
            <a:ext cx="3805238" cy="11441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7F47-3C05-402F-BDE5-16E0C5BDD5A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8C0-F1FB-46A9-AD69-F28411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0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7F47-3C05-402F-BDE5-16E0C5BDD5A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8C0-F1FB-46A9-AD69-F28411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4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7F47-3C05-402F-BDE5-16E0C5BDD5A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8C0-F1FB-46A9-AD69-F28411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1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1466" y="3129281"/>
            <a:ext cx="2558415" cy="88499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9421" y="3129281"/>
            <a:ext cx="2558415" cy="88499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7F47-3C05-402F-BDE5-16E0C5BDD5A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8C0-F1FB-46A9-AD69-F28411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7F47-3C05-402F-BDE5-16E0C5BDD5A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8C0-F1FB-46A9-AD69-F28411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4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7F47-3C05-402F-BDE5-16E0C5BDD5A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8C0-F1FB-46A9-AD69-F28411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7F47-3C05-402F-BDE5-16E0C5BDD5A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8C0-F1FB-46A9-AD69-F28411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9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7F47-3C05-402F-BDE5-16E0C5BDD5A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8C0-F1FB-46A9-AD69-F28411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7F47-3C05-402F-BDE5-16E0C5BDD5A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8C0-F1FB-46A9-AD69-F28411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4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87F47-3C05-402F-BDE5-16E0C5BDD5A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08C0-F1FB-46A9-AD69-F28411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6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1200"/>
            <a:ext cx="4686954" cy="59349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2400"/>
            <a:ext cx="777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Traverse Tool</a:t>
            </a:r>
          </a:p>
          <a:p>
            <a:endPara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simple traverse measurement tool allows you to create, edit and save a geographic shape based on bearing and distance </a:t>
            </a:r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easurements.  Course degrees can be entered in decimal degrees or degree minute second formats. Course angles can be quadrants or north azimuth angles. Course distances can be in a variety of units. The traverse can be rotated around the start point.  Traverse areas and closures will always be calculated. Once created the traverse can be saved a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GeoJSON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shape or saved in a structure compatible with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ArcMap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CoGo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or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ParcelFabric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Saved traverse files can be loaded and used at a later time.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2286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Set starting point using the mouse or keypunching in coordinates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30480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Option for degree 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format 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32766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Option for angle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format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60960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Set traverse rotation around the start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point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0200" y="6553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Set </a:t>
            </a:r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u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nits for courses and area calculations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80010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Zoom to the 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traverse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8915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Save and load traverse in a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ArcMap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traverse 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export format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0" y="82296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Export the traverse as standard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GeoJSON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shape.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9000" y="87630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Clear the traverse 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8153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Create a traverse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report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8" name="Straight Connector 17"/>
          <p:cNvCxnSpPr>
            <a:endCxn id="13" idx="0"/>
          </p:cNvCxnSpPr>
          <p:nvPr/>
        </p:nvCxnSpPr>
        <p:spPr>
          <a:xfrm flipH="1">
            <a:off x="685800" y="7239000"/>
            <a:ext cx="457200" cy="76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524000" y="7239000"/>
            <a:ext cx="533400" cy="16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971800" y="7315200"/>
            <a:ext cx="15240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10000" y="7239000"/>
            <a:ext cx="228600" cy="1447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19600" y="7239000"/>
            <a:ext cx="45720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3810000"/>
            <a:ext cx="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47800" y="5638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Add a course (keypunch) 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52600" y="5410200"/>
            <a:ext cx="487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Add single or multiple course with mouse (double click to end)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09800" y="51816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Insert a blank course 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43200" y="49530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Insert a duplicate course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9000" y="47244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Delete a course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86200" y="44958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Add a closing course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905000" y="38100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362200" y="3810000"/>
            <a:ext cx="0" cy="137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971800" y="3810000"/>
            <a:ext cx="0" cy="11430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19600" y="41910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Change color of courses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581400" y="3810000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038600" y="3810000"/>
            <a:ext cx="0" cy="6858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648200" y="3810000"/>
            <a:ext cx="0" cy="3810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4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228600"/>
            <a:ext cx="693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Traverse Basic Steps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5" y="762000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Enter the start point with mouse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62000"/>
            <a:ext cx="1228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114800" y="8382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85800"/>
            <a:ext cx="5619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85800"/>
            <a:ext cx="2228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1295400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Add your first course 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4286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2438400" y="14478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66800"/>
            <a:ext cx="3810000" cy="5664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0" y="1828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Add your second cours</a:t>
            </a:r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(enter in line 2)  </a:t>
            </a: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1676400"/>
            <a:ext cx="3828369" cy="838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>
            <a:off x="2438400" y="19812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90800"/>
            <a:ext cx="3810000" cy="698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0" y="2514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4. Add your third course</a:t>
            </a: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(enter in line 3) 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62200" y="27432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52800"/>
            <a:ext cx="3810000" cy="802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0" y="3352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5. Add your fourth course </a:t>
            </a: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(enter in line 4)  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38400" y="3657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4267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6. Check your closure and area</a:t>
            </a: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at the bottom of tab </a:t>
            </a: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14600" y="4419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0" y="48768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7. Change the rotation and press </a:t>
            </a: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the mouse on an blue angle</a:t>
            </a: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point and move it or type an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angle in than press done </a:t>
            </a: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71800" y="51054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876800"/>
            <a:ext cx="990600" cy="72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29200"/>
            <a:ext cx="1543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>
            <a:off x="6172200" y="5181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029200"/>
            <a:ext cx="4667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953000"/>
            <a:ext cx="3619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-28575" y="5791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8. View and save a traverse </a:t>
            </a: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report</a:t>
            </a: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867400"/>
            <a:ext cx="5524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Straight Arrow Connector 44"/>
          <p:cNvCxnSpPr/>
          <p:nvPr/>
        </p:nvCxnSpPr>
        <p:spPr>
          <a:xfrm>
            <a:off x="2971800" y="60198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715000"/>
            <a:ext cx="2209800" cy="14997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0" y="73152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9. Edit a course. Select a course with </a:t>
            </a: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the mouse and change any value and  </a:t>
            </a: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press the enter or + key</a:t>
            </a: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391400"/>
            <a:ext cx="3200400" cy="6946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Straight Arrow Connector 48"/>
          <p:cNvCxnSpPr/>
          <p:nvPr/>
        </p:nvCxnSpPr>
        <p:spPr>
          <a:xfrm>
            <a:off x="2819400" y="75438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0" y="83820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10. Save the traverse to use later</a:t>
            </a: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382000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Straight Arrow Connector 52"/>
          <p:cNvCxnSpPr/>
          <p:nvPr/>
        </p:nvCxnSpPr>
        <p:spPr>
          <a:xfrm>
            <a:off x="3429000" y="85344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8305800"/>
            <a:ext cx="2019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0" y="92964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11. Change the traverse color </a:t>
            </a: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</a:p>
        </p:txBody>
      </p:sp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296400"/>
            <a:ext cx="3333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6" name="Picture 28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144000"/>
            <a:ext cx="2819400" cy="818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1" name="Straight Arrow Connector 60"/>
          <p:cNvCxnSpPr/>
          <p:nvPr/>
        </p:nvCxnSpPr>
        <p:spPr>
          <a:xfrm>
            <a:off x="3352800" y="9372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8" name="Picture 3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67200"/>
            <a:ext cx="375285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27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762000"/>
            <a:ext cx="6781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Editing Courses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In addition to editing a single course you can also duplicate a course, delete a single course, or insert a course before the selected course.</a:t>
            </a:r>
          </a:p>
          <a:p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Close a Traverse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You can add a last closing course             to a traverse which will automatically close the traverse using the closure bearing and distance. This tool does not have any other closure methods. </a:t>
            </a:r>
          </a:p>
          <a:p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Moving a traverse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You can move the traverse by simply selecting a new start point. 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Drawing Courses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 You can quickly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measure inverses of lines and add courses on the map with the mouse.  Double click to end or press (done).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Blank Course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Blank courses (rows) are ignored when calculating closure, running reports, or saving to a file.  </a:t>
            </a:r>
          </a:p>
          <a:p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Units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 All courses in a traverse MUST have the same angle, bearing, and unit formats. </a:t>
            </a:r>
          </a:p>
          <a:p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Keypad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 This application supports a standard 10key keypad.  The + key works like the enter key. 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200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GeoJSON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 You can save multiple courses to multiple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GeoJSON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shapes that can be easily displayed in most web applications as sketches. </a:t>
            </a:r>
          </a:p>
          <a:p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Curves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This tool does not support curves.  Enter curves as straight lines using the long cord bearing and distance. </a:t>
            </a:r>
          </a:p>
          <a:p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Rotation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You can ONLY rotate a traverse around the start point. </a:t>
            </a:r>
          </a:p>
          <a:p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What this tool is and is not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 This tool is a simple traverse tool.  This tool is NOT a  property management system or a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CoGo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package.</a:t>
            </a:r>
          </a:p>
          <a:p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Who developed this tool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 This tool was developed in collaboration by the City of Yakima, Washington and Polk County, Oregon. </a:t>
            </a:r>
          </a:p>
          <a:p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indent="-228600">
              <a:buAutoNum type="arabicPeriod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04800"/>
            <a:ext cx="693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Traverse Notes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1600"/>
            <a:ext cx="47625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0600"/>
            <a:ext cx="17526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33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652</Words>
  <Application>Microsoft Office PowerPoint</Application>
  <PresentationFormat>Custom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andersd</dc:creator>
  <cp:lastModifiedBy>Dean Anderson</cp:lastModifiedBy>
  <cp:revision>16</cp:revision>
  <dcterms:created xsi:type="dcterms:W3CDTF">2016-10-06T05:07:03Z</dcterms:created>
  <dcterms:modified xsi:type="dcterms:W3CDTF">2016-10-18T21:02:40Z</dcterms:modified>
</cp:coreProperties>
</file>