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3F4E-3DBD-4322-92DC-323ED3E96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F809E-F2DB-4976-9F25-15111E6A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046B0-A7A9-42BB-96D9-E17DFEC0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42B2-3DD9-4D88-BA81-25358FA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C98D-82AC-4BDF-9902-A9C3200B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8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1E06-7CA0-444F-B627-CA3AE7FB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99593-032C-484B-9112-82F2519C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0D80-7F69-4BD1-A524-70D844C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8C23-B7BD-4BFA-A6A6-1CE462FE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B990-7A3C-4A21-8844-D3C98320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07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FBBD1-88AF-46E9-821C-08E67897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5082F-2D2A-46AB-A9D7-ED80EC1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04AC-DE0F-4C92-A53B-954DE82C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F351-CD6F-4685-8FC5-1C24569E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122C-EBF8-4316-A8F5-D779004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31C1-2C3E-47E2-AF81-0ADF925C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DAEE-8C0C-4C65-9CA0-FB479BF8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651F-B10B-4F80-AD73-7AABB934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471A-D6C4-4B0B-BBF8-266B012A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4209-5981-4DDF-90A8-D9A4CAF1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3D89-1108-4DAF-83F3-F1117764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E827-0F20-47DC-A723-28EB4FA0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CF14-5B8B-471D-9E73-EA8145BA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DFB3-4A63-49C6-8DBB-41FE9774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CD36-B6FB-4A7D-984D-2380267F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D9DE-33B1-462B-AA17-E69E2BD5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8CA4-EF62-476C-8F7B-402EB2726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30A28-6A90-4B20-977B-0D6BF3789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6A03-AFBA-422C-BFEC-2EECAEA9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3CDF3-EFA6-4E66-A297-615DDA8F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3600-7EE0-4F77-9376-A4B8DAFF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8EFD-759A-4A52-A725-4DBFD0CE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751E0-EB87-445D-B020-2856EFA9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FD9A-F653-4C97-923D-56EE8DE0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B713E-BEF4-4EEE-90A3-1519BB8FE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86290-1814-4461-8BCE-8A0C291D9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90D2F-362D-480A-9AD6-3A2F2840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DE112-D6CA-42F2-932C-C90E3299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96A7B-33EF-41F5-B5B3-C2B7A752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2E27-23B5-48A4-AC69-654AFE0E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05DB6-8D33-4924-8F76-E7021DCB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21D8E-C957-4C19-A62C-36FE519D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9F6AF-00B6-486E-B6A6-7B0EC5FA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4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64A6F-7B1D-4D1F-ACDD-E798F462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315EA-39AA-4A0F-B90D-1C71F2C2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379E3-C075-44EE-90A1-28C8F6FA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BB17-7A3C-48CE-A5AB-74806396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DD75-0B03-4350-811B-BF118D2F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43992-A83F-4900-9815-3684D5048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363F-3DC8-4A8F-A7EC-D4926A03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20D6D-4970-4200-84F8-E561A89D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0CAA-3523-48FC-9C64-F32ECE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5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F1ED-8C29-4BB2-8696-10139C97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03B71-E326-4863-8FF9-9D212B391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ED977-5C61-4126-957D-1781E8FDA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BA5E3-C2F2-4933-BB12-D9F3ACE3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3344C-6930-4A18-8A56-90E3B2F6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CB1EF-DC2C-4C8E-8B39-0B38B2FA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4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1F14F-1FA5-446A-9D6E-062F534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223C-3A8B-423A-BC69-C2F91C75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B8FA-7DEE-426F-89D8-9055F0BE8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559C5-25BA-4D3A-8B05-827FB23B212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CC48-537C-4890-B3B1-434F8981F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3050-0AC1-439C-814F-B94B1244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79C0-1774-4C9C-9F25-55253F73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14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B8A21-56CA-40A8-8DDC-324948770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6" y="904745"/>
            <a:ext cx="10391774" cy="49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D1A9E9-5226-4438-A94D-631006B9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8" y="463434"/>
            <a:ext cx="10401552" cy="2784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952BB-7B46-4C75-9DB4-A828BBB2B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8" y="3429000"/>
            <a:ext cx="1040155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2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3410B-73C8-43FA-8ABE-273F17D8F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3" y="225298"/>
            <a:ext cx="10706100" cy="2965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FB3F8-DD99-4EF0-A092-D08FEC2CA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3" y="3429000"/>
            <a:ext cx="10782854" cy="33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9A124-2F5C-4686-9A1C-52A8CCA3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9" y="177678"/>
            <a:ext cx="1130358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9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B118D-9374-4CF9-B228-87281978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2" y="949197"/>
            <a:ext cx="11189275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04F4F-E2B8-4B26-8197-388B73B84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03637"/>
            <a:ext cx="9915525" cy="30729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698310-082B-415C-8C0E-F4E171FA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448050"/>
            <a:ext cx="10001250" cy="32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5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A931E2-4972-4F72-88AA-5ACE6781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01973"/>
            <a:ext cx="11045234" cy="3379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2D8D4-85B4-498E-A707-C5C715C4B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3680773"/>
            <a:ext cx="11045233" cy="29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9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98F8BB-25AB-45B9-8D0E-56EE3DA5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0" y="175830"/>
            <a:ext cx="10465337" cy="3434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BC2675-3ED0-4C2E-8A9D-CC549EB2F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1" y="3714341"/>
            <a:ext cx="10465338" cy="29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545B1D-4E09-49C9-ABA4-5CE47804B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151510"/>
            <a:ext cx="10277474" cy="3334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D21FFE-A66F-4E76-9DC6-FEF477755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3933825"/>
            <a:ext cx="10277473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8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56193A-25AE-40FC-B028-813DCEAC2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6" y="164845"/>
            <a:ext cx="10215147" cy="2940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ABBB0F-A15C-49C4-91BA-EE63B576B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7" y="3429000"/>
            <a:ext cx="10215148" cy="31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7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7616E1-C738-4EF7-B5DE-D3BD7BD27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" y="201372"/>
            <a:ext cx="10478039" cy="2970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D199AB-2E4F-4EDB-80FB-8114685F9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1" y="3429000"/>
            <a:ext cx="10478038" cy="28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93AA03-F95E-4454-87C0-418B0B59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8" y="235521"/>
            <a:ext cx="10321472" cy="2983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EEB2D5-FBF7-40F8-9039-8FDFDBFC0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8" y="3448050"/>
            <a:ext cx="10321472" cy="32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1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8E3BE-2C8D-49DA-AC64-10B2AE7BD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9" y="358571"/>
            <a:ext cx="10658801" cy="3070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5E22F1-B48F-4786-B0C9-2891CFEF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9" y="3638422"/>
            <a:ext cx="10658801" cy="3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Jadhao, Saurabh</dc:creator>
  <cp:lastModifiedBy>Jadhao, Saurabh</cp:lastModifiedBy>
  <cp:revision>2</cp:revision>
  <dcterms:created xsi:type="dcterms:W3CDTF">2022-06-22T16:30:22Z</dcterms:created>
  <dcterms:modified xsi:type="dcterms:W3CDTF">2022-06-22T16:45:55Z</dcterms:modified>
</cp:coreProperties>
</file>