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B1889E-80DB-45E6-B7F2-FCE24322B8BC}" v="1642" dt="2022-11-07T05:43:11.179"/>
    <p1510:client id="{B90469EE-35B7-E331-387E-09565852402E}" v="2" dt="2022-11-07T05:47:57.5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goi, Saurabh" userId="S::saurabh.gogoi@capgemini.com::9a5cbd81-adde-465a-9e79-c30ad12a0ad0" providerId="AD" clId="Web-{60B1889E-80DB-45E6-B7F2-FCE24322B8BC}"/>
    <pc:docChg chg="addSld modSld">
      <pc:chgData name="Gogoi, Saurabh" userId="S::saurabh.gogoi@capgemini.com::9a5cbd81-adde-465a-9e79-c30ad12a0ad0" providerId="AD" clId="Web-{60B1889E-80DB-45E6-B7F2-FCE24322B8BC}" dt="2022-11-07T05:43:10.788" v="1528" actId="20577"/>
      <pc:docMkLst>
        <pc:docMk/>
      </pc:docMkLst>
      <pc:sldChg chg="modSp">
        <pc:chgData name="Gogoi, Saurabh" userId="S::saurabh.gogoi@capgemini.com::9a5cbd81-adde-465a-9e79-c30ad12a0ad0" providerId="AD" clId="Web-{60B1889E-80DB-45E6-B7F2-FCE24322B8BC}" dt="2022-11-07T04:42:18.769" v="11" actId="20577"/>
        <pc:sldMkLst>
          <pc:docMk/>
          <pc:sldMk cId="2299734367" sldId="256"/>
        </pc:sldMkLst>
        <pc:spChg chg="mod">
          <ac:chgData name="Gogoi, Saurabh" userId="S::saurabh.gogoi@capgemini.com::9a5cbd81-adde-465a-9e79-c30ad12a0ad0" providerId="AD" clId="Web-{60B1889E-80DB-45E6-B7F2-FCE24322B8BC}" dt="2022-11-07T04:42:18.769" v="11" actId="20577"/>
          <ac:spMkLst>
            <pc:docMk/>
            <pc:sldMk cId="2299734367" sldId="256"/>
            <ac:spMk id="2" creationId="{00000000-0000-0000-0000-000000000000}"/>
          </ac:spMkLst>
        </pc:spChg>
      </pc:sldChg>
      <pc:sldChg chg="addSp modSp new mod setBg">
        <pc:chgData name="Gogoi, Saurabh" userId="S::saurabh.gogoi@capgemini.com::9a5cbd81-adde-465a-9e79-c30ad12a0ad0" providerId="AD" clId="Web-{60B1889E-80DB-45E6-B7F2-FCE24322B8BC}" dt="2022-11-07T05:32:39.500" v="310" actId="14100"/>
        <pc:sldMkLst>
          <pc:docMk/>
          <pc:sldMk cId="2945973029" sldId="257"/>
        </pc:sldMkLst>
        <pc:spChg chg="mod">
          <ac:chgData name="Gogoi, Saurabh" userId="S::saurabh.gogoi@capgemini.com::9a5cbd81-adde-465a-9e79-c30ad12a0ad0" providerId="AD" clId="Web-{60B1889E-80DB-45E6-B7F2-FCE24322B8BC}" dt="2022-11-07T05:32:39.500" v="310" actId="14100"/>
          <ac:spMkLst>
            <pc:docMk/>
            <pc:sldMk cId="2945973029" sldId="257"/>
            <ac:spMk id="2" creationId="{648BFE2B-B03F-72DE-0648-90AFFC76A759}"/>
          </ac:spMkLst>
        </pc:spChg>
        <pc:spChg chg="mod">
          <ac:chgData name="Gogoi, Saurabh" userId="S::saurabh.gogoi@capgemini.com::9a5cbd81-adde-465a-9e79-c30ad12a0ad0" providerId="AD" clId="Web-{60B1889E-80DB-45E6-B7F2-FCE24322B8BC}" dt="2022-11-07T04:48:48.674" v="179"/>
          <ac:spMkLst>
            <pc:docMk/>
            <pc:sldMk cId="2945973029" sldId="257"/>
            <ac:spMk id="3" creationId="{A013509B-B591-0C81-1B55-797E9DE8BE74}"/>
          </ac:spMkLst>
        </pc:spChg>
        <pc:spChg chg="add">
          <ac:chgData name="Gogoi, Saurabh" userId="S::saurabh.gogoi@capgemini.com::9a5cbd81-adde-465a-9e79-c30ad12a0ad0" providerId="AD" clId="Web-{60B1889E-80DB-45E6-B7F2-FCE24322B8BC}" dt="2022-11-07T04:48:48.674" v="179"/>
          <ac:spMkLst>
            <pc:docMk/>
            <pc:sldMk cId="2945973029" sldId="257"/>
            <ac:spMk id="8" creationId="{923E8915-D2AA-4327-A45A-972C3CA9574B}"/>
          </ac:spMkLst>
        </pc:spChg>
        <pc:spChg chg="add">
          <ac:chgData name="Gogoi, Saurabh" userId="S::saurabh.gogoi@capgemini.com::9a5cbd81-adde-465a-9e79-c30ad12a0ad0" providerId="AD" clId="Web-{60B1889E-80DB-45E6-B7F2-FCE24322B8BC}" dt="2022-11-07T04:48:48.674" v="179"/>
          <ac:spMkLst>
            <pc:docMk/>
            <pc:sldMk cId="2945973029" sldId="257"/>
            <ac:spMk id="10" creationId="{8302FC3C-9804-4950-B721-5FD704BA6065}"/>
          </ac:spMkLst>
        </pc:spChg>
        <pc:spChg chg="add">
          <ac:chgData name="Gogoi, Saurabh" userId="S::saurabh.gogoi@capgemini.com::9a5cbd81-adde-465a-9e79-c30ad12a0ad0" providerId="AD" clId="Web-{60B1889E-80DB-45E6-B7F2-FCE24322B8BC}" dt="2022-11-07T04:48:48.674" v="179"/>
          <ac:spMkLst>
            <pc:docMk/>
            <pc:sldMk cId="2945973029" sldId="257"/>
            <ac:spMk id="16" creationId="{F3798573-F27B-47EB-8EA4-7EE34954C2D6}"/>
          </ac:spMkLst>
        </pc:spChg>
        <pc:picChg chg="add">
          <ac:chgData name="Gogoi, Saurabh" userId="S::saurabh.gogoi@capgemini.com::9a5cbd81-adde-465a-9e79-c30ad12a0ad0" providerId="AD" clId="Web-{60B1889E-80DB-45E6-B7F2-FCE24322B8BC}" dt="2022-11-07T04:48:48.674" v="179"/>
          <ac:picMkLst>
            <pc:docMk/>
            <pc:sldMk cId="2945973029" sldId="257"/>
            <ac:picMk id="14" creationId="{3BC6EBB2-9BDC-4075-BA6B-43A9FBF9C86C}"/>
          </ac:picMkLst>
        </pc:picChg>
        <pc:cxnChg chg="add">
          <ac:chgData name="Gogoi, Saurabh" userId="S::saurabh.gogoi@capgemini.com::9a5cbd81-adde-465a-9e79-c30ad12a0ad0" providerId="AD" clId="Web-{60B1889E-80DB-45E6-B7F2-FCE24322B8BC}" dt="2022-11-07T04:48:48.674" v="179"/>
          <ac:cxnSpMkLst>
            <pc:docMk/>
            <pc:sldMk cId="2945973029" sldId="257"/>
            <ac:cxnSpMk id="12" creationId="{6B9695BD-ECF6-49CA-8877-8C493193C65D}"/>
          </ac:cxnSpMkLst>
        </pc:cxnChg>
      </pc:sldChg>
      <pc:sldChg chg="addSp delSp modSp new mod setBg setClrOvrMap">
        <pc:chgData name="Gogoi, Saurabh" userId="S::saurabh.gogoi@capgemini.com::9a5cbd81-adde-465a-9e79-c30ad12a0ad0" providerId="AD" clId="Web-{60B1889E-80DB-45E6-B7F2-FCE24322B8BC}" dt="2022-11-07T05:08:23.965" v="308" actId="14100"/>
        <pc:sldMkLst>
          <pc:docMk/>
          <pc:sldMk cId="3824496646" sldId="258"/>
        </pc:sldMkLst>
        <pc:spChg chg="mod">
          <ac:chgData name="Gogoi, Saurabh" userId="S::saurabh.gogoi@capgemini.com::9a5cbd81-adde-465a-9e79-c30ad12a0ad0" providerId="AD" clId="Web-{60B1889E-80DB-45E6-B7F2-FCE24322B8BC}" dt="2022-11-07T05:01:57.920" v="305"/>
          <ac:spMkLst>
            <pc:docMk/>
            <pc:sldMk cId="3824496646" sldId="258"/>
            <ac:spMk id="2" creationId="{C9F7F814-4798-1172-FA6B-A6E92A09D0E8}"/>
          </ac:spMkLst>
        </pc:spChg>
        <pc:spChg chg="del mod">
          <ac:chgData name="Gogoi, Saurabh" userId="S::saurabh.gogoi@capgemini.com::9a5cbd81-adde-465a-9e79-c30ad12a0ad0" providerId="AD" clId="Web-{60B1889E-80DB-45E6-B7F2-FCE24322B8BC}" dt="2022-11-07T04:56:48.894" v="191"/>
          <ac:spMkLst>
            <pc:docMk/>
            <pc:sldMk cId="3824496646" sldId="258"/>
            <ac:spMk id="3" creationId="{D6611706-19BF-A760-54B7-6B31A276AA9D}"/>
          </ac:spMkLst>
        </pc:spChg>
        <pc:spChg chg="add mod">
          <ac:chgData name="Gogoi, Saurabh" userId="S::saurabh.gogoi@capgemini.com::9a5cbd81-adde-465a-9e79-c30ad12a0ad0" providerId="AD" clId="Web-{60B1889E-80DB-45E6-B7F2-FCE24322B8BC}" dt="2022-11-07T05:01:57.920" v="305"/>
          <ac:spMkLst>
            <pc:docMk/>
            <pc:sldMk cId="3824496646" sldId="258"/>
            <ac:spMk id="5" creationId="{56F05C8D-0597-E482-7E1E-D0B523468069}"/>
          </ac:spMkLst>
        </pc:spChg>
        <pc:spChg chg="add">
          <ac:chgData name="Gogoi, Saurabh" userId="S::saurabh.gogoi@capgemini.com::9a5cbd81-adde-465a-9e79-c30ad12a0ad0" providerId="AD" clId="Web-{60B1889E-80DB-45E6-B7F2-FCE24322B8BC}" dt="2022-11-07T05:01:57.920" v="305"/>
          <ac:spMkLst>
            <pc:docMk/>
            <pc:sldMk cId="3824496646" sldId="258"/>
            <ac:spMk id="10" creationId="{61515115-95FB-41E0-86F3-8744438C09D0}"/>
          </ac:spMkLst>
        </pc:spChg>
        <pc:spChg chg="add">
          <ac:chgData name="Gogoi, Saurabh" userId="S::saurabh.gogoi@capgemini.com::9a5cbd81-adde-465a-9e79-c30ad12a0ad0" providerId="AD" clId="Web-{60B1889E-80DB-45E6-B7F2-FCE24322B8BC}" dt="2022-11-07T05:01:57.920" v="305"/>
          <ac:spMkLst>
            <pc:docMk/>
            <pc:sldMk cId="3824496646" sldId="258"/>
            <ac:spMk id="12" creationId="{8222A33F-BE2D-4D69-92A0-5DF8B17BAACA}"/>
          </ac:spMkLst>
        </pc:spChg>
        <pc:spChg chg="add">
          <ac:chgData name="Gogoi, Saurabh" userId="S::saurabh.gogoi@capgemini.com::9a5cbd81-adde-465a-9e79-c30ad12a0ad0" providerId="AD" clId="Web-{60B1889E-80DB-45E6-B7F2-FCE24322B8BC}" dt="2022-11-07T05:01:57.920" v="305"/>
          <ac:spMkLst>
            <pc:docMk/>
            <pc:sldMk cId="3824496646" sldId="258"/>
            <ac:spMk id="14" creationId="{CE1C74D0-9609-468A-9597-5D87C8A42B58}"/>
          </ac:spMkLst>
        </pc:spChg>
        <pc:spChg chg="add">
          <ac:chgData name="Gogoi, Saurabh" userId="S::saurabh.gogoi@capgemini.com::9a5cbd81-adde-465a-9e79-c30ad12a0ad0" providerId="AD" clId="Web-{60B1889E-80DB-45E6-B7F2-FCE24322B8BC}" dt="2022-11-07T05:01:57.920" v="305"/>
          <ac:spMkLst>
            <pc:docMk/>
            <pc:sldMk cId="3824496646" sldId="258"/>
            <ac:spMk id="16" creationId="{C137128D-E594-4905-9F76-E385F0831D60}"/>
          </ac:spMkLst>
        </pc:spChg>
        <pc:picChg chg="add mod ord">
          <ac:chgData name="Gogoi, Saurabh" userId="S::saurabh.gogoi@capgemini.com::9a5cbd81-adde-465a-9e79-c30ad12a0ad0" providerId="AD" clId="Web-{60B1889E-80DB-45E6-B7F2-FCE24322B8BC}" dt="2022-11-07T05:08:23.965" v="308" actId="14100"/>
          <ac:picMkLst>
            <pc:docMk/>
            <pc:sldMk cId="3824496646" sldId="258"/>
            <ac:picMk id="4" creationId="{486CA978-B699-31B1-E4FD-828D19974EF7}"/>
          </ac:picMkLst>
        </pc:picChg>
      </pc:sldChg>
      <pc:sldChg chg="addSp modSp new mod setBg">
        <pc:chgData name="Gogoi, Saurabh" userId="S::saurabh.gogoi@capgemini.com::9a5cbd81-adde-465a-9e79-c30ad12a0ad0" providerId="AD" clId="Web-{60B1889E-80DB-45E6-B7F2-FCE24322B8BC}" dt="2022-11-07T05:43:10.788" v="1528" actId="20577"/>
        <pc:sldMkLst>
          <pc:docMk/>
          <pc:sldMk cId="541228906" sldId="259"/>
        </pc:sldMkLst>
        <pc:spChg chg="mod">
          <ac:chgData name="Gogoi, Saurabh" userId="S::saurabh.gogoi@capgemini.com::9a5cbd81-adde-465a-9e79-c30ad12a0ad0" providerId="AD" clId="Web-{60B1889E-80DB-45E6-B7F2-FCE24322B8BC}" dt="2022-11-07T05:42:17.646" v="1485"/>
          <ac:spMkLst>
            <pc:docMk/>
            <pc:sldMk cId="541228906" sldId="259"/>
            <ac:spMk id="2" creationId="{18CFD507-456C-FE77-FB01-DD0EE7E46FBB}"/>
          </ac:spMkLst>
        </pc:spChg>
        <pc:spChg chg="mod">
          <ac:chgData name="Gogoi, Saurabh" userId="S::saurabh.gogoi@capgemini.com::9a5cbd81-adde-465a-9e79-c30ad12a0ad0" providerId="AD" clId="Web-{60B1889E-80DB-45E6-B7F2-FCE24322B8BC}" dt="2022-11-07T05:43:10.788" v="1528" actId="20577"/>
          <ac:spMkLst>
            <pc:docMk/>
            <pc:sldMk cId="541228906" sldId="259"/>
            <ac:spMk id="3" creationId="{88F8E2DF-04C4-9B5B-E7D3-E2FE9C088C8C}"/>
          </ac:spMkLst>
        </pc:spChg>
        <pc:spChg chg="add">
          <ac:chgData name="Gogoi, Saurabh" userId="S::saurabh.gogoi@capgemini.com::9a5cbd81-adde-465a-9e79-c30ad12a0ad0" providerId="AD" clId="Web-{60B1889E-80DB-45E6-B7F2-FCE24322B8BC}" dt="2022-11-07T05:42:17.646" v="1485"/>
          <ac:spMkLst>
            <pc:docMk/>
            <pc:sldMk cId="541228906" sldId="259"/>
            <ac:spMk id="8" creationId="{923E8915-D2AA-4327-A45A-972C3CA9574B}"/>
          </ac:spMkLst>
        </pc:spChg>
        <pc:spChg chg="add">
          <ac:chgData name="Gogoi, Saurabh" userId="S::saurabh.gogoi@capgemini.com::9a5cbd81-adde-465a-9e79-c30ad12a0ad0" providerId="AD" clId="Web-{60B1889E-80DB-45E6-B7F2-FCE24322B8BC}" dt="2022-11-07T05:42:17.646" v="1485"/>
          <ac:spMkLst>
            <pc:docMk/>
            <pc:sldMk cId="541228906" sldId="259"/>
            <ac:spMk id="10" creationId="{8302FC3C-9804-4950-B721-5FD704BA6065}"/>
          </ac:spMkLst>
        </pc:spChg>
        <pc:spChg chg="add">
          <ac:chgData name="Gogoi, Saurabh" userId="S::saurabh.gogoi@capgemini.com::9a5cbd81-adde-465a-9e79-c30ad12a0ad0" providerId="AD" clId="Web-{60B1889E-80DB-45E6-B7F2-FCE24322B8BC}" dt="2022-11-07T05:42:17.646" v="1485"/>
          <ac:spMkLst>
            <pc:docMk/>
            <pc:sldMk cId="541228906" sldId="259"/>
            <ac:spMk id="16" creationId="{F3798573-F27B-47EB-8EA4-7EE34954C2D6}"/>
          </ac:spMkLst>
        </pc:spChg>
        <pc:picChg chg="add">
          <ac:chgData name="Gogoi, Saurabh" userId="S::saurabh.gogoi@capgemini.com::9a5cbd81-adde-465a-9e79-c30ad12a0ad0" providerId="AD" clId="Web-{60B1889E-80DB-45E6-B7F2-FCE24322B8BC}" dt="2022-11-07T05:42:17.646" v="1485"/>
          <ac:picMkLst>
            <pc:docMk/>
            <pc:sldMk cId="541228906" sldId="259"/>
            <ac:picMk id="14" creationId="{3BC6EBB2-9BDC-4075-BA6B-43A9FBF9C86C}"/>
          </ac:picMkLst>
        </pc:picChg>
        <pc:cxnChg chg="add">
          <ac:chgData name="Gogoi, Saurabh" userId="S::saurabh.gogoi@capgemini.com::9a5cbd81-adde-465a-9e79-c30ad12a0ad0" providerId="AD" clId="Web-{60B1889E-80DB-45E6-B7F2-FCE24322B8BC}" dt="2022-11-07T05:42:17.646" v="1485"/>
          <ac:cxnSpMkLst>
            <pc:docMk/>
            <pc:sldMk cId="541228906" sldId="259"/>
            <ac:cxnSpMk id="12" creationId="{6B9695BD-ECF6-49CA-8877-8C493193C65D}"/>
          </ac:cxnSpMkLst>
        </pc:cxnChg>
      </pc:sldChg>
    </pc:docChg>
  </pc:docChgLst>
  <pc:docChgLst>
    <pc:chgData name="Gogoi, Saurabh" userId="S::saurabh.gogoi@capgemini.com::9a5cbd81-adde-465a-9e79-c30ad12a0ad0" providerId="AD" clId="Web-{B90469EE-35B7-E331-387E-09565852402E}"/>
    <pc:docChg chg="modSld">
      <pc:chgData name="Gogoi, Saurabh" userId="S::saurabh.gogoi@capgemini.com::9a5cbd81-adde-465a-9e79-c30ad12a0ad0" providerId="AD" clId="Web-{B90469EE-35B7-E331-387E-09565852402E}" dt="2022-11-07T05:47:57.582" v="1"/>
      <pc:docMkLst>
        <pc:docMk/>
      </pc:docMkLst>
      <pc:sldChg chg="delSp modSp">
        <pc:chgData name="Gogoi, Saurabh" userId="S::saurabh.gogoi@capgemini.com::9a5cbd81-adde-465a-9e79-c30ad12a0ad0" providerId="AD" clId="Web-{B90469EE-35B7-E331-387E-09565852402E}" dt="2022-11-07T05:47:57.582" v="1"/>
        <pc:sldMkLst>
          <pc:docMk/>
          <pc:sldMk cId="2299734367" sldId="256"/>
        </pc:sldMkLst>
        <pc:spChg chg="del mod">
          <ac:chgData name="Gogoi, Saurabh" userId="S::saurabh.gogoi@capgemini.com::9a5cbd81-adde-465a-9e79-c30ad12a0ad0" providerId="AD" clId="Web-{B90469EE-35B7-E331-387E-09565852402E}" dt="2022-11-07T05:47:57.582" v="1"/>
          <ac:spMkLst>
            <pc:docMk/>
            <pc:sldMk cId="2299734367"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11/6/2022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11/6/2022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11/6/2022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11/6/2022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11/6/2022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11/6/2022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1784117"/>
          </a:xfrm>
        </p:spPr>
        <p:txBody>
          <a:bodyPr/>
          <a:lstStyle/>
          <a:p>
            <a:r>
              <a:rPr lang="en-US"/>
              <a:t>   Debugging in C#</a:t>
            </a:r>
          </a:p>
        </p:txBody>
      </p:sp>
    </p:spTree>
    <p:extLst>
      <p:ext uri="{BB962C8B-B14F-4D97-AF65-F5344CB8AC3E}">
        <p14:creationId xmlns:p14="http://schemas.microsoft.com/office/powerpoint/2010/main" val="2299734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648BFE2B-B03F-72DE-0648-90AFFC76A759}"/>
              </a:ext>
            </a:extLst>
          </p:cNvPr>
          <p:cNvSpPr>
            <a:spLocks noGrp="1"/>
          </p:cNvSpPr>
          <p:nvPr>
            <p:ph type="title"/>
          </p:nvPr>
        </p:nvSpPr>
        <p:spPr>
          <a:xfrm>
            <a:off x="806195" y="804672"/>
            <a:ext cx="3521359" cy="4497389"/>
          </a:xfrm>
        </p:spPr>
        <p:txBody>
          <a:bodyPr anchor="ctr">
            <a:normAutofit/>
          </a:bodyPr>
          <a:lstStyle/>
          <a:p>
            <a:pPr algn="ctr"/>
            <a:r>
              <a:rPr lang="en-US"/>
              <a:t>Debugging</a:t>
            </a:r>
          </a:p>
        </p:txBody>
      </p:sp>
      <p:sp>
        <p:nvSpPr>
          <p:cNvPr id="3" name="Content Placeholder 2">
            <a:extLst>
              <a:ext uri="{FF2B5EF4-FFF2-40B4-BE49-F238E27FC236}">
                <a16:creationId xmlns:a16="http://schemas.microsoft.com/office/drawing/2014/main" id="{A013509B-B591-0C81-1B55-797E9DE8BE74}"/>
              </a:ext>
            </a:extLst>
          </p:cNvPr>
          <p:cNvSpPr>
            <a:spLocks noGrp="1"/>
          </p:cNvSpPr>
          <p:nvPr>
            <p:ph idx="1"/>
          </p:nvPr>
        </p:nvSpPr>
        <p:spPr>
          <a:xfrm>
            <a:off x="4975861" y="804671"/>
            <a:ext cx="6399930" cy="5248657"/>
          </a:xfrm>
        </p:spPr>
        <p:txBody>
          <a:bodyPr vert="horz" lIns="91440" tIns="45720" rIns="91440" bIns="45720" rtlCol="0" anchor="ctr">
            <a:normAutofit/>
          </a:bodyPr>
          <a:lstStyle/>
          <a:p>
            <a:pPr>
              <a:buClr>
                <a:srgbClr val="8AD0D6"/>
              </a:buClr>
            </a:pPr>
            <a:r>
              <a:rPr lang="en-US"/>
              <a:t>Debugging is the process of finding errors during application execution. It does not mean syntax errors with which the application cannot be compiled, but on logical errors.</a:t>
            </a:r>
          </a:p>
          <a:p>
            <a:pPr>
              <a:buClr>
                <a:srgbClr val="8AD0D6"/>
              </a:buClr>
            </a:pPr>
            <a:r>
              <a:rPr lang="en-US"/>
              <a:t>Debugging is also used by developer if they want to know the overall flow of the code or application.</a:t>
            </a:r>
          </a:p>
        </p:txBody>
      </p:sp>
    </p:spTree>
    <p:extLst>
      <p:ext uri="{BB962C8B-B14F-4D97-AF65-F5344CB8AC3E}">
        <p14:creationId xmlns:p14="http://schemas.microsoft.com/office/powerpoint/2010/main" val="2945973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F7F814-4798-1172-FA6B-A6E92A09D0E8}"/>
              </a:ext>
            </a:extLst>
          </p:cNvPr>
          <p:cNvSpPr>
            <a:spLocks noGrp="1"/>
          </p:cNvSpPr>
          <p:nvPr>
            <p:ph type="title"/>
          </p:nvPr>
        </p:nvSpPr>
        <p:spPr>
          <a:xfrm>
            <a:off x="648930" y="629266"/>
            <a:ext cx="5616217" cy="1622321"/>
          </a:xfrm>
        </p:spPr>
        <p:txBody>
          <a:bodyPr vert="horz" lIns="91440" tIns="45720" rIns="91440" bIns="45720" rtlCol="0" anchor="t">
            <a:normAutofit/>
          </a:bodyPr>
          <a:lstStyle/>
          <a:p>
            <a:r>
              <a:rPr lang="en-US" b="0" i="0" kern="1200">
                <a:solidFill>
                  <a:srgbClr val="EBEBEB"/>
                </a:solidFill>
                <a:latin typeface="+mj-lt"/>
                <a:ea typeface="+mj-ea"/>
                <a:cs typeface="+mj-cs"/>
              </a:rPr>
              <a:t>Breakpoints</a:t>
            </a:r>
          </a:p>
        </p:txBody>
      </p:sp>
      <p:sp>
        <p:nvSpPr>
          <p:cNvPr id="12"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14" name="Freeform: Shape 13">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Picture 4" descr="Text&#10;&#10;Description automatically generated">
            <a:extLst>
              <a:ext uri="{FF2B5EF4-FFF2-40B4-BE49-F238E27FC236}">
                <a16:creationId xmlns:a16="http://schemas.microsoft.com/office/drawing/2014/main" id="{486CA978-B699-31B1-E4FD-828D19974EF7}"/>
              </a:ext>
            </a:extLst>
          </p:cNvPr>
          <p:cNvPicPr>
            <a:picLocks noGrp="1" noChangeAspect="1"/>
          </p:cNvPicPr>
          <p:nvPr>
            <p:ph idx="1"/>
          </p:nvPr>
        </p:nvPicPr>
        <p:blipFill>
          <a:blip r:embed="rId2"/>
          <a:stretch>
            <a:fillRect/>
          </a:stretch>
        </p:blipFill>
        <p:spPr>
          <a:xfrm>
            <a:off x="7563742" y="351746"/>
            <a:ext cx="3980139" cy="3814841"/>
          </a:xfrm>
          <a:prstGeom prst="rect">
            <a:avLst/>
          </a:prstGeom>
          <a:effectLst/>
        </p:spPr>
      </p:pic>
      <p:sp>
        <p:nvSpPr>
          <p:cNvPr id="16" name="Rectangle 15">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56F05C8D-0597-E482-7E1E-D0B523468069}"/>
              </a:ext>
            </a:extLst>
          </p:cNvPr>
          <p:cNvSpPr txBox="1"/>
          <p:nvPr/>
        </p:nvSpPr>
        <p:spPr>
          <a:xfrm>
            <a:off x="648931" y="2438400"/>
            <a:ext cx="5616216" cy="378541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spcBef>
                <a:spcPts val="1000"/>
              </a:spcBef>
              <a:buClr>
                <a:schemeClr val="bg2">
                  <a:lumMod val="40000"/>
                  <a:lumOff val="60000"/>
                </a:schemeClr>
              </a:buClr>
              <a:buSzPct val="80000"/>
              <a:buFont typeface="Wingdings 3" charset="2"/>
              <a:buChar char=""/>
            </a:pPr>
            <a:r>
              <a:rPr lang="en-US">
                <a:solidFill>
                  <a:srgbClr val="FFFFFF"/>
                </a:solidFill>
                <a:latin typeface="+mj-lt"/>
                <a:ea typeface="+mj-ea"/>
                <a:cs typeface="+mj-cs"/>
              </a:rPr>
              <a:t>The first thing to do in debugging is to add breakpoint.</a:t>
            </a:r>
          </a:p>
          <a:p>
            <a:pPr>
              <a:spcBef>
                <a:spcPts val="1000"/>
              </a:spcBef>
              <a:buClr>
                <a:schemeClr val="bg2">
                  <a:lumMod val="40000"/>
                  <a:lumOff val="60000"/>
                </a:schemeClr>
              </a:buClr>
              <a:buSzPct val="80000"/>
              <a:buFont typeface="Wingdings 3" charset="2"/>
              <a:buChar char=""/>
            </a:pPr>
            <a:endParaRPr lang="en-US">
              <a:solidFill>
                <a:srgbClr val="FFFFFF"/>
              </a:solidFill>
              <a:latin typeface="+mj-lt"/>
              <a:ea typeface="+mj-ea"/>
              <a:cs typeface="+mj-cs"/>
            </a:endParaRPr>
          </a:p>
          <a:p>
            <a:pPr>
              <a:spcBef>
                <a:spcPts val="1000"/>
              </a:spcBef>
              <a:buClr>
                <a:schemeClr val="bg2">
                  <a:lumMod val="40000"/>
                  <a:lumOff val="60000"/>
                </a:schemeClr>
              </a:buClr>
              <a:buSzPct val="80000"/>
              <a:buFont typeface="Wingdings 3" charset="2"/>
              <a:buChar char=""/>
            </a:pPr>
            <a:r>
              <a:rPr lang="en-US">
                <a:solidFill>
                  <a:srgbClr val="FFFFFF"/>
                </a:solidFill>
                <a:latin typeface="+mj-lt"/>
                <a:ea typeface="+mj-ea"/>
                <a:cs typeface="+mj-cs"/>
              </a:rPr>
              <a:t>When you debug, execution pauses at the breakpoint before the code on that line is executed.</a:t>
            </a:r>
          </a:p>
        </p:txBody>
      </p:sp>
    </p:spTree>
    <p:extLst>
      <p:ext uri="{BB962C8B-B14F-4D97-AF65-F5344CB8AC3E}">
        <p14:creationId xmlns:p14="http://schemas.microsoft.com/office/powerpoint/2010/main" val="382449664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18CFD507-456C-FE77-FB01-DD0EE7E46FBB}"/>
              </a:ext>
            </a:extLst>
          </p:cNvPr>
          <p:cNvSpPr>
            <a:spLocks noGrp="1"/>
          </p:cNvSpPr>
          <p:nvPr>
            <p:ph type="title"/>
          </p:nvPr>
        </p:nvSpPr>
        <p:spPr>
          <a:xfrm>
            <a:off x="806195" y="804672"/>
            <a:ext cx="3521359" cy="5248656"/>
          </a:xfrm>
        </p:spPr>
        <p:txBody>
          <a:bodyPr anchor="ctr">
            <a:normAutofit/>
          </a:bodyPr>
          <a:lstStyle/>
          <a:p>
            <a:pPr algn="ctr"/>
            <a:r>
              <a:rPr lang="en-US"/>
              <a:t>Some important tools in debugging</a:t>
            </a:r>
          </a:p>
        </p:txBody>
      </p:sp>
      <p:sp>
        <p:nvSpPr>
          <p:cNvPr id="3" name="Content Placeholder 2">
            <a:extLst>
              <a:ext uri="{FF2B5EF4-FFF2-40B4-BE49-F238E27FC236}">
                <a16:creationId xmlns:a16="http://schemas.microsoft.com/office/drawing/2014/main" id="{88F8E2DF-04C4-9B5B-E7D3-E2FE9C088C8C}"/>
              </a:ext>
            </a:extLst>
          </p:cNvPr>
          <p:cNvSpPr>
            <a:spLocks noGrp="1"/>
          </p:cNvSpPr>
          <p:nvPr>
            <p:ph idx="1"/>
          </p:nvPr>
        </p:nvSpPr>
        <p:spPr>
          <a:xfrm>
            <a:off x="4975861" y="804671"/>
            <a:ext cx="6399930" cy="5248657"/>
          </a:xfrm>
        </p:spPr>
        <p:txBody>
          <a:bodyPr vert="horz" lIns="91440" tIns="45720" rIns="91440" bIns="45720" rtlCol="0" anchor="ctr">
            <a:normAutofit/>
          </a:bodyPr>
          <a:lstStyle/>
          <a:p>
            <a:pPr>
              <a:lnSpc>
                <a:spcPct val="90000"/>
              </a:lnSpc>
            </a:pPr>
            <a:r>
              <a:rPr lang="en-US" sz="1700"/>
              <a:t>STEP INTO (F11)</a:t>
            </a:r>
          </a:p>
          <a:p>
            <a:pPr marL="0" indent="0">
              <a:lnSpc>
                <a:spcPct val="90000"/>
              </a:lnSpc>
              <a:buClr>
                <a:srgbClr val="8AD0D6"/>
              </a:buClr>
              <a:buNone/>
            </a:pPr>
            <a:r>
              <a:rPr lang="en-US" sz="1700"/>
              <a:t>     Executes the current statement and stops at the next statement. If the current statement is a function or a script call, then the debugger steps into that function or script, otherwise it stops at the next statement</a:t>
            </a:r>
          </a:p>
          <a:p>
            <a:pPr>
              <a:lnSpc>
                <a:spcPct val="90000"/>
              </a:lnSpc>
            </a:pPr>
            <a:r>
              <a:rPr lang="en-US" sz="1700"/>
              <a:t>STEP OVER (F10)</a:t>
            </a:r>
          </a:p>
          <a:p>
            <a:pPr marL="0" indent="0">
              <a:lnSpc>
                <a:spcPct val="90000"/>
              </a:lnSpc>
              <a:buClr>
                <a:srgbClr val="8AD0D6"/>
              </a:buClr>
              <a:buNone/>
            </a:pPr>
            <a:r>
              <a:rPr lang="en-US" sz="1700"/>
              <a:t>     </a:t>
            </a:r>
            <a:r>
              <a:rPr lang="en-US" sz="1700">
                <a:ea typeface="+mj-lt"/>
                <a:cs typeface="+mj-lt"/>
              </a:rPr>
              <a:t>Executes the current statement and stops at the next statement. If the current statement is a function or a script call, then the debugger executes the whole function or script rather than going into the function</a:t>
            </a:r>
          </a:p>
          <a:p>
            <a:pPr>
              <a:lnSpc>
                <a:spcPct val="90000"/>
              </a:lnSpc>
            </a:pPr>
            <a:r>
              <a:rPr lang="en-US" sz="1700"/>
              <a:t>STEP OUT (shift + F11)</a:t>
            </a:r>
          </a:p>
          <a:p>
            <a:pPr marL="0" indent="0">
              <a:lnSpc>
                <a:spcPct val="90000"/>
              </a:lnSpc>
              <a:buClr>
                <a:srgbClr val="8AD0D6"/>
              </a:buClr>
              <a:buNone/>
            </a:pPr>
            <a:r>
              <a:rPr lang="en-US" sz="1700"/>
              <a:t>     Steps out of the current function and up one level if the function is nested. If in the main body, the script is executed to the end, or to the next breakpoint. The skipped statements are executed, but not stepped through</a:t>
            </a:r>
          </a:p>
          <a:p>
            <a:pPr marL="0" indent="0">
              <a:lnSpc>
                <a:spcPct val="90000"/>
              </a:lnSpc>
              <a:buNone/>
            </a:pPr>
            <a:endParaRPr lang="en-US" sz="1700"/>
          </a:p>
        </p:txBody>
      </p:sp>
    </p:spTree>
    <p:extLst>
      <p:ext uri="{BB962C8B-B14F-4D97-AF65-F5344CB8AC3E}">
        <p14:creationId xmlns:p14="http://schemas.microsoft.com/office/powerpoint/2010/main" val="541228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Application>Microsoft Office PowerPoint</Application>
  <PresentationFormat>Widescreen</PresentationFormat>
  <Slides>4</Slides>
  <Notes>0</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Ion</vt:lpstr>
      <vt:lpstr>   Debugging in C#</vt:lpstr>
      <vt:lpstr>Debugging</vt:lpstr>
      <vt:lpstr>Breakpoints</vt:lpstr>
      <vt:lpstr>Some important tools in debugging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2022-11-07T04:41:41Z</dcterms:created>
  <dcterms:modified xsi:type="dcterms:W3CDTF">2022-11-07T05:48:24Z</dcterms:modified>
</cp:coreProperties>
</file>