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3D62-2800-4E89-B96D-C729B0658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E6492-8E33-4BB9-8C47-E0D31403D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C7C6-51AF-43DE-B336-09D884D2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0775-E45B-43B9-8733-B5D51B75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E33A-143E-402F-AF54-8B00D3D2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6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6345-4907-479A-B019-69607183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506F9-08C4-4FB4-B90D-CD7954B8D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DD2A-D684-43BE-BF03-A3F24229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AFC96-17E5-4EF7-A78F-11420A70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6FD9-F763-42A3-8C9F-5B5E33B9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59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29416-A2B8-46F4-B5CF-07845C17C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1CCD5-3F1D-4EF5-AD9A-D5ACB48F7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D1B5E-2AF4-41CF-B4A4-88D0962B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8CDD-304B-401A-A23C-CE45DC7D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434C-C177-484E-B73A-EE22C7D1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583D-4FBA-4B89-97CD-FBF98AC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A8B5-9466-48B6-82DF-30738AA7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8439-2C1A-4790-A7D3-F5D6850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9EC2-AA14-47FE-931C-40617329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E2D3-B492-4FB7-B617-0C0DAB02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8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5198-5691-4EAE-BA94-FB1B52BA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FA65-7854-42B3-92CA-1A70EFF3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75A1-4203-4A69-99C4-691F0417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57CD-63A9-48F6-9087-8D76E5E0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AD80B-577E-47E7-8C8A-34A6F819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792E-14B2-438C-B88B-F6E73B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ED91-AD68-4E48-B12D-C6188C0CC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075FE-5874-4CDE-ACCC-B46450417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F5518-73DE-41B8-8ABF-6405EE98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78642-68C3-441B-BC84-2D076E76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D2A9-7F36-445F-B333-973EF8EC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1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A35-1327-44FC-A665-5789CD49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D4E3A-83E3-417D-808E-A5868817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3029-7038-4006-9397-DF3384828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AD678-C9F9-4723-8A94-8DE7C41F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6E081-D421-4CA4-9F5F-A9C3E24CA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22926-03F3-47C9-9F46-52121525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C92E2-415B-411B-9D88-AD92A572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A23EF-B048-4D49-9665-CE072BE7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AF12-2914-4D0F-A637-CBA61D48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8D3DA-2A32-448A-AF70-F4FF7654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71223-27CA-404D-962A-B44DECDC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A6D-2CB0-47EE-ADBC-4AC2C53D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1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98D49-4263-4A96-9646-64172950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77E55-8183-4B33-A3E0-BD3B098A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B699-FBB1-4298-8344-9A433FE3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0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84B0-0CEE-4028-B10C-990DA80B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B75F-6BB1-4386-B07E-CD480EA9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B1B7-B11E-43CB-84E4-56D335276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8B86-1F41-4AAC-96B9-79F4CA0B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7EB1-7B71-49AC-9C59-EBEC0617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28DCB-93F3-446F-9FC0-244AF733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983C-7F76-4133-B06D-492CBD9B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3A720-EBD6-47FB-9415-E28364E9B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D790-D853-4207-8A32-A42052F2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D23D5-F810-465A-A738-7F289D3C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0E2D-56A1-4F47-BEB8-64D7364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6143-B38D-486B-9B62-381ACA11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5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CF57C-C8DD-4AC6-9E2F-220D0EE8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E6CF-6E8C-4BA0-A5C5-DA8B54309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C378-E022-4855-A85C-334125004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73A3-8794-47E3-B9AB-78A0980A0DEA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D6DF-F4B5-41E2-8038-D34E85A01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DAA1-83FC-4144-B86E-FE7A9572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E084-1E0C-4E7B-AFE4-9E4FC0F34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8DD9EB-0C25-45C7-AF6A-B72DDD1F1DF1}"/>
              </a:ext>
            </a:extLst>
          </p:cNvPr>
          <p:cNvSpPr/>
          <p:nvPr/>
        </p:nvSpPr>
        <p:spPr>
          <a:xfrm>
            <a:off x="2636668" y="2565647"/>
            <a:ext cx="1686757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ADFD89-9D4E-4B79-9D82-EFF1CC3F54CF}"/>
              </a:ext>
            </a:extLst>
          </p:cNvPr>
          <p:cNvSpPr/>
          <p:nvPr/>
        </p:nvSpPr>
        <p:spPr>
          <a:xfrm>
            <a:off x="621433" y="976547"/>
            <a:ext cx="1358283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E5CBC3-3521-4E43-B8BD-DCEC5CA58C0E}"/>
              </a:ext>
            </a:extLst>
          </p:cNvPr>
          <p:cNvSpPr/>
          <p:nvPr/>
        </p:nvSpPr>
        <p:spPr>
          <a:xfrm>
            <a:off x="486137" y="1586147"/>
            <a:ext cx="1493579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fullname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E8B82D-F940-4E24-806A-54762D3FCF8F}"/>
              </a:ext>
            </a:extLst>
          </p:cNvPr>
          <p:cNvSpPr/>
          <p:nvPr/>
        </p:nvSpPr>
        <p:spPr>
          <a:xfrm>
            <a:off x="352151" y="2204624"/>
            <a:ext cx="1627566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username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627D53-5189-4A82-93C9-F4EA6C689057}"/>
              </a:ext>
            </a:extLst>
          </p:cNvPr>
          <p:cNvSpPr/>
          <p:nvPr/>
        </p:nvSpPr>
        <p:spPr>
          <a:xfrm>
            <a:off x="361373" y="2866967"/>
            <a:ext cx="1627567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userpass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1989C-FB66-48D3-B4CF-11989FD99111}"/>
              </a:ext>
            </a:extLst>
          </p:cNvPr>
          <p:cNvSpPr/>
          <p:nvPr/>
        </p:nvSpPr>
        <p:spPr>
          <a:xfrm>
            <a:off x="352151" y="5070391"/>
            <a:ext cx="1627567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usertype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1D9FD9-BB28-4BE2-916D-D12A1B0D8EAF}"/>
              </a:ext>
            </a:extLst>
          </p:cNvPr>
          <p:cNvSpPr/>
          <p:nvPr/>
        </p:nvSpPr>
        <p:spPr>
          <a:xfrm>
            <a:off x="295549" y="3573632"/>
            <a:ext cx="1627569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49EC54-C20D-4334-ABFA-4513D5451027}"/>
              </a:ext>
            </a:extLst>
          </p:cNvPr>
          <p:cNvSpPr/>
          <p:nvPr/>
        </p:nvSpPr>
        <p:spPr>
          <a:xfrm>
            <a:off x="390156" y="4235975"/>
            <a:ext cx="1493583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5E2152-E210-4629-A95D-492C1BE1D4AD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979716" y="1242877"/>
            <a:ext cx="656952" cy="167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AC1CF-1A40-45BF-A649-1F7EA6AEED75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1979716" y="1852477"/>
            <a:ext cx="656952" cy="106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604A2-8AE7-493E-9AF0-049F5AA7B5E7}"/>
              </a:ext>
            </a:extLst>
          </p:cNvPr>
          <p:cNvCxnSpPr>
            <a:cxnSpLocks/>
            <a:stCxn id="5" idx="6"/>
            <a:endCxn id="2" idx="1"/>
          </p:cNvCxnSpPr>
          <p:nvPr/>
        </p:nvCxnSpPr>
        <p:spPr>
          <a:xfrm>
            <a:off x="1979717" y="2470954"/>
            <a:ext cx="656951" cy="44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850E6D-276A-49AF-9CF9-E467D622635D}"/>
              </a:ext>
            </a:extLst>
          </p:cNvPr>
          <p:cNvCxnSpPr>
            <a:cxnSpLocks/>
            <a:stCxn id="6" idx="6"/>
            <a:endCxn id="2" idx="1"/>
          </p:cNvCxnSpPr>
          <p:nvPr/>
        </p:nvCxnSpPr>
        <p:spPr>
          <a:xfrm flipV="1">
            <a:off x="1988940" y="2916315"/>
            <a:ext cx="647728" cy="2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13342F-D6D3-44D8-9B75-C81D68B3909D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 flipV="1">
            <a:off x="1979718" y="2916315"/>
            <a:ext cx="656950" cy="242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341E84-BCC9-488A-9EB6-FCEA3DF5BA67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1923118" y="2916315"/>
            <a:ext cx="713550" cy="92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DD84B9-D45D-457B-9F0C-9D97FEAF1314}"/>
              </a:ext>
            </a:extLst>
          </p:cNvPr>
          <p:cNvCxnSpPr>
            <a:cxnSpLocks/>
            <a:stCxn id="9" idx="6"/>
            <a:endCxn id="2" idx="1"/>
          </p:cNvCxnSpPr>
          <p:nvPr/>
        </p:nvCxnSpPr>
        <p:spPr>
          <a:xfrm flipV="1">
            <a:off x="1883739" y="2916315"/>
            <a:ext cx="752929" cy="158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EC81BE2A-C4A4-487F-A8C5-E9ACC08966DB}"/>
              </a:ext>
            </a:extLst>
          </p:cNvPr>
          <p:cNvSpPr/>
          <p:nvPr/>
        </p:nvSpPr>
        <p:spPr>
          <a:xfrm>
            <a:off x="4647294" y="2604119"/>
            <a:ext cx="1216241" cy="9706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62AEE262-2DF6-439C-AEA4-87B5A8B9358A}"/>
              </a:ext>
            </a:extLst>
          </p:cNvPr>
          <p:cNvSpPr/>
          <p:nvPr/>
        </p:nvSpPr>
        <p:spPr>
          <a:xfrm>
            <a:off x="6462100" y="1879974"/>
            <a:ext cx="1216241" cy="9706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4E9E0A5-E561-4D6D-B1FC-63545B0BF398}"/>
              </a:ext>
            </a:extLst>
          </p:cNvPr>
          <p:cNvCxnSpPr>
            <a:stCxn id="2" idx="3"/>
            <a:endCxn id="37" idx="1"/>
          </p:cNvCxnSpPr>
          <p:nvPr/>
        </p:nvCxnSpPr>
        <p:spPr>
          <a:xfrm>
            <a:off x="4323425" y="2916315"/>
            <a:ext cx="323869" cy="1731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739FD8-2246-438F-B6E8-FF7966143251}"/>
              </a:ext>
            </a:extLst>
          </p:cNvPr>
          <p:cNvSpPr/>
          <p:nvPr/>
        </p:nvSpPr>
        <p:spPr>
          <a:xfrm>
            <a:off x="6158039" y="4405539"/>
            <a:ext cx="1824362" cy="70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C33124-32CC-4C48-8386-362A908D42F5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5863535" y="3089431"/>
            <a:ext cx="294504" cy="16686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17904D7-78AB-40B1-89E7-F719538AC1BE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rot="5400000">
            <a:off x="6292751" y="3628068"/>
            <a:ext cx="155494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6438B9-30B0-448D-8B15-3D3104F35687}"/>
              </a:ext>
            </a:extLst>
          </p:cNvPr>
          <p:cNvSpPr/>
          <p:nvPr/>
        </p:nvSpPr>
        <p:spPr>
          <a:xfrm>
            <a:off x="6009633" y="884811"/>
            <a:ext cx="1686757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PROSPECT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463D54D-7CF5-4FE9-8BC8-FC3D3E43C776}"/>
              </a:ext>
            </a:extLst>
          </p:cNvPr>
          <p:cNvSpPr/>
          <p:nvPr/>
        </p:nvSpPr>
        <p:spPr>
          <a:xfrm>
            <a:off x="9062101" y="590870"/>
            <a:ext cx="1808456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err="1"/>
              <a:t>prospname</a:t>
            </a:r>
            <a:endParaRPr lang="en-IN" u="sng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1D1C309-315A-44F9-B8C7-2E0E9BF3E742}"/>
              </a:ext>
            </a:extLst>
          </p:cNvPr>
          <p:cNvSpPr/>
          <p:nvPr/>
        </p:nvSpPr>
        <p:spPr>
          <a:xfrm>
            <a:off x="9037549" y="1207367"/>
            <a:ext cx="1808456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prospId</a:t>
            </a:r>
            <a:endParaRPr lang="en-IN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41F68-B999-431F-96B4-B325FC99BA3A}"/>
              </a:ext>
            </a:extLst>
          </p:cNvPr>
          <p:cNvSpPr/>
          <p:nvPr/>
        </p:nvSpPr>
        <p:spPr>
          <a:xfrm>
            <a:off x="9037549" y="1799700"/>
            <a:ext cx="1808456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prosPhone</a:t>
            </a:r>
            <a:endParaRPr lang="en-IN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6939798-A266-45FB-8583-A318AAE3B55F}"/>
              </a:ext>
            </a:extLst>
          </p:cNvPr>
          <p:cNvSpPr/>
          <p:nvPr/>
        </p:nvSpPr>
        <p:spPr>
          <a:xfrm>
            <a:off x="9037548" y="2393771"/>
            <a:ext cx="2108871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prospAddress</a:t>
            </a:r>
            <a:endParaRPr lang="en-IN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2748795-64CB-40F6-8D72-02FD7C133B0C}"/>
              </a:ext>
            </a:extLst>
          </p:cNvPr>
          <p:cNvSpPr/>
          <p:nvPr/>
        </p:nvSpPr>
        <p:spPr>
          <a:xfrm>
            <a:off x="9062101" y="3040972"/>
            <a:ext cx="2505830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interestedModel</a:t>
            </a:r>
            <a:endParaRPr lang="en-IN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6D37560-F408-41AF-BFB5-2E931D637D76}"/>
              </a:ext>
            </a:extLst>
          </p:cNvPr>
          <p:cNvSpPr/>
          <p:nvPr/>
        </p:nvSpPr>
        <p:spPr>
          <a:xfrm>
            <a:off x="9049825" y="3711360"/>
            <a:ext cx="2518106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interestedColor</a:t>
            </a:r>
            <a:endParaRPr lang="en-IN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8BEC2A8-EF62-4372-93E0-6271C13CD565}"/>
              </a:ext>
            </a:extLst>
          </p:cNvPr>
          <p:cNvSpPr/>
          <p:nvPr/>
        </p:nvSpPr>
        <p:spPr>
          <a:xfrm>
            <a:off x="9037549" y="4358561"/>
            <a:ext cx="2108870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dateofvisit</a:t>
            </a:r>
            <a:endParaRPr lang="en-IN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6F29F4A-E6C6-4DFB-BDBF-F36784B100B1}"/>
              </a:ext>
            </a:extLst>
          </p:cNvPr>
          <p:cNvSpPr/>
          <p:nvPr/>
        </p:nvSpPr>
        <p:spPr>
          <a:xfrm>
            <a:off x="9037547" y="5110203"/>
            <a:ext cx="2108871" cy="532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hotness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0A1CE2C-C57D-4C87-80CC-8FB2196AA5D0}"/>
              </a:ext>
            </a:extLst>
          </p:cNvPr>
          <p:cNvCxnSpPr>
            <a:stCxn id="39" idx="0"/>
            <a:endCxn id="69" idx="2"/>
          </p:cNvCxnSpPr>
          <p:nvPr/>
        </p:nvCxnSpPr>
        <p:spPr>
          <a:xfrm rot="16200000" flipV="1">
            <a:off x="6814704" y="1624456"/>
            <a:ext cx="293827" cy="2172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F6F839C-9F4E-4398-8AF6-8426333F837E}"/>
              </a:ext>
            </a:extLst>
          </p:cNvPr>
          <p:cNvCxnSpPr>
            <a:endCxn id="113" idx="2"/>
          </p:cNvCxnSpPr>
          <p:nvPr/>
        </p:nvCxnSpPr>
        <p:spPr>
          <a:xfrm flipV="1">
            <a:off x="7824185" y="857200"/>
            <a:ext cx="1237916" cy="38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E66A84-2C38-4898-9756-24BE2D82EF3F}"/>
              </a:ext>
            </a:extLst>
          </p:cNvPr>
          <p:cNvCxnSpPr>
            <a:endCxn id="69" idx="3"/>
          </p:cNvCxnSpPr>
          <p:nvPr/>
        </p:nvCxnSpPr>
        <p:spPr>
          <a:xfrm flipH="1" flipV="1">
            <a:off x="7696390" y="1235479"/>
            <a:ext cx="127795" cy="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F0D5B16-DD22-471A-BF5D-12F943D7D340}"/>
              </a:ext>
            </a:extLst>
          </p:cNvPr>
          <p:cNvCxnSpPr>
            <a:cxnSpLocks/>
            <a:stCxn id="69" idx="3"/>
            <a:endCxn id="114" idx="2"/>
          </p:cNvCxnSpPr>
          <p:nvPr/>
        </p:nvCxnSpPr>
        <p:spPr>
          <a:xfrm>
            <a:off x="7696390" y="1235479"/>
            <a:ext cx="1341159" cy="238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0717A5C-4787-4B49-AA68-3AFC5F6D6470}"/>
              </a:ext>
            </a:extLst>
          </p:cNvPr>
          <p:cNvCxnSpPr>
            <a:cxnSpLocks/>
            <a:stCxn id="69" idx="3"/>
            <a:endCxn id="116" idx="2"/>
          </p:cNvCxnSpPr>
          <p:nvPr/>
        </p:nvCxnSpPr>
        <p:spPr>
          <a:xfrm>
            <a:off x="7696390" y="1235479"/>
            <a:ext cx="1341158" cy="142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230835-C386-4F2B-AE13-6BAE20D2C284}"/>
              </a:ext>
            </a:extLst>
          </p:cNvPr>
          <p:cNvCxnSpPr>
            <a:cxnSpLocks/>
            <a:stCxn id="69" idx="3"/>
            <a:endCxn id="115" idx="2"/>
          </p:cNvCxnSpPr>
          <p:nvPr/>
        </p:nvCxnSpPr>
        <p:spPr>
          <a:xfrm>
            <a:off x="7696390" y="1235479"/>
            <a:ext cx="1341159" cy="83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98723A6-F2D1-4D40-9F7C-D59A782F6E28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7760287" y="1405498"/>
            <a:ext cx="1301814" cy="190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A276BA4-0854-479D-8EC8-1DA291B42A1F}"/>
              </a:ext>
            </a:extLst>
          </p:cNvPr>
          <p:cNvCxnSpPr>
            <a:cxnSpLocks/>
            <a:stCxn id="69" idx="3"/>
            <a:endCxn id="119" idx="2"/>
          </p:cNvCxnSpPr>
          <p:nvPr/>
        </p:nvCxnSpPr>
        <p:spPr>
          <a:xfrm>
            <a:off x="7696390" y="1235479"/>
            <a:ext cx="1341159" cy="338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A6E173-879A-4293-BA7D-00A311602668}"/>
              </a:ext>
            </a:extLst>
          </p:cNvPr>
          <p:cNvCxnSpPr>
            <a:cxnSpLocks/>
            <a:stCxn id="69" idx="3"/>
            <a:endCxn id="118" idx="2"/>
          </p:cNvCxnSpPr>
          <p:nvPr/>
        </p:nvCxnSpPr>
        <p:spPr>
          <a:xfrm>
            <a:off x="7696390" y="1235479"/>
            <a:ext cx="1353435" cy="274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499B431-6003-4CC6-8F6E-B84AB7998A45}"/>
              </a:ext>
            </a:extLst>
          </p:cNvPr>
          <p:cNvCxnSpPr>
            <a:cxnSpLocks/>
          </p:cNvCxnSpPr>
          <p:nvPr/>
        </p:nvCxnSpPr>
        <p:spPr>
          <a:xfrm>
            <a:off x="7684114" y="1235479"/>
            <a:ext cx="1365711" cy="414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3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jha</dc:creator>
  <cp:lastModifiedBy>Saurabh jha</cp:lastModifiedBy>
  <cp:revision>2</cp:revision>
  <dcterms:created xsi:type="dcterms:W3CDTF">2019-10-17T08:54:26Z</dcterms:created>
  <dcterms:modified xsi:type="dcterms:W3CDTF">2019-10-17T09:12:06Z</dcterms:modified>
</cp:coreProperties>
</file>