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1" r:id="rId9"/>
    <p:sldId id="266" r:id="rId10"/>
    <p:sldId id="267" r:id="rId11"/>
    <p:sldId id="268" r:id="rId12"/>
    <p:sldId id="263" r:id="rId13"/>
    <p:sldId id="264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4D0E4-A4B5-4530-9FF4-18C4ECB9BC0E}" v="18" dt="2024-07-08T17:01:21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Kumar" userId="19bbd6f5-371b-46d6-b542-cbe822481e26" providerId="ADAL" clId="{97B4D0E4-A4B5-4530-9FF4-18C4ECB9BC0E}"/>
    <pc:docChg chg="undo redo custSel addSld delSld modSld sldOrd">
      <pc:chgData name="Saurabh Kumar" userId="19bbd6f5-371b-46d6-b542-cbe822481e26" providerId="ADAL" clId="{97B4D0E4-A4B5-4530-9FF4-18C4ECB9BC0E}" dt="2024-07-09T06:11:33.666" v="486" actId="20577"/>
      <pc:docMkLst>
        <pc:docMk/>
      </pc:docMkLst>
      <pc:sldChg chg="modSp mod">
        <pc:chgData name="Saurabh Kumar" userId="19bbd6f5-371b-46d6-b542-cbe822481e26" providerId="ADAL" clId="{97B4D0E4-A4B5-4530-9FF4-18C4ECB9BC0E}" dt="2024-07-08T06:31:07.964" v="59" actId="20577"/>
        <pc:sldMkLst>
          <pc:docMk/>
          <pc:sldMk cId="1583917334" sldId="256"/>
        </pc:sldMkLst>
        <pc:spChg chg="mod">
          <ac:chgData name="Saurabh Kumar" userId="19bbd6f5-371b-46d6-b542-cbe822481e26" providerId="ADAL" clId="{97B4D0E4-A4B5-4530-9FF4-18C4ECB9BC0E}" dt="2024-07-08T06:31:07.964" v="59" actId="20577"/>
          <ac:spMkLst>
            <pc:docMk/>
            <pc:sldMk cId="1583917334" sldId="256"/>
            <ac:spMk id="2" creationId="{B7DB7BD0-BEA0-66E9-FADA-316F96892A72}"/>
          </ac:spMkLst>
        </pc:spChg>
        <pc:spChg chg="mod">
          <ac:chgData name="Saurabh Kumar" userId="19bbd6f5-371b-46d6-b542-cbe822481e26" providerId="ADAL" clId="{97B4D0E4-A4B5-4530-9FF4-18C4ECB9BC0E}" dt="2024-07-08T06:29:48.637" v="49" actId="20577"/>
          <ac:spMkLst>
            <pc:docMk/>
            <pc:sldMk cId="1583917334" sldId="256"/>
            <ac:spMk id="3" creationId="{EA65B322-927D-4D5C-B911-8D8347E6C9A8}"/>
          </ac:spMkLst>
        </pc:spChg>
      </pc:sldChg>
      <pc:sldChg chg="modSp mod">
        <pc:chgData name="Saurabh Kumar" userId="19bbd6f5-371b-46d6-b542-cbe822481e26" providerId="ADAL" clId="{97B4D0E4-A4B5-4530-9FF4-18C4ECB9BC0E}" dt="2024-07-09T06:07:39.911" v="394" actId="20577"/>
        <pc:sldMkLst>
          <pc:docMk/>
          <pc:sldMk cId="1610452670" sldId="257"/>
        </pc:sldMkLst>
        <pc:spChg chg="mod">
          <ac:chgData name="Saurabh Kumar" userId="19bbd6f5-371b-46d6-b542-cbe822481e26" providerId="ADAL" clId="{97B4D0E4-A4B5-4530-9FF4-18C4ECB9BC0E}" dt="2024-07-09T06:07:39.911" v="394" actId="20577"/>
          <ac:spMkLst>
            <pc:docMk/>
            <pc:sldMk cId="1610452670" sldId="257"/>
            <ac:spMk id="3" creationId="{9EE40AC6-722E-AC2F-ADAE-55E1C5D5C874}"/>
          </ac:spMkLst>
        </pc:spChg>
      </pc:sldChg>
      <pc:sldChg chg="modSp mod">
        <pc:chgData name="Saurabh Kumar" userId="19bbd6f5-371b-46d6-b542-cbe822481e26" providerId="ADAL" clId="{97B4D0E4-A4B5-4530-9FF4-18C4ECB9BC0E}" dt="2024-07-08T17:15:12.426" v="377" actId="27636"/>
        <pc:sldMkLst>
          <pc:docMk/>
          <pc:sldMk cId="2984520386" sldId="258"/>
        </pc:sldMkLst>
        <pc:spChg chg="mod">
          <ac:chgData name="Saurabh Kumar" userId="19bbd6f5-371b-46d6-b542-cbe822481e26" providerId="ADAL" clId="{97B4D0E4-A4B5-4530-9FF4-18C4ECB9BC0E}" dt="2024-07-08T17:15:12.426" v="377" actId="27636"/>
          <ac:spMkLst>
            <pc:docMk/>
            <pc:sldMk cId="2984520386" sldId="258"/>
            <ac:spMk id="9" creationId="{68C305A9-736B-B1E3-E3B9-E0F6FE049293}"/>
          </ac:spMkLst>
        </pc:spChg>
      </pc:sldChg>
      <pc:sldChg chg="addSp delSp modSp mod">
        <pc:chgData name="Saurabh Kumar" userId="19bbd6f5-371b-46d6-b542-cbe822481e26" providerId="ADAL" clId="{97B4D0E4-A4B5-4530-9FF4-18C4ECB9BC0E}" dt="2024-07-08T06:06:11.272" v="40" actId="14100"/>
        <pc:sldMkLst>
          <pc:docMk/>
          <pc:sldMk cId="2180246307" sldId="259"/>
        </pc:sldMkLst>
        <pc:spChg chg="add del mod">
          <ac:chgData name="Saurabh Kumar" userId="19bbd6f5-371b-46d6-b542-cbe822481e26" providerId="ADAL" clId="{97B4D0E4-A4B5-4530-9FF4-18C4ECB9BC0E}" dt="2024-07-08T06:05:59.598" v="35" actId="931"/>
          <ac:spMkLst>
            <pc:docMk/>
            <pc:sldMk cId="2180246307" sldId="259"/>
            <ac:spMk id="4" creationId="{3E6D46A0-EB83-2FCB-199E-E57E94E62DCB}"/>
          </ac:spMkLst>
        </pc:spChg>
        <pc:picChg chg="del">
          <ac:chgData name="Saurabh Kumar" userId="19bbd6f5-371b-46d6-b542-cbe822481e26" providerId="ADAL" clId="{97B4D0E4-A4B5-4530-9FF4-18C4ECB9BC0E}" dt="2024-07-08T06:05:02.218" v="34" actId="478"/>
          <ac:picMkLst>
            <pc:docMk/>
            <pc:sldMk cId="2180246307" sldId="259"/>
            <ac:picMk id="5" creationId="{C7D2D8D8-7EF9-549A-E27B-65961BF87594}"/>
          </ac:picMkLst>
        </pc:picChg>
        <pc:picChg chg="add mod">
          <ac:chgData name="Saurabh Kumar" userId="19bbd6f5-371b-46d6-b542-cbe822481e26" providerId="ADAL" clId="{97B4D0E4-A4B5-4530-9FF4-18C4ECB9BC0E}" dt="2024-07-08T06:06:11.272" v="40" actId="14100"/>
          <ac:picMkLst>
            <pc:docMk/>
            <pc:sldMk cId="2180246307" sldId="259"/>
            <ac:picMk id="7" creationId="{0C8EB9AD-2C51-8DE2-9277-D6E11922F43A}"/>
          </ac:picMkLst>
        </pc:picChg>
      </pc:sldChg>
      <pc:sldChg chg="modSp">
        <pc:chgData name="Saurabh Kumar" userId="19bbd6f5-371b-46d6-b542-cbe822481e26" providerId="ADAL" clId="{97B4D0E4-A4B5-4530-9FF4-18C4ECB9BC0E}" dt="2024-07-08T17:01:21.447" v="370" actId="20577"/>
        <pc:sldMkLst>
          <pc:docMk/>
          <pc:sldMk cId="218859860" sldId="260"/>
        </pc:sldMkLst>
        <pc:graphicFrameChg chg="mod">
          <ac:chgData name="Saurabh Kumar" userId="19bbd6f5-371b-46d6-b542-cbe822481e26" providerId="ADAL" clId="{97B4D0E4-A4B5-4530-9FF4-18C4ECB9BC0E}" dt="2024-07-08T17:01:21.447" v="370" actId="20577"/>
          <ac:graphicFrameMkLst>
            <pc:docMk/>
            <pc:sldMk cId="218859860" sldId="260"/>
            <ac:graphicFrameMk id="5" creationId="{B9F856E9-1062-66E7-3BFE-990FD4D00D57}"/>
          </ac:graphicFrameMkLst>
        </pc:graphicFrameChg>
      </pc:sldChg>
      <pc:sldChg chg="modSp mod">
        <pc:chgData name="Saurabh Kumar" userId="19bbd6f5-371b-46d6-b542-cbe822481e26" providerId="ADAL" clId="{97B4D0E4-A4B5-4530-9FF4-18C4ECB9BC0E}" dt="2024-07-08T06:33:28.344" v="113" actId="20577"/>
        <pc:sldMkLst>
          <pc:docMk/>
          <pc:sldMk cId="904083264" sldId="261"/>
        </pc:sldMkLst>
        <pc:spChg chg="mod">
          <ac:chgData name="Saurabh Kumar" userId="19bbd6f5-371b-46d6-b542-cbe822481e26" providerId="ADAL" clId="{97B4D0E4-A4B5-4530-9FF4-18C4ECB9BC0E}" dt="2024-07-08T06:33:28.344" v="113" actId="20577"/>
          <ac:spMkLst>
            <pc:docMk/>
            <pc:sldMk cId="904083264" sldId="261"/>
            <ac:spMk id="3" creationId="{725772BE-786B-9662-1244-8AF9F88A1422}"/>
          </ac:spMkLst>
        </pc:spChg>
      </pc:sldChg>
      <pc:sldChg chg="addSp delSp modSp mod">
        <pc:chgData name="Saurabh Kumar" userId="19bbd6f5-371b-46d6-b542-cbe822481e26" providerId="ADAL" clId="{97B4D0E4-A4B5-4530-9FF4-18C4ECB9BC0E}" dt="2024-07-08T16:32:20.021" v="331" actId="1076"/>
        <pc:sldMkLst>
          <pc:docMk/>
          <pc:sldMk cId="2252457508" sldId="262"/>
        </pc:sldMkLst>
        <pc:spChg chg="add del mod">
          <ac:chgData name="Saurabh Kumar" userId="19bbd6f5-371b-46d6-b542-cbe822481e26" providerId="ADAL" clId="{97B4D0E4-A4B5-4530-9FF4-18C4ECB9BC0E}" dt="2024-07-08T16:31:56.306" v="324" actId="931"/>
          <ac:spMkLst>
            <pc:docMk/>
            <pc:sldMk cId="2252457508" sldId="262"/>
            <ac:spMk id="3" creationId="{96C63688-E952-756D-90C7-EDC46FDE4697}"/>
          </ac:spMkLst>
        </pc:spChg>
        <pc:picChg chg="del">
          <ac:chgData name="Saurabh Kumar" userId="19bbd6f5-371b-46d6-b542-cbe822481e26" providerId="ADAL" clId="{97B4D0E4-A4B5-4530-9FF4-18C4ECB9BC0E}" dt="2024-07-08T16:31:21.582" v="323" actId="478"/>
          <ac:picMkLst>
            <pc:docMk/>
            <pc:sldMk cId="2252457508" sldId="262"/>
            <ac:picMk id="5" creationId="{7971B562-028C-FEF6-D622-D6D8395BDE3E}"/>
          </ac:picMkLst>
        </pc:picChg>
        <pc:picChg chg="add mod">
          <ac:chgData name="Saurabh Kumar" userId="19bbd6f5-371b-46d6-b542-cbe822481e26" providerId="ADAL" clId="{97B4D0E4-A4B5-4530-9FF4-18C4ECB9BC0E}" dt="2024-07-08T16:32:20.021" v="331" actId="1076"/>
          <ac:picMkLst>
            <pc:docMk/>
            <pc:sldMk cId="2252457508" sldId="262"/>
            <ac:picMk id="6" creationId="{FD84826F-807A-5BE8-D4C5-0849AF4130A2}"/>
          </ac:picMkLst>
        </pc:picChg>
        <pc:picChg chg="mod">
          <ac:chgData name="Saurabh Kumar" userId="19bbd6f5-371b-46d6-b542-cbe822481e26" providerId="ADAL" clId="{97B4D0E4-A4B5-4530-9FF4-18C4ECB9BC0E}" dt="2024-07-08T16:32:18.158" v="330" actId="1076"/>
          <ac:picMkLst>
            <pc:docMk/>
            <pc:sldMk cId="2252457508" sldId="262"/>
            <ac:picMk id="7" creationId="{A059FD7E-2666-B110-7083-685EBD47B963}"/>
          </ac:picMkLst>
        </pc:picChg>
      </pc:sldChg>
      <pc:sldChg chg="modSp mod">
        <pc:chgData name="Saurabh Kumar" userId="19bbd6f5-371b-46d6-b542-cbe822481e26" providerId="ADAL" clId="{97B4D0E4-A4B5-4530-9FF4-18C4ECB9BC0E}" dt="2024-07-09T06:07:05.772" v="385" actId="20577"/>
        <pc:sldMkLst>
          <pc:docMk/>
          <pc:sldMk cId="469318639" sldId="263"/>
        </pc:sldMkLst>
        <pc:spChg chg="mod">
          <ac:chgData name="Saurabh Kumar" userId="19bbd6f5-371b-46d6-b542-cbe822481e26" providerId="ADAL" clId="{97B4D0E4-A4B5-4530-9FF4-18C4ECB9BC0E}" dt="2024-07-09T06:07:05.772" v="385" actId="20577"/>
          <ac:spMkLst>
            <pc:docMk/>
            <pc:sldMk cId="469318639" sldId="263"/>
            <ac:spMk id="2" creationId="{D633443D-F359-0CD0-1992-28CBC5C2D0AC}"/>
          </ac:spMkLst>
        </pc:spChg>
        <pc:spChg chg="mod">
          <ac:chgData name="Saurabh Kumar" userId="19bbd6f5-371b-46d6-b542-cbe822481e26" providerId="ADAL" clId="{97B4D0E4-A4B5-4530-9FF4-18C4ECB9BC0E}" dt="2024-07-08T06:34:48.596" v="116" actId="20577"/>
          <ac:spMkLst>
            <pc:docMk/>
            <pc:sldMk cId="469318639" sldId="263"/>
            <ac:spMk id="3" creationId="{C9C0291D-DEC7-0727-9155-20A1536A149D}"/>
          </ac:spMkLst>
        </pc:spChg>
      </pc:sldChg>
      <pc:sldChg chg="addSp delSp modSp mod">
        <pc:chgData name="Saurabh Kumar" userId="19bbd6f5-371b-46d6-b542-cbe822481e26" providerId="ADAL" clId="{97B4D0E4-A4B5-4530-9FF4-18C4ECB9BC0E}" dt="2024-07-08T16:41:42.818" v="347" actId="14100"/>
        <pc:sldMkLst>
          <pc:docMk/>
          <pc:sldMk cId="1090030067" sldId="264"/>
        </pc:sldMkLst>
        <pc:spChg chg="add del mod">
          <ac:chgData name="Saurabh Kumar" userId="19bbd6f5-371b-46d6-b542-cbe822481e26" providerId="ADAL" clId="{97B4D0E4-A4B5-4530-9FF4-18C4ECB9BC0E}" dt="2024-07-08T16:41:21.255" v="340" actId="931"/>
          <ac:spMkLst>
            <pc:docMk/>
            <pc:sldMk cId="1090030067" sldId="264"/>
            <ac:spMk id="4" creationId="{57B68182-C4E0-FF08-B483-B9A1644F253C}"/>
          </ac:spMkLst>
        </pc:spChg>
        <pc:spChg chg="add del mod">
          <ac:chgData name="Saurabh Kumar" userId="19bbd6f5-371b-46d6-b542-cbe822481e26" providerId="ADAL" clId="{97B4D0E4-A4B5-4530-9FF4-18C4ECB9BC0E}" dt="2024-07-08T05:51:19.571" v="8" actId="931"/>
          <ac:spMkLst>
            <pc:docMk/>
            <pc:sldMk cId="1090030067" sldId="264"/>
            <ac:spMk id="5" creationId="{53AB365A-509E-937B-CAC1-59F7682643C9}"/>
          </ac:spMkLst>
        </pc:spChg>
        <pc:graphicFrameChg chg="del">
          <ac:chgData name="Saurabh Kumar" userId="19bbd6f5-371b-46d6-b542-cbe822481e26" providerId="ADAL" clId="{97B4D0E4-A4B5-4530-9FF4-18C4ECB9BC0E}" dt="2024-07-08T05:50:38.264" v="0" actId="21"/>
          <ac:graphicFrameMkLst>
            <pc:docMk/>
            <pc:sldMk cId="1090030067" sldId="264"/>
            <ac:graphicFrameMk id="4" creationId="{665337B7-B727-DE4A-9F1F-AE6805A2A808}"/>
          </ac:graphicFrameMkLst>
        </pc:graphicFrameChg>
        <pc:picChg chg="add mod">
          <ac:chgData name="Saurabh Kumar" userId="19bbd6f5-371b-46d6-b542-cbe822481e26" providerId="ADAL" clId="{97B4D0E4-A4B5-4530-9FF4-18C4ECB9BC0E}" dt="2024-07-08T16:41:42.818" v="347" actId="14100"/>
          <ac:picMkLst>
            <pc:docMk/>
            <pc:sldMk cId="1090030067" sldId="264"/>
            <ac:picMk id="6" creationId="{597681B9-C6E8-31F9-CF1A-1953CAF97420}"/>
          </ac:picMkLst>
        </pc:picChg>
        <pc:picChg chg="add mod">
          <ac:chgData name="Saurabh Kumar" userId="19bbd6f5-371b-46d6-b542-cbe822481e26" providerId="ADAL" clId="{97B4D0E4-A4B5-4530-9FF4-18C4ECB9BC0E}" dt="2024-07-08T05:51:10.877" v="7" actId="931"/>
          <ac:picMkLst>
            <pc:docMk/>
            <pc:sldMk cId="1090030067" sldId="264"/>
            <ac:picMk id="7" creationId="{BC4CC34D-7E04-3DAF-20E9-1F04DDFCF4C5}"/>
          </ac:picMkLst>
        </pc:picChg>
        <pc:picChg chg="add del mod">
          <ac:chgData name="Saurabh Kumar" userId="19bbd6f5-371b-46d6-b542-cbe822481e26" providerId="ADAL" clId="{97B4D0E4-A4B5-4530-9FF4-18C4ECB9BC0E}" dt="2024-07-08T16:41:11.471" v="339" actId="478"/>
          <ac:picMkLst>
            <pc:docMk/>
            <pc:sldMk cId="1090030067" sldId="264"/>
            <ac:picMk id="9" creationId="{0A527A91-DC70-C262-2703-CE1FE5959936}"/>
          </ac:picMkLst>
        </pc:picChg>
      </pc:sldChg>
      <pc:sldChg chg="modSp mod">
        <pc:chgData name="Saurabh Kumar" userId="19bbd6f5-371b-46d6-b542-cbe822481e26" providerId="ADAL" clId="{97B4D0E4-A4B5-4530-9FF4-18C4ECB9BC0E}" dt="2024-07-08T06:34:06.316" v="115" actId="20577"/>
        <pc:sldMkLst>
          <pc:docMk/>
          <pc:sldMk cId="2433053252" sldId="266"/>
        </pc:sldMkLst>
        <pc:spChg chg="mod">
          <ac:chgData name="Saurabh Kumar" userId="19bbd6f5-371b-46d6-b542-cbe822481e26" providerId="ADAL" clId="{97B4D0E4-A4B5-4530-9FF4-18C4ECB9BC0E}" dt="2024-07-08T06:34:06.316" v="115" actId="20577"/>
          <ac:spMkLst>
            <pc:docMk/>
            <pc:sldMk cId="2433053252" sldId="266"/>
            <ac:spMk id="2" creationId="{D1A8BC6C-86F6-02FF-3139-42F09412CBA5}"/>
          </ac:spMkLst>
        </pc:spChg>
      </pc:sldChg>
      <pc:sldChg chg="modSp mod ord">
        <pc:chgData name="Saurabh Kumar" userId="19bbd6f5-371b-46d6-b542-cbe822481e26" providerId="ADAL" clId="{97B4D0E4-A4B5-4530-9FF4-18C4ECB9BC0E}" dt="2024-07-09T06:06:58.493" v="383" actId="20577"/>
        <pc:sldMkLst>
          <pc:docMk/>
          <pc:sldMk cId="2992325017" sldId="267"/>
        </pc:sldMkLst>
        <pc:spChg chg="mod">
          <ac:chgData name="Saurabh Kumar" userId="19bbd6f5-371b-46d6-b542-cbe822481e26" providerId="ADAL" clId="{97B4D0E4-A4B5-4530-9FF4-18C4ECB9BC0E}" dt="2024-07-09T06:06:58.493" v="383" actId="20577"/>
          <ac:spMkLst>
            <pc:docMk/>
            <pc:sldMk cId="2992325017" sldId="267"/>
            <ac:spMk id="2" creationId="{93A597AE-72B5-109F-E4A6-69DA842DD60F}"/>
          </ac:spMkLst>
        </pc:spChg>
        <pc:graphicFrameChg chg="mod">
          <ac:chgData name="Saurabh Kumar" userId="19bbd6f5-371b-46d6-b542-cbe822481e26" providerId="ADAL" clId="{97B4D0E4-A4B5-4530-9FF4-18C4ECB9BC0E}" dt="2024-07-08T06:35:47.229" v="117" actId="20577"/>
          <ac:graphicFrameMkLst>
            <pc:docMk/>
            <pc:sldMk cId="2992325017" sldId="267"/>
            <ac:graphicFrameMk id="5" creationId="{A98E80F7-A49B-34F1-9F98-286D9FC9BAE8}"/>
          </ac:graphicFrameMkLst>
        </pc:graphicFrameChg>
      </pc:sldChg>
      <pc:sldChg chg="addSp delSp modSp mod ord">
        <pc:chgData name="Saurabh Kumar" userId="19bbd6f5-371b-46d6-b542-cbe822481e26" providerId="ADAL" clId="{97B4D0E4-A4B5-4530-9FF4-18C4ECB9BC0E}" dt="2024-07-09T06:06:48.386" v="381"/>
        <pc:sldMkLst>
          <pc:docMk/>
          <pc:sldMk cId="2169278611" sldId="268"/>
        </pc:sldMkLst>
        <pc:picChg chg="add mod">
          <ac:chgData name="Saurabh Kumar" userId="19bbd6f5-371b-46d6-b542-cbe822481e26" providerId="ADAL" clId="{97B4D0E4-A4B5-4530-9FF4-18C4ECB9BC0E}" dt="2024-07-08T07:41:58.226" v="173" actId="14100"/>
          <ac:picMkLst>
            <pc:docMk/>
            <pc:sldMk cId="2169278611" sldId="268"/>
            <ac:picMk id="5" creationId="{B12845F7-6C3E-5272-E1B8-0014E80BC121}"/>
          </ac:picMkLst>
        </pc:picChg>
        <pc:picChg chg="del">
          <ac:chgData name="Saurabh Kumar" userId="19bbd6f5-371b-46d6-b542-cbe822481e26" providerId="ADAL" clId="{97B4D0E4-A4B5-4530-9FF4-18C4ECB9BC0E}" dt="2024-07-08T07:41:16.996" v="164" actId="478"/>
          <ac:picMkLst>
            <pc:docMk/>
            <pc:sldMk cId="2169278611" sldId="268"/>
            <ac:picMk id="20" creationId="{F56238AF-4C5E-D666-9D7B-1ABD42EE9D13}"/>
          </ac:picMkLst>
        </pc:picChg>
      </pc:sldChg>
      <pc:sldChg chg="addSp modSp mod">
        <pc:chgData name="Saurabh Kumar" userId="19bbd6f5-371b-46d6-b542-cbe822481e26" providerId="ADAL" clId="{97B4D0E4-A4B5-4530-9FF4-18C4ECB9BC0E}" dt="2024-07-08T05:55:42.563" v="33" actId="20577"/>
        <pc:sldMkLst>
          <pc:docMk/>
          <pc:sldMk cId="4227746004" sldId="269"/>
        </pc:sldMkLst>
        <pc:spChg chg="add mod">
          <ac:chgData name="Saurabh Kumar" userId="19bbd6f5-371b-46d6-b542-cbe822481e26" providerId="ADAL" clId="{97B4D0E4-A4B5-4530-9FF4-18C4ECB9BC0E}" dt="2024-07-08T05:55:42.563" v="33" actId="20577"/>
          <ac:spMkLst>
            <pc:docMk/>
            <pc:sldMk cId="4227746004" sldId="269"/>
            <ac:spMk id="3" creationId="{F2E9195E-58AD-441A-CBD3-9BC661BC77F5}"/>
          </ac:spMkLst>
        </pc:spChg>
      </pc:sldChg>
      <pc:sldChg chg="modSp new mod ord">
        <pc:chgData name="Saurabh Kumar" userId="19bbd6f5-371b-46d6-b542-cbe822481e26" providerId="ADAL" clId="{97B4D0E4-A4B5-4530-9FF4-18C4ECB9BC0E}" dt="2024-07-09T06:11:33.666" v="486" actId="20577"/>
        <pc:sldMkLst>
          <pc:docMk/>
          <pc:sldMk cId="1648112569" sldId="270"/>
        </pc:sldMkLst>
        <pc:spChg chg="mod">
          <ac:chgData name="Saurabh Kumar" userId="19bbd6f5-371b-46d6-b542-cbe822481e26" providerId="ADAL" clId="{97B4D0E4-A4B5-4530-9FF4-18C4ECB9BC0E}" dt="2024-07-08T07:34:55.299" v="163" actId="20577"/>
          <ac:spMkLst>
            <pc:docMk/>
            <pc:sldMk cId="1648112569" sldId="270"/>
            <ac:spMk id="2" creationId="{203C0DC3-F9D8-D8F7-1338-6CAB4617D994}"/>
          </ac:spMkLst>
        </pc:spChg>
        <pc:spChg chg="mod">
          <ac:chgData name="Saurabh Kumar" userId="19bbd6f5-371b-46d6-b542-cbe822481e26" providerId="ADAL" clId="{97B4D0E4-A4B5-4530-9FF4-18C4ECB9BC0E}" dt="2024-07-09T06:11:33.666" v="486" actId="20577"/>
          <ac:spMkLst>
            <pc:docMk/>
            <pc:sldMk cId="1648112569" sldId="270"/>
            <ac:spMk id="3" creationId="{DC5B5683-D33C-AFD0-F9E4-62C2F4E4DA9E}"/>
          </ac:spMkLst>
        </pc:spChg>
      </pc:sldChg>
      <pc:sldChg chg="new del">
        <pc:chgData name="Saurabh Kumar" userId="19bbd6f5-371b-46d6-b542-cbe822481e26" providerId="ADAL" clId="{97B4D0E4-A4B5-4530-9FF4-18C4ECB9BC0E}" dt="2024-07-08T06:15:24.849" v="42" actId="47"/>
        <pc:sldMkLst>
          <pc:docMk/>
          <pc:sldMk cId="2325924504" sldId="270"/>
        </pc:sldMkLst>
      </pc:sldChg>
      <pc:sldChg chg="addSp delSp modSp new mod">
        <pc:chgData name="Saurabh Kumar" userId="19bbd6f5-371b-46d6-b542-cbe822481e26" providerId="ADAL" clId="{97B4D0E4-A4B5-4530-9FF4-18C4ECB9BC0E}" dt="2024-07-08T16:41:03.993" v="338" actId="14100"/>
        <pc:sldMkLst>
          <pc:docMk/>
          <pc:sldMk cId="748724838" sldId="271"/>
        </pc:sldMkLst>
        <pc:spChg chg="del">
          <ac:chgData name="Saurabh Kumar" userId="19bbd6f5-371b-46d6-b542-cbe822481e26" providerId="ADAL" clId="{97B4D0E4-A4B5-4530-9FF4-18C4ECB9BC0E}" dt="2024-07-08T16:33:16.403" v="333" actId="478"/>
          <ac:spMkLst>
            <pc:docMk/>
            <pc:sldMk cId="748724838" sldId="271"/>
            <ac:spMk id="2" creationId="{D340CBEF-B13E-580F-544D-8C9059A6F0B8}"/>
          </ac:spMkLst>
        </pc:spChg>
        <pc:spChg chg="del">
          <ac:chgData name="Saurabh Kumar" userId="19bbd6f5-371b-46d6-b542-cbe822481e26" providerId="ADAL" clId="{97B4D0E4-A4B5-4530-9FF4-18C4ECB9BC0E}" dt="2024-07-08T16:40:57.656" v="334" actId="931"/>
          <ac:spMkLst>
            <pc:docMk/>
            <pc:sldMk cId="748724838" sldId="271"/>
            <ac:spMk id="3" creationId="{7E5B3D83-BA1C-1807-F318-AE6F73FE235C}"/>
          </ac:spMkLst>
        </pc:spChg>
        <pc:picChg chg="add mod">
          <ac:chgData name="Saurabh Kumar" userId="19bbd6f5-371b-46d6-b542-cbe822481e26" providerId="ADAL" clId="{97B4D0E4-A4B5-4530-9FF4-18C4ECB9BC0E}" dt="2024-07-08T16:41:03.993" v="338" actId="14100"/>
          <ac:picMkLst>
            <pc:docMk/>
            <pc:sldMk cId="748724838" sldId="271"/>
            <ac:picMk id="5" creationId="{7D9E1875-50FA-B9EF-3BDC-7A159EA88D1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51F7C-BA16-4C97-BF46-30801EC523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78423F26-AF78-4C15-A306-75958297B085}">
      <dgm:prSet/>
      <dgm:spPr/>
      <dgm:t>
        <a:bodyPr/>
        <a:lstStyle/>
        <a:p>
          <a:pPr>
            <a:defRPr cap="all"/>
          </a:pPr>
          <a:r>
            <a:rPr lang="en-IN" dirty="0">
              <a:solidFill>
                <a:schemeClr val="tx1"/>
              </a:solidFill>
            </a:rPr>
            <a:t>Loading the data in the database</a:t>
          </a:r>
          <a:endParaRPr lang="en-US" dirty="0">
            <a:solidFill>
              <a:schemeClr val="tx1"/>
            </a:solidFill>
          </a:endParaRPr>
        </a:p>
      </dgm:t>
    </dgm:pt>
    <dgm:pt modelId="{37C149CA-8AED-4358-8227-3BCEDC3768A4}" type="parTrans" cxnId="{00BCC116-09DD-4E0F-8CBF-E22515B3F1A3}">
      <dgm:prSet/>
      <dgm:spPr/>
      <dgm:t>
        <a:bodyPr/>
        <a:lstStyle/>
        <a:p>
          <a:endParaRPr lang="en-US"/>
        </a:p>
      </dgm:t>
    </dgm:pt>
    <dgm:pt modelId="{46BC57E9-E01B-4EC0-B76C-7D040CA59D81}" type="sibTrans" cxnId="{00BCC116-09DD-4E0F-8CBF-E22515B3F1A3}">
      <dgm:prSet/>
      <dgm:spPr/>
      <dgm:t>
        <a:bodyPr/>
        <a:lstStyle/>
        <a:p>
          <a:endParaRPr lang="en-US"/>
        </a:p>
      </dgm:t>
    </dgm:pt>
    <dgm:pt modelId="{E0759B4C-315C-4662-9EA4-8E5C5218727B}">
      <dgm:prSet/>
      <dgm:spPr/>
      <dgm:t>
        <a:bodyPr/>
        <a:lstStyle/>
        <a:p>
          <a:pPr>
            <a:defRPr cap="all"/>
          </a:pPr>
          <a:r>
            <a:rPr lang="en-IN" dirty="0">
              <a:solidFill>
                <a:schemeClr val="tx1"/>
              </a:solidFill>
            </a:rPr>
            <a:t>Querying through SQL to get the general business answers.</a:t>
          </a:r>
          <a:endParaRPr lang="en-US" dirty="0">
            <a:solidFill>
              <a:schemeClr val="tx1"/>
            </a:solidFill>
          </a:endParaRPr>
        </a:p>
      </dgm:t>
    </dgm:pt>
    <dgm:pt modelId="{8A7187C8-F589-4359-BFC9-8A684BE4A4EF}" type="parTrans" cxnId="{356A1E17-737F-4D49-BFF9-ADCB93A734F4}">
      <dgm:prSet/>
      <dgm:spPr/>
      <dgm:t>
        <a:bodyPr/>
        <a:lstStyle/>
        <a:p>
          <a:endParaRPr lang="en-US"/>
        </a:p>
      </dgm:t>
    </dgm:pt>
    <dgm:pt modelId="{CBDF2EDD-5EC7-4DB1-B045-6581D3F4CDFC}" type="sibTrans" cxnId="{356A1E17-737F-4D49-BFF9-ADCB93A734F4}">
      <dgm:prSet/>
      <dgm:spPr/>
      <dgm:t>
        <a:bodyPr/>
        <a:lstStyle/>
        <a:p>
          <a:endParaRPr lang="en-US"/>
        </a:p>
      </dgm:t>
    </dgm:pt>
    <dgm:pt modelId="{07D7E563-1EFD-4EE5-9427-DA753FA79EDD}" type="pres">
      <dgm:prSet presAssocID="{7ED51F7C-BA16-4C97-BF46-30801EC5233D}" presName="root" presStyleCnt="0">
        <dgm:presLayoutVars>
          <dgm:dir/>
          <dgm:resizeHandles val="exact"/>
        </dgm:presLayoutVars>
      </dgm:prSet>
      <dgm:spPr/>
    </dgm:pt>
    <dgm:pt modelId="{3778CBBD-C4FE-4CB2-82C0-A01A4F1FA3FF}" type="pres">
      <dgm:prSet presAssocID="{78423F26-AF78-4C15-A306-75958297B085}" presName="compNode" presStyleCnt="0"/>
      <dgm:spPr/>
    </dgm:pt>
    <dgm:pt modelId="{3E63E3A4-F2AA-4F69-8CC3-8B691CBCD06B}" type="pres">
      <dgm:prSet presAssocID="{78423F26-AF78-4C15-A306-75958297B085}" presName="iconBgRect" presStyleLbl="bgShp" presStyleIdx="0" presStyleCnt="2"/>
      <dgm:spPr/>
    </dgm:pt>
    <dgm:pt modelId="{907AC3BE-CC94-49FC-B9C9-75BD2E9EFC5E}" type="pres">
      <dgm:prSet presAssocID="{78423F26-AF78-4C15-A306-75958297B0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464994-434A-4298-8B0E-E5234D0332D9}" type="pres">
      <dgm:prSet presAssocID="{78423F26-AF78-4C15-A306-75958297B085}" presName="spaceRect" presStyleCnt="0"/>
      <dgm:spPr/>
    </dgm:pt>
    <dgm:pt modelId="{060D777C-7A0D-474A-A0AD-2B8DF6930837}" type="pres">
      <dgm:prSet presAssocID="{78423F26-AF78-4C15-A306-75958297B085}" presName="textRect" presStyleLbl="revTx" presStyleIdx="0" presStyleCnt="2">
        <dgm:presLayoutVars>
          <dgm:chMax val="1"/>
          <dgm:chPref val="1"/>
        </dgm:presLayoutVars>
      </dgm:prSet>
      <dgm:spPr/>
    </dgm:pt>
    <dgm:pt modelId="{B9A586A7-D163-4FC2-B774-8821379A6ACC}" type="pres">
      <dgm:prSet presAssocID="{46BC57E9-E01B-4EC0-B76C-7D040CA59D81}" presName="sibTrans" presStyleCnt="0"/>
      <dgm:spPr/>
    </dgm:pt>
    <dgm:pt modelId="{5DC79313-AA99-4BBB-98D4-D8D235D4E1BE}" type="pres">
      <dgm:prSet presAssocID="{E0759B4C-315C-4662-9EA4-8E5C5218727B}" presName="compNode" presStyleCnt="0"/>
      <dgm:spPr/>
    </dgm:pt>
    <dgm:pt modelId="{9E46F0FB-2A68-4F5D-8398-99D1B2F4A971}" type="pres">
      <dgm:prSet presAssocID="{E0759B4C-315C-4662-9EA4-8E5C5218727B}" presName="iconBgRect" presStyleLbl="bgShp" presStyleIdx="1" presStyleCnt="2"/>
      <dgm:spPr/>
    </dgm:pt>
    <dgm:pt modelId="{121AD2B4-3872-4FF2-878A-560C490DAFBA}" type="pres">
      <dgm:prSet presAssocID="{E0759B4C-315C-4662-9EA4-8E5C521872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7A07B60-40DF-4DA1-809B-F7458C754097}" type="pres">
      <dgm:prSet presAssocID="{E0759B4C-315C-4662-9EA4-8E5C5218727B}" presName="spaceRect" presStyleCnt="0"/>
      <dgm:spPr/>
    </dgm:pt>
    <dgm:pt modelId="{AF5F23C4-E2D6-415D-931E-794FEEA22567}" type="pres">
      <dgm:prSet presAssocID="{E0759B4C-315C-4662-9EA4-8E5C5218727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0BCC116-09DD-4E0F-8CBF-E22515B3F1A3}" srcId="{7ED51F7C-BA16-4C97-BF46-30801EC5233D}" destId="{78423F26-AF78-4C15-A306-75958297B085}" srcOrd="0" destOrd="0" parTransId="{37C149CA-8AED-4358-8227-3BCEDC3768A4}" sibTransId="{46BC57E9-E01B-4EC0-B76C-7D040CA59D81}"/>
    <dgm:cxn modelId="{356A1E17-737F-4D49-BFF9-ADCB93A734F4}" srcId="{7ED51F7C-BA16-4C97-BF46-30801EC5233D}" destId="{E0759B4C-315C-4662-9EA4-8E5C5218727B}" srcOrd="1" destOrd="0" parTransId="{8A7187C8-F589-4359-BFC9-8A684BE4A4EF}" sibTransId="{CBDF2EDD-5EC7-4DB1-B045-6581D3F4CDFC}"/>
    <dgm:cxn modelId="{612C4256-E251-422C-B673-2A5F4BB1CCBD}" type="presOf" srcId="{78423F26-AF78-4C15-A306-75958297B085}" destId="{060D777C-7A0D-474A-A0AD-2B8DF6930837}" srcOrd="0" destOrd="0" presId="urn:microsoft.com/office/officeart/2018/5/layout/IconCircleLabelList"/>
    <dgm:cxn modelId="{B4D7C196-B9C1-4925-853C-65EABE84B3B3}" type="presOf" srcId="{7ED51F7C-BA16-4C97-BF46-30801EC5233D}" destId="{07D7E563-1EFD-4EE5-9427-DA753FA79EDD}" srcOrd="0" destOrd="0" presId="urn:microsoft.com/office/officeart/2018/5/layout/IconCircleLabelList"/>
    <dgm:cxn modelId="{6466CEBC-B644-414B-91CB-1C8A92D2ABF6}" type="presOf" srcId="{E0759B4C-315C-4662-9EA4-8E5C5218727B}" destId="{AF5F23C4-E2D6-415D-931E-794FEEA22567}" srcOrd="0" destOrd="0" presId="urn:microsoft.com/office/officeart/2018/5/layout/IconCircleLabelList"/>
    <dgm:cxn modelId="{06FD3FF5-0C3B-42B9-8F4B-E356E045F467}" type="presParOf" srcId="{07D7E563-1EFD-4EE5-9427-DA753FA79EDD}" destId="{3778CBBD-C4FE-4CB2-82C0-A01A4F1FA3FF}" srcOrd="0" destOrd="0" presId="urn:microsoft.com/office/officeart/2018/5/layout/IconCircleLabelList"/>
    <dgm:cxn modelId="{2F0E7026-F7CF-4309-B9DF-76C03865A8CD}" type="presParOf" srcId="{3778CBBD-C4FE-4CB2-82C0-A01A4F1FA3FF}" destId="{3E63E3A4-F2AA-4F69-8CC3-8B691CBCD06B}" srcOrd="0" destOrd="0" presId="urn:microsoft.com/office/officeart/2018/5/layout/IconCircleLabelList"/>
    <dgm:cxn modelId="{4EF63BF3-19AC-4AD2-94BF-33C1C0F3550A}" type="presParOf" srcId="{3778CBBD-C4FE-4CB2-82C0-A01A4F1FA3FF}" destId="{907AC3BE-CC94-49FC-B9C9-75BD2E9EFC5E}" srcOrd="1" destOrd="0" presId="urn:microsoft.com/office/officeart/2018/5/layout/IconCircleLabelList"/>
    <dgm:cxn modelId="{D8282278-ED51-44EB-929E-642F53CC1D7B}" type="presParOf" srcId="{3778CBBD-C4FE-4CB2-82C0-A01A4F1FA3FF}" destId="{87464994-434A-4298-8B0E-E5234D0332D9}" srcOrd="2" destOrd="0" presId="urn:microsoft.com/office/officeart/2018/5/layout/IconCircleLabelList"/>
    <dgm:cxn modelId="{DF9CA566-0673-46F3-B4BF-5F16F616A482}" type="presParOf" srcId="{3778CBBD-C4FE-4CB2-82C0-A01A4F1FA3FF}" destId="{060D777C-7A0D-474A-A0AD-2B8DF6930837}" srcOrd="3" destOrd="0" presId="urn:microsoft.com/office/officeart/2018/5/layout/IconCircleLabelList"/>
    <dgm:cxn modelId="{12B0CDDA-1F99-4A3A-A4F8-5BF57C54DED9}" type="presParOf" srcId="{07D7E563-1EFD-4EE5-9427-DA753FA79EDD}" destId="{B9A586A7-D163-4FC2-B774-8821379A6ACC}" srcOrd="1" destOrd="0" presId="urn:microsoft.com/office/officeart/2018/5/layout/IconCircleLabelList"/>
    <dgm:cxn modelId="{E30D8B49-2A29-4595-BA25-47B3EAC27494}" type="presParOf" srcId="{07D7E563-1EFD-4EE5-9427-DA753FA79EDD}" destId="{5DC79313-AA99-4BBB-98D4-D8D235D4E1BE}" srcOrd="2" destOrd="0" presId="urn:microsoft.com/office/officeart/2018/5/layout/IconCircleLabelList"/>
    <dgm:cxn modelId="{3A511071-CF05-45BC-BA0D-8A76835BE0A6}" type="presParOf" srcId="{5DC79313-AA99-4BBB-98D4-D8D235D4E1BE}" destId="{9E46F0FB-2A68-4F5D-8398-99D1B2F4A971}" srcOrd="0" destOrd="0" presId="urn:microsoft.com/office/officeart/2018/5/layout/IconCircleLabelList"/>
    <dgm:cxn modelId="{EFE37070-A460-44DC-82A3-32EE770692FA}" type="presParOf" srcId="{5DC79313-AA99-4BBB-98D4-D8D235D4E1BE}" destId="{121AD2B4-3872-4FF2-878A-560C490DAFBA}" srcOrd="1" destOrd="0" presId="urn:microsoft.com/office/officeart/2018/5/layout/IconCircleLabelList"/>
    <dgm:cxn modelId="{F985F709-1AE9-4481-9D66-CA6CBC9E31FB}" type="presParOf" srcId="{5DC79313-AA99-4BBB-98D4-D8D235D4E1BE}" destId="{17A07B60-40DF-4DA1-809B-F7458C754097}" srcOrd="2" destOrd="0" presId="urn:microsoft.com/office/officeart/2018/5/layout/IconCircleLabelList"/>
    <dgm:cxn modelId="{1084521B-0397-430A-A9A8-04366C7C295A}" type="presParOf" srcId="{5DC79313-AA99-4BBB-98D4-D8D235D4E1BE}" destId="{AF5F23C4-E2D6-415D-931E-794FEEA225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6E73C-735E-4F22-9F68-0A9EBC31B2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DDBAC1-C47E-4A63-82FD-D2883FC70649}">
      <dgm:prSet/>
      <dgm:spPr/>
      <dgm:t>
        <a:bodyPr/>
        <a:lstStyle/>
        <a:p>
          <a:r>
            <a:rPr lang="en-IN"/>
            <a:t>Why deployment needed?</a:t>
          </a:r>
          <a:endParaRPr lang="en-US"/>
        </a:p>
      </dgm:t>
    </dgm:pt>
    <dgm:pt modelId="{C71592ED-DD02-429D-B392-88187944235B}" type="parTrans" cxnId="{9409778E-0DEF-4B94-AA4A-9C3F50077EED}">
      <dgm:prSet/>
      <dgm:spPr/>
      <dgm:t>
        <a:bodyPr/>
        <a:lstStyle/>
        <a:p>
          <a:endParaRPr lang="en-US"/>
        </a:p>
      </dgm:t>
    </dgm:pt>
    <dgm:pt modelId="{42E61B2A-78C1-4983-AC38-D8169D5CDE57}" type="sibTrans" cxnId="{9409778E-0DEF-4B94-AA4A-9C3F50077EED}">
      <dgm:prSet/>
      <dgm:spPr/>
      <dgm:t>
        <a:bodyPr/>
        <a:lstStyle/>
        <a:p>
          <a:endParaRPr lang="en-US"/>
        </a:p>
      </dgm:t>
    </dgm:pt>
    <dgm:pt modelId="{7799677D-4EAE-47BC-882B-8664F8D3EBF4}">
      <dgm:prSet/>
      <dgm:spPr/>
      <dgm:t>
        <a:bodyPr/>
        <a:lstStyle/>
        <a:p>
          <a:r>
            <a:rPr lang="en-IN"/>
            <a:t>-- It is not limited to access by only one individual and the data should be accessible to many requests at a time. </a:t>
          </a:r>
          <a:endParaRPr lang="en-US" dirty="0"/>
        </a:p>
      </dgm:t>
    </dgm:pt>
    <dgm:pt modelId="{EC7F8F73-1C0E-41CE-9DE3-E379C98A8F0E}" type="parTrans" cxnId="{749E822F-071A-414D-AE7E-830BB07CE850}">
      <dgm:prSet/>
      <dgm:spPr/>
      <dgm:t>
        <a:bodyPr/>
        <a:lstStyle/>
        <a:p>
          <a:endParaRPr lang="en-US"/>
        </a:p>
      </dgm:t>
    </dgm:pt>
    <dgm:pt modelId="{BC5FDC85-BCE0-4237-8D53-91FDEC014A07}" type="sibTrans" cxnId="{749E822F-071A-414D-AE7E-830BB07CE850}">
      <dgm:prSet/>
      <dgm:spPr/>
      <dgm:t>
        <a:bodyPr/>
        <a:lstStyle/>
        <a:p>
          <a:endParaRPr lang="en-US"/>
        </a:p>
      </dgm:t>
    </dgm:pt>
    <dgm:pt modelId="{E9F78BE8-5BE7-4EAC-96E3-3F2BE784060C}" type="pres">
      <dgm:prSet presAssocID="{3D56E73C-735E-4F22-9F68-0A9EBC31B229}" presName="root" presStyleCnt="0">
        <dgm:presLayoutVars>
          <dgm:dir/>
          <dgm:resizeHandles val="exact"/>
        </dgm:presLayoutVars>
      </dgm:prSet>
      <dgm:spPr/>
    </dgm:pt>
    <dgm:pt modelId="{89FFE1AF-D161-41FB-A054-D124CA38FE10}" type="pres">
      <dgm:prSet presAssocID="{4CDDBAC1-C47E-4A63-82FD-D2883FC70649}" presName="compNode" presStyleCnt="0"/>
      <dgm:spPr/>
    </dgm:pt>
    <dgm:pt modelId="{2322F8A2-EE74-4680-BCAA-069B8B8C8CF9}" type="pres">
      <dgm:prSet presAssocID="{4CDDBAC1-C47E-4A63-82FD-D2883FC70649}" presName="bgRect" presStyleLbl="bgShp" presStyleIdx="0" presStyleCnt="2"/>
      <dgm:spPr/>
    </dgm:pt>
    <dgm:pt modelId="{90A25D53-BBED-4955-A9D5-BBB48597AE14}" type="pres">
      <dgm:prSet presAssocID="{4CDDBAC1-C47E-4A63-82FD-D2883FC706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9BEC6BA-A9A9-4EF4-A6F5-20687C860785}" type="pres">
      <dgm:prSet presAssocID="{4CDDBAC1-C47E-4A63-82FD-D2883FC70649}" presName="spaceRect" presStyleCnt="0"/>
      <dgm:spPr/>
    </dgm:pt>
    <dgm:pt modelId="{F10EA27C-73B7-44D5-9A75-F9DA6DDE45B5}" type="pres">
      <dgm:prSet presAssocID="{4CDDBAC1-C47E-4A63-82FD-D2883FC70649}" presName="parTx" presStyleLbl="revTx" presStyleIdx="0" presStyleCnt="2">
        <dgm:presLayoutVars>
          <dgm:chMax val="0"/>
          <dgm:chPref val="0"/>
        </dgm:presLayoutVars>
      </dgm:prSet>
      <dgm:spPr/>
    </dgm:pt>
    <dgm:pt modelId="{361AA8BC-8724-4DA5-AEB0-79EB57D04C18}" type="pres">
      <dgm:prSet presAssocID="{42E61B2A-78C1-4983-AC38-D8169D5CDE57}" presName="sibTrans" presStyleCnt="0"/>
      <dgm:spPr/>
    </dgm:pt>
    <dgm:pt modelId="{FF8CB234-7D41-41AB-8487-20F0B6949F4F}" type="pres">
      <dgm:prSet presAssocID="{7799677D-4EAE-47BC-882B-8664F8D3EBF4}" presName="compNode" presStyleCnt="0"/>
      <dgm:spPr/>
    </dgm:pt>
    <dgm:pt modelId="{0E8794BB-07ED-444B-9F12-821C0E5A36E2}" type="pres">
      <dgm:prSet presAssocID="{7799677D-4EAE-47BC-882B-8664F8D3EBF4}" presName="bgRect" presStyleLbl="bgShp" presStyleIdx="1" presStyleCnt="2"/>
      <dgm:spPr/>
    </dgm:pt>
    <dgm:pt modelId="{6FF7B0A5-3483-4C27-B801-FBAEA850BEF6}" type="pres">
      <dgm:prSet presAssocID="{7799677D-4EAE-47BC-882B-8664F8D3EB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55D823D-FA17-47DE-8781-A234489A14EE}" type="pres">
      <dgm:prSet presAssocID="{7799677D-4EAE-47BC-882B-8664F8D3EBF4}" presName="spaceRect" presStyleCnt="0"/>
      <dgm:spPr/>
    </dgm:pt>
    <dgm:pt modelId="{C3A6D7B2-FF8B-4B5D-BD94-2B1EF597E439}" type="pres">
      <dgm:prSet presAssocID="{7799677D-4EAE-47BC-882B-8664F8D3EB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9E822F-071A-414D-AE7E-830BB07CE850}" srcId="{3D56E73C-735E-4F22-9F68-0A9EBC31B229}" destId="{7799677D-4EAE-47BC-882B-8664F8D3EBF4}" srcOrd="1" destOrd="0" parTransId="{EC7F8F73-1C0E-41CE-9DE3-E379C98A8F0E}" sibTransId="{BC5FDC85-BCE0-4237-8D53-91FDEC014A07}"/>
    <dgm:cxn modelId="{9409778E-0DEF-4B94-AA4A-9C3F50077EED}" srcId="{3D56E73C-735E-4F22-9F68-0A9EBC31B229}" destId="{4CDDBAC1-C47E-4A63-82FD-D2883FC70649}" srcOrd="0" destOrd="0" parTransId="{C71592ED-DD02-429D-B392-88187944235B}" sibTransId="{42E61B2A-78C1-4983-AC38-D8169D5CDE57}"/>
    <dgm:cxn modelId="{63CFDB9C-D4E3-453B-BB09-E0431ED12732}" type="presOf" srcId="{7799677D-4EAE-47BC-882B-8664F8D3EBF4}" destId="{C3A6D7B2-FF8B-4B5D-BD94-2B1EF597E439}" srcOrd="0" destOrd="0" presId="urn:microsoft.com/office/officeart/2018/2/layout/IconVerticalSolidList"/>
    <dgm:cxn modelId="{D2F192A3-05F0-42E3-99A0-104A657D4B2E}" type="presOf" srcId="{4CDDBAC1-C47E-4A63-82FD-D2883FC70649}" destId="{F10EA27C-73B7-44D5-9A75-F9DA6DDE45B5}" srcOrd="0" destOrd="0" presId="urn:microsoft.com/office/officeart/2018/2/layout/IconVerticalSolidList"/>
    <dgm:cxn modelId="{36A66FC1-C590-4A8D-AD40-A49CE7E9F437}" type="presOf" srcId="{3D56E73C-735E-4F22-9F68-0A9EBC31B229}" destId="{E9F78BE8-5BE7-4EAC-96E3-3F2BE784060C}" srcOrd="0" destOrd="0" presId="urn:microsoft.com/office/officeart/2018/2/layout/IconVerticalSolidList"/>
    <dgm:cxn modelId="{D4DA96A5-CA4E-404D-B694-E239C97768F4}" type="presParOf" srcId="{E9F78BE8-5BE7-4EAC-96E3-3F2BE784060C}" destId="{89FFE1AF-D161-41FB-A054-D124CA38FE10}" srcOrd="0" destOrd="0" presId="urn:microsoft.com/office/officeart/2018/2/layout/IconVerticalSolidList"/>
    <dgm:cxn modelId="{D2C6ADB4-9541-429A-98F2-7A210FC9ABAB}" type="presParOf" srcId="{89FFE1AF-D161-41FB-A054-D124CA38FE10}" destId="{2322F8A2-EE74-4680-BCAA-069B8B8C8CF9}" srcOrd="0" destOrd="0" presId="urn:microsoft.com/office/officeart/2018/2/layout/IconVerticalSolidList"/>
    <dgm:cxn modelId="{BEAB4B71-566C-4293-8DFD-4CA4239EDF93}" type="presParOf" srcId="{89FFE1AF-D161-41FB-A054-D124CA38FE10}" destId="{90A25D53-BBED-4955-A9D5-BBB48597AE14}" srcOrd="1" destOrd="0" presId="urn:microsoft.com/office/officeart/2018/2/layout/IconVerticalSolidList"/>
    <dgm:cxn modelId="{CE61A195-6F56-46B9-BD22-D33CCB79B230}" type="presParOf" srcId="{89FFE1AF-D161-41FB-A054-D124CA38FE10}" destId="{E9BEC6BA-A9A9-4EF4-A6F5-20687C860785}" srcOrd="2" destOrd="0" presId="urn:microsoft.com/office/officeart/2018/2/layout/IconVerticalSolidList"/>
    <dgm:cxn modelId="{DCE148B5-0DD6-4DB1-849D-799E864F5A0B}" type="presParOf" srcId="{89FFE1AF-D161-41FB-A054-D124CA38FE10}" destId="{F10EA27C-73B7-44D5-9A75-F9DA6DDE45B5}" srcOrd="3" destOrd="0" presId="urn:microsoft.com/office/officeart/2018/2/layout/IconVerticalSolidList"/>
    <dgm:cxn modelId="{2AAD04B1-FBDE-4866-9C4A-D661C360C38B}" type="presParOf" srcId="{E9F78BE8-5BE7-4EAC-96E3-3F2BE784060C}" destId="{361AA8BC-8724-4DA5-AEB0-79EB57D04C18}" srcOrd="1" destOrd="0" presId="urn:microsoft.com/office/officeart/2018/2/layout/IconVerticalSolidList"/>
    <dgm:cxn modelId="{16095175-4936-488E-BB4C-575883CF9EC0}" type="presParOf" srcId="{E9F78BE8-5BE7-4EAC-96E3-3F2BE784060C}" destId="{FF8CB234-7D41-41AB-8487-20F0B6949F4F}" srcOrd="2" destOrd="0" presId="urn:microsoft.com/office/officeart/2018/2/layout/IconVerticalSolidList"/>
    <dgm:cxn modelId="{1166DC69-0846-4124-BE34-E2EE10575966}" type="presParOf" srcId="{FF8CB234-7D41-41AB-8487-20F0B6949F4F}" destId="{0E8794BB-07ED-444B-9F12-821C0E5A36E2}" srcOrd="0" destOrd="0" presId="urn:microsoft.com/office/officeart/2018/2/layout/IconVerticalSolidList"/>
    <dgm:cxn modelId="{4652FDF4-3810-414B-A791-734D9A97AC91}" type="presParOf" srcId="{FF8CB234-7D41-41AB-8487-20F0B6949F4F}" destId="{6FF7B0A5-3483-4C27-B801-FBAEA850BEF6}" srcOrd="1" destOrd="0" presId="urn:microsoft.com/office/officeart/2018/2/layout/IconVerticalSolidList"/>
    <dgm:cxn modelId="{C883664C-A1F5-46DB-97A9-40C89B592874}" type="presParOf" srcId="{FF8CB234-7D41-41AB-8487-20F0B6949F4F}" destId="{D55D823D-FA17-47DE-8781-A234489A14EE}" srcOrd="2" destOrd="0" presId="urn:microsoft.com/office/officeart/2018/2/layout/IconVerticalSolidList"/>
    <dgm:cxn modelId="{DF035635-399E-4FA4-A3DE-09A2CFA262AC}" type="presParOf" srcId="{FF8CB234-7D41-41AB-8487-20F0B6949F4F}" destId="{C3A6D7B2-FF8B-4B5D-BD94-2B1EF597E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3E3A4-F2AA-4F69-8CC3-8B691CBCD06B}">
      <dsp:nvSpPr>
        <dsp:cNvPr id="0" name=""/>
        <dsp:cNvSpPr/>
      </dsp:nvSpPr>
      <dsp:spPr>
        <a:xfrm>
          <a:off x="588046" y="1204499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AC3BE-CC94-49FC-B9C9-75BD2E9EFC5E}">
      <dsp:nvSpPr>
        <dsp:cNvPr id="0" name=""/>
        <dsp:cNvSpPr/>
      </dsp:nvSpPr>
      <dsp:spPr>
        <a:xfrm>
          <a:off x="946359" y="156281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D777C-7A0D-474A-A0AD-2B8DF6930837}">
      <dsp:nvSpPr>
        <dsp:cNvPr id="0" name=""/>
        <dsp:cNvSpPr/>
      </dsp:nvSpPr>
      <dsp:spPr>
        <a:xfrm>
          <a:off x="50578" y="34095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 dirty="0">
              <a:solidFill>
                <a:schemeClr val="tx1"/>
              </a:solidFill>
            </a:rPr>
            <a:t>Loading the data in the database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0578" y="3409500"/>
        <a:ext cx="2756250" cy="720000"/>
      </dsp:txXfrm>
    </dsp:sp>
    <dsp:sp modelId="{9E46F0FB-2A68-4F5D-8398-99D1B2F4A971}">
      <dsp:nvSpPr>
        <dsp:cNvPr id="0" name=""/>
        <dsp:cNvSpPr/>
      </dsp:nvSpPr>
      <dsp:spPr>
        <a:xfrm>
          <a:off x="3826640" y="1204499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AD2B4-3872-4FF2-878A-560C490DAFBA}">
      <dsp:nvSpPr>
        <dsp:cNvPr id="0" name=""/>
        <dsp:cNvSpPr/>
      </dsp:nvSpPr>
      <dsp:spPr>
        <a:xfrm>
          <a:off x="4184953" y="156281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F23C4-E2D6-415D-931E-794FEEA22567}">
      <dsp:nvSpPr>
        <dsp:cNvPr id="0" name=""/>
        <dsp:cNvSpPr/>
      </dsp:nvSpPr>
      <dsp:spPr>
        <a:xfrm>
          <a:off x="3289171" y="34095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 dirty="0">
              <a:solidFill>
                <a:schemeClr val="tx1"/>
              </a:solidFill>
            </a:rPr>
            <a:t>Querying through SQL to get the general business answers.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289171" y="3409500"/>
        <a:ext cx="275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2F8A2-EE74-4680-BCAA-069B8B8C8CF9}">
      <dsp:nvSpPr>
        <dsp:cNvPr id="0" name=""/>
        <dsp:cNvSpPr/>
      </dsp:nvSpPr>
      <dsp:spPr>
        <a:xfrm>
          <a:off x="0" y="866774"/>
          <a:ext cx="6096000" cy="1600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25D53-BBED-4955-A9D5-BBB48597AE14}">
      <dsp:nvSpPr>
        <dsp:cNvPr id="0" name=""/>
        <dsp:cNvSpPr/>
      </dsp:nvSpPr>
      <dsp:spPr>
        <a:xfrm>
          <a:off x="484060" y="1226819"/>
          <a:ext cx="880110" cy="880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EA27C-73B7-44D5-9A75-F9DA6DDE45B5}">
      <dsp:nvSpPr>
        <dsp:cNvPr id="0" name=""/>
        <dsp:cNvSpPr/>
      </dsp:nvSpPr>
      <dsp:spPr>
        <a:xfrm>
          <a:off x="1848231" y="866774"/>
          <a:ext cx="4247769" cy="160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55" tIns="169355" rIns="169355" bIns="1693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Why deployment needed?</a:t>
          </a:r>
          <a:endParaRPr lang="en-US" sz="2200" kern="1200"/>
        </a:p>
      </dsp:txBody>
      <dsp:txXfrm>
        <a:off x="1848231" y="866774"/>
        <a:ext cx="4247769" cy="1600200"/>
      </dsp:txXfrm>
    </dsp:sp>
    <dsp:sp modelId="{0E8794BB-07ED-444B-9F12-821C0E5A36E2}">
      <dsp:nvSpPr>
        <dsp:cNvPr id="0" name=""/>
        <dsp:cNvSpPr/>
      </dsp:nvSpPr>
      <dsp:spPr>
        <a:xfrm>
          <a:off x="0" y="2867024"/>
          <a:ext cx="6096000" cy="1600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B0A5-3483-4C27-B801-FBAEA850BEF6}">
      <dsp:nvSpPr>
        <dsp:cNvPr id="0" name=""/>
        <dsp:cNvSpPr/>
      </dsp:nvSpPr>
      <dsp:spPr>
        <a:xfrm>
          <a:off x="484060" y="3227069"/>
          <a:ext cx="880110" cy="880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6D7B2-FF8B-4B5D-BD94-2B1EF597E439}">
      <dsp:nvSpPr>
        <dsp:cNvPr id="0" name=""/>
        <dsp:cNvSpPr/>
      </dsp:nvSpPr>
      <dsp:spPr>
        <a:xfrm>
          <a:off x="1848231" y="2867024"/>
          <a:ext cx="4247769" cy="160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55" tIns="169355" rIns="169355" bIns="1693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-- It is not limited to access by only one individual and the data should be accessible to many requests at a time. </a:t>
          </a:r>
          <a:endParaRPr lang="en-US" sz="2200" kern="1200" dirty="0"/>
        </a:p>
      </dsp:txBody>
      <dsp:txXfrm>
        <a:off x="1848231" y="2867024"/>
        <a:ext cx="4247769" cy="160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6528B-4D8F-43F2-B857-B96744066C24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C7341-E64B-4E78-A460-7326F713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6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C7341-E64B-4E78-A460-7326F7139F5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46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6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0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1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5.154.195.13:808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0DDDC-4CC1-7C4C-19A2-BC75447AB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6" r="17495" b="-1"/>
          <a:stretch/>
        </p:blipFill>
        <p:spPr>
          <a:xfrm>
            <a:off x="-1" y="3691671"/>
            <a:ext cx="2651938" cy="3166331"/>
          </a:xfrm>
          <a:custGeom>
            <a:avLst/>
            <a:gdLst/>
            <a:ahLst/>
            <a:cxnLst/>
            <a:rect l="l" t="t" r="r" b="b"/>
            <a:pathLst>
              <a:path w="2651938" h="3166331">
                <a:moveTo>
                  <a:pt x="0" y="0"/>
                </a:moveTo>
                <a:lnTo>
                  <a:pt x="128434" y="80958"/>
                </a:lnTo>
                <a:cubicBezTo>
                  <a:pt x="680924" y="403734"/>
                  <a:pt x="1283371" y="663298"/>
                  <a:pt x="1667387" y="1181434"/>
                </a:cubicBezTo>
                <a:cubicBezTo>
                  <a:pt x="2063018" y="1715408"/>
                  <a:pt x="2066676" y="2480277"/>
                  <a:pt x="2485971" y="2995293"/>
                </a:cubicBezTo>
                <a:cubicBezTo>
                  <a:pt x="2520026" y="3037146"/>
                  <a:pt x="2556241" y="3076606"/>
                  <a:pt x="2594202" y="3114143"/>
                </a:cubicBezTo>
                <a:lnTo>
                  <a:pt x="2651938" y="3166331"/>
                </a:lnTo>
                <a:lnTo>
                  <a:pt x="0" y="316633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B7BD0-BEA0-66E9-FADA-316F96892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340" y="1526749"/>
            <a:ext cx="4572000" cy="2285999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Used Car Sales Information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B03CC1-EF65-45E0-A6F0-114D3F76F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33825"/>
            <a:ext cx="2431142" cy="2924175"/>
          </a:xfrm>
          <a:custGeom>
            <a:avLst/>
            <a:gdLst>
              <a:gd name="connsiteX0" fmla="*/ 0 w 2431142"/>
              <a:gd name="connsiteY0" fmla="*/ 0 h 2924175"/>
              <a:gd name="connsiteX1" fmla="*/ 3813 w 2431142"/>
              <a:gd name="connsiteY1" fmla="*/ 1480 h 2924175"/>
              <a:gd name="connsiteX2" fmla="*/ 1801293 w 2431142"/>
              <a:gd name="connsiteY2" fmla="*/ 1111068 h 2924175"/>
              <a:gd name="connsiteX3" fmla="*/ 2425734 w 2431142"/>
              <a:gd name="connsiteY3" fmla="*/ 2797078 h 2924175"/>
              <a:gd name="connsiteX4" fmla="*/ 2413860 w 2431142"/>
              <a:gd name="connsiteY4" fmla="*/ 2924175 h 2924175"/>
              <a:gd name="connsiteX5" fmla="*/ 941022 w 2431142"/>
              <a:gd name="connsiteY5" fmla="*/ 2924175 h 2924175"/>
              <a:gd name="connsiteX0" fmla="*/ 0 w 2431142"/>
              <a:gd name="connsiteY0" fmla="*/ 0 h 3015615"/>
              <a:gd name="connsiteX1" fmla="*/ 3813 w 2431142"/>
              <a:gd name="connsiteY1" fmla="*/ 1480 h 3015615"/>
              <a:gd name="connsiteX2" fmla="*/ 1801293 w 2431142"/>
              <a:gd name="connsiteY2" fmla="*/ 1111068 h 3015615"/>
              <a:gd name="connsiteX3" fmla="*/ 2425734 w 2431142"/>
              <a:gd name="connsiteY3" fmla="*/ 2797078 h 3015615"/>
              <a:gd name="connsiteX4" fmla="*/ 2413860 w 2431142"/>
              <a:gd name="connsiteY4" fmla="*/ 2924175 h 3015615"/>
              <a:gd name="connsiteX5" fmla="*/ 1032462 w 2431142"/>
              <a:gd name="connsiteY5" fmla="*/ 3015615 h 3015615"/>
              <a:gd name="connsiteX0" fmla="*/ 0 w 2431142"/>
              <a:gd name="connsiteY0" fmla="*/ 0 h 2924175"/>
              <a:gd name="connsiteX1" fmla="*/ 3813 w 2431142"/>
              <a:gd name="connsiteY1" fmla="*/ 1480 h 2924175"/>
              <a:gd name="connsiteX2" fmla="*/ 1801293 w 2431142"/>
              <a:gd name="connsiteY2" fmla="*/ 1111068 h 2924175"/>
              <a:gd name="connsiteX3" fmla="*/ 2425734 w 2431142"/>
              <a:gd name="connsiteY3" fmla="*/ 2797078 h 2924175"/>
              <a:gd name="connsiteX4" fmla="*/ 2413860 w 2431142"/>
              <a:gd name="connsiteY4" fmla="*/ 2924175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142" h="2924175">
                <a:moveTo>
                  <a:pt x="0" y="0"/>
                </a:moveTo>
                <a:lnTo>
                  <a:pt x="3813" y="1480"/>
                </a:lnTo>
                <a:cubicBezTo>
                  <a:pt x="752659" y="310164"/>
                  <a:pt x="1398401" y="705147"/>
                  <a:pt x="1801293" y="1111068"/>
                </a:cubicBezTo>
                <a:cubicBezTo>
                  <a:pt x="2293323" y="1606409"/>
                  <a:pt x="2465054" y="2204162"/>
                  <a:pt x="2425734" y="2797078"/>
                </a:cubicBezTo>
                <a:lnTo>
                  <a:pt x="2413860" y="29241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5B322-927D-4D5C-B911-8D8347E6C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221" y="4052152"/>
            <a:ext cx="4572000" cy="2043847"/>
          </a:xfrm>
          <a:ln>
            <a:solidFill>
              <a:schemeClr val="tx2">
                <a:lumMod val="90000"/>
              </a:schemeClr>
            </a:solidFill>
          </a:ln>
        </p:spPr>
        <p:txBody>
          <a:bodyPr>
            <a:normAutofit fontScale="32500" lnSpcReduction="20000"/>
          </a:bodyPr>
          <a:lstStyle/>
          <a:p>
            <a:pPr algn="l"/>
            <a:r>
              <a:rPr lang="en-IN" sz="5000" dirty="0"/>
              <a:t>GROUP NAME – BUTTOWSKI</a:t>
            </a:r>
          </a:p>
          <a:p>
            <a:pPr algn="l"/>
            <a:r>
              <a:rPr lang="en-IN" sz="4900" dirty="0"/>
              <a:t>Team Members- Saurabh Kumar</a:t>
            </a:r>
          </a:p>
          <a:p>
            <a:pPr algn="l"/>
            <a:r>
              <a:rPr lang="en-IN" sz="4900" dirty="0"/>
              <a:t>Lohith Sreekakulam</a:t>
            </a:r>
          </a:p>
          <a:p>
            <a:pPr algn="l"/>
            <a:r>
              <a:rPr lang="en-IN" sz="4900" dirty="0"/>
              <a:t>Mohsin Nazir</a:t>
            </a:r>
          </a:p>
          <a:p>
            <a:pPr algn="l"/>
            <a:r>
              <a:rPr lang="en-IN" sz="4900" dirty="0"/>
              <a:t>Manasa B. M</a:t>
            </a:r>
          </a:p>
        </p:txBody>
      </p:sp>
      <p:pic>
        <p:nvPicPr>
          <p:cNvPr id="6" name="Picture 5" descr="A group of cars parked in a parking lot&#10;&#10;Description automatically generated">
            <a:extLst>
              <a:ext uri="{FF2B5EF4-FFF2-40B4-BE49-F238E27FC236}">
                <a16:creationId xmlns:a16="http://schemas.microsoft.com/office/drawing/2014/main" id="{11ADA306-49BB-C142-04F0-CB58B44048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1" r="19013" b="2"/>
          <a:stretch/>
        </p:blipFill>
        <p:spPr>
          <a:xfrm>
            <a:off x="7619793" y="16663"/>
            <a:ext cx="4496214" cy="4712444"/>
          </a:xfrm>
          <a:custGeom>
            <a:avLst/>
            <a:gdLst/>
            <a:ahLst/>
            <a:cxnLst/>
            <a:rect l="l" t="t" r="r" b="b"/>
            <a:pathLst>
              <a:path w="4496214" h="4712444">
                <a:moveTo>
                  <a:pt x="520805" y="0"/>
                </a:moveTo>
                <a:lnTo>
                  <a:pt x="4496214" y="0"/>
                </a:lnTo>
                <a:lnTo>
                  <a:pt x="4496214" y="2870874"/>
                </a:lnTo>
                <a:lnTo>
                  <a:pt x="4327504" y="2986301"/>
                </a:lnTo>
                <a:cubicBezTo>
                  <a:pt x="4258159" y="3033104"/>
                  <a:pt x="4191380" y="3077964"/>
                  <a:pt x="4128523" y="3121316"/>
                </a:cubicBezTo>
                <a:cubicBezTo>
                  <a:pt x="3416510" y="3613182"/>
                  <a:pt x="2702940" y="4104035"/>
                  <a:pt x="1946719" y="4514203"/>
                </a:cubicBezTo>
                <a:cubicBezTo>
                  <a:pt x="1506382" y="4753298"/>
                  <a:pt x="872113" y="4891401"/>
                  <a:pt x="393090" y="4234003"/>
                </a:cubicBezTo>
                <a:cubicBezTo>
                  <a:pt x="73281" y="3794802"/>
                  <a:pt x="-2478" y="3209529"/>
                  <a:pt x="62" y="2727368"/>
                </a:cubicBezTo>
                <a:cubicBezTo>
                  <a:pt x="5227" y="1750794"/>
                  <a:pt x="200135" y="818862"/>
                  <a:pt x="513680" y="1717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0339E-AB33-4929-B7AA-611576663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16663"/>
            <a:ext cx="4648201" cy="455533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391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597AE-72B5-109F-E4A6-69DA842D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4- Deployment for Public Access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8E80F7-A49B-34F1-9F98-286D9FC9B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651212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32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C1C4A-0348-D0D4-8602-530D94F4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IN" sz="3200"/>
              <a:t>Steps involved:-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102C-5CF5-BD73-6C2B-A34CE2E649EF}"/>
              </a:ext>
            </a:extLst>
          </p:cNvPr>
          <p:cNvSpPr>
            <a:spLocks/>
          </p:cNvSpPr>
          <p:nvPr/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0AC9C-3F92-8CD9-C1BF-0A03A02E3481}"/>
              </a:ext>
            </a:extLst>
          </p:cNvPr>
          <p:cNvSpPr txBox="1"/>
          <p:nvPr/>
        </p:nvSpPr>
        <p:spPr>
          <a:xfrm>
            <a:off x="7914073" y="771525"/>
            <a:ext cx="3067698" cy="784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106424">
              <a:spcAft>
                <a:spcPts val="600"/>
              </a:spcAft>
            </a:pPr>
            <a:r>
              <a:rPr lang="en-IN" sz="2178" kern="1200" dirty="0">
                <a:latin typeface="+mn-lt"/>
                <a:ea typeface="+mn-ea"/>
                <a:cs typeface="+mn-cs"/>
              </a:rPr>
              <a:t>Setting up the IAM Account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0803AD-9E65-EEA0-3E7E-6999B29B8904}"/>
              </a:ext>
            </a:extLst>
          </p:cNvPr>
          <p:cNvSpPr txBox="1"/>
          <p:nvPr/>
        </p:nvSpPr>
        <p:spPr>
          <a:xfrm>
            <a:off x="7914073" y="1930146"/>
            <a:ext cx="3221854" cy="42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106424">
              <a:spcAft>
                <a:spcPts val="600"/>
              </a:spcAft>
            </a:pPr>
            <a:r>
              <a:rPr lang="en-IN" sz="2178" kern="1200" dirty="0">
                <a:latin typeface="+mn-lt"/>
                <a:ea typeface="+mn-ea"/>
                <a:cs typeface="+mn-cs"/>
              </a:rPr>
              <a:t>Create EC-2  Instance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DBF95-BE72-7068-7C49-B29D522AB559}"/>
              </a:ext>
            </a:extLst>
          </p:cNvPr>
          <p:cNvSpPr txBox="1"/>
          <p:nvPr/>
        </p:nvSpPr>
        <p:spPr>
          <a:xfrm>
            <a:off x="7189542" y="2814712"/>
            <a:ext cx="4670917" cy="42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106424">
              <a:spcAft>
                <a:spcPts val="600"/>
              </a:spcAft>
            </a:pPr>
            <a:r>
              <a:rPr lang="en-IN" sz="2178" kern="1200" dirty="0">
                <a:latin typeface="+mn-lt"/>
                <a:ea typeface="+mn-ea"/>
                <a:cs typeface="+mn-cs"/>
              </a:rPr>
              <a:t>Uploading  Data in S3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ADFCB-AF39-53D1-AB6B-EEA4C633E7F5}"/>
              </a:ext>
            </a:extLst>
          </p:cNvPr>
          <p:cNvSpPr txBox="1"/>
          <p:nvPr/>
        </p:nvSpPr>
        <p:spPr>
          <a:xfrm>
            <a:off x="7401506" y="3780014"/>
            <a:ext cx="4246989" cy="42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106424">
              <a:spcAft>
                <a:spcPts val="600"/>
              </a:spcAft>
            </a:pPr>
            <a:r>
              <a:rPr lang="en-IN" sz="2178" kern="1200" dirty="0">
                <a:latin typeface="+mn-lt"/>
                <a:ea typeface="+mn-ea"/>
                <a:cs typeface="+mn-cs"/>
              </a:rPr>
              <a:t>Creating the Flask app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C73B2-A24A-28BE-78DC-6C82E4C24CB8}"/>
              </a:ext>
            </a:extLst>
          </p:cNvPr>
          <p:cNvSpPr txBox="1"/>
          <p:nvPr/>
        </p:nvSpPr>
        <p:spPr>
          <a:xfrm>
            <a:off x="6958308" y="4692879"/>
            <a:ext cx="5133384" cy="42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106424">
              <a:spcAft>
                <a:spcPts val="600"/>
              </a:spcAft>
            </a:pPr>
            <a:r>
              <a:rPr lang="en-IN" sz="2178" kern="1200" dirty="0">
                <a:latin typeface="+mn-lt"/>
                <a:ea typeface="+mn-ea"/>
                <a:cs typeface="+mn-cs"/>
              </a:rPr>
              <a:t>Connecting Flask app to S3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A9B02-834C-7DC7-272D-5E6DE33A83C4}"/>
              </a:ext>
            </a:extLst>
          </p:cNvPr>
          <p:cNvSpPr txBox="1"/>
          <p:nvPr/>
        </p:nvSpPr>
        <p:spPr>
          <a:xfrm>
            <a:off x="7189542" y="5657221"/>
            <a:ext cx="4694040" cy="427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106424">
              <a:spcAft>
                <a:spcPts val="600"/>
              </a:spcAft>
            </a:pPr>
            <a:r>
              <a:rPr lang="en-IN" sz="2178" kern="1200" dirty="0">
                <a:latin typeface="+mn-lt"/>
                <a:ea typeface="+mn-ea"/>
                <a:cs typeface="+mn-cs"/>
              </a:rPr>
              <a:t>Deployment (Public Access)</a:t>
            </a:r>
            <a:endParaRPr lang="en-IN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B12845F7-6C3E-5272-E1B8-0014E80BC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7" y="2641854"/>
            <a:ext cx="4258849" cy="325372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6927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1D9C7617-220C-1518-3F6F-491959E1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4" r="17926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291D-DEC7-0727-9155-20A1536A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IN" sz="2000" dirty="0">
                <a:solidFill>
                  <a:srgbClr val="FFC000">
                    <a:alpha val="70000"/>
                  </a:srgbClr>
                </a:solidFill>
              </a:rPr>
              <a:t>Why we need visual statics of data?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2000" dirty="0"/>
              <a:t>-- </a:t>
            </a:r>
            <a:r>
              <a:rPr lang="en-US" sz="2000" dirty="0"/>
              <a:t> Data visualization allows us to identify patterns, trends, and outliers, making it easier to gain insights and make informed decisions for business improvement.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3443D-F359-0CD0-1992-28CBC5C2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IN" sz="3200" dirty="0"/>
              <a:t>5- Data Visualization for 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46931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20AF-A607-B211-7798-FC670C8A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2257"/>
            <a:ext cx="10668000" cy="718458"/>
          </a:xfrm>
        </p:spPr>
        <p:txBody>
          <a:bodyPr>
            <a:normAutofit/>
          </a:bodyPr>
          <a:lstStyle/>
          <a:p>
            <a:r>
              <a:rPr lang="en-IN" sz="3200" dirty="0"/>
              <a:t>Visual data to get insights of business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597681B9-C6E8-31F9-CF1A-1953CAF97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330232"/>
            <a:ext cx="11255828" cy="4787539"/>
          </a:xfrm>
        </p:spPr>
      </p:pic>
    </p:spTree>
    <p:extLst>
      <p:ext uri="{BB962C8B-B14F-4D97-AF65-F5344CB8AC3E}">
        <p14:creationId xmlns:p14="http://schemas.microsoft.com/office/powerpoint/2010/main" val="109003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7D9E1875-50FA-B9EF-3BDC-7A159EA88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" y="1045029"/>
            <a:ext cx="11060111" cy="5058909"/>
          </a:xfrm>
        </p:spPr>
      </p:pic>
    </p:spTree>
    <p:extLst>
      <p:ext uri="{BB962C8B-B14F-4D97-AF65-F5344CB8AC3E}">
        <p14:creationId xmlns:p14="http://schemas.microsoft.com/office/powerpoint/2010/main" val="74872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0DC3-F9D8-D8F7-1338-6CAB4617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Suggested Business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5683-D33C-AFD0-F9E4-62C2F4E4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sales data to target specific demographics with personalized ads.</a:t>
            </a:r>
          </a:p>
          <a:p>
            <a:r>
              <a:rPr lang="en-US" dirty="0"/>
              <a:t>We can include CNG And EV vehicles to increase the sales.</a:t>
            </a:r>
          </a:p>
          <a:p>
            <a:r>
              <a:rPr lang="en-US" dirty="0"/>
              <a:t>Take feedback from the customers to identify for what reason specific areas  sales is affected.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11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74538-D7D2-D3E1-A590-BE5A6377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46F1AE1-39DC-8162-6368-F90433674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530350"/>
            <a:ext cx="4565650" cy="4565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E9195E-58AD-441A-CBD3-9BC661BC77F5}"/>
              </a:ext>
            </a:extLst>
          </p:cNvPr>
          <p:cNvSpPr txBox="1"/>
          <p:nvPr/>
        </p:nvSpPr>
        <p:spPr>
          <a:xfrm>
            <a:off x="9867225" y="6182086"/>
            <a:ext cx="232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 Sales Info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74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680C-00B1-95B8-7DDB-59D225F3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0AC6-722E-AC2F-ADAE-55E1C5D5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1- Analysis of Data </a:t>
            </a:r>
          </a:p>
          <a:p>
            <a:r>
              <a:rPr lang="en-IN" dirty="0"/>
              <a:t>2 – Loading and Querying Data</a:t>
            </a:r>
          </a:p>
          <a:p>
            <a:r>
              <a:rPr lang="en-IN" dirty="0"/>
              <a:t>3 – Flask Application</a:t>
            </a:r>
          </a:p>
          <a:p>
            <a:r>
              <a:rPr lang="en-IN" dirty="0"/>
              <a:t>4 – Deployment for public Access</a:t>
            </a:r>
          </a:p>
          <a:p>
            <a:r>
              <a:rPr lang="en-IN" dirty="0"/>
              <a:t>5 – Data Visualization for Business Requirements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45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Financial graphs on a dark display">
            <a:extLst>
              <a:ext uri="{FF2B5EF4-FFF2-40B4-BE49-F238E27FC236}">
                <a16:creationId xmlns:a16="http://schemas.microsoft.com/office/drawing/2014/main" id="{7D1D63E2-191F-7678-0626-81BFC1D7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6" r="23984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C305A9-736B-B1E3-E3B9-E0F6FE049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-IN" sz="1900" dirty="0"/>
              <a:t>It Includes:-</a:t>
            </a:r>
          </a:p>
          <a:p>
            <a:pPr>
              <a:lnSpc>
                <a:spcPct val="115000"/>
              </a:lnSpc>
            </a:pPr>
            <a:r>
              <a:rPr lang="en-IN" sz="1900" dirty="0"/>
              <a:t>Removal of duplicates, Handling missing values (e.g., imputation, removal), Standardize formats (e.g., date formats, string case), Correction of inconsistent data entries.</a:t>
            </a:r>
          </a:p>
          <a:p>
            <a:pPr>
              <a:lnSpc>
                <a:spcPct val="115000"/>
              </a:lnSpc>
            </a:pPr>
            <a:r>
              <a:rPr lang="en-IN" sz="1900" dirty="0"/>
              <a:t>Processing the data till 3NF Normalization to create an Entity Relationship Model (E-R).</a:t>
            </a:r>
          </a:p>
          <a:p>
            <a:pPr>
              <a:lnSpc>
                <a:spcPct val="115000"/>
              </a:lnSpc>
            </a:pPr>
            <a:r>
              <a:rPr lang="en-US" sz="1900" dirty="0"/>
              <a:t>To access unified details from multiple datasets, consolidate the information into a single cohesive dataset or query across disparate sources using appropriate data integration techniques.</a:t>
            </a:r>
            <a:endParaRPr lang="en-IN" sz="1900" dirty="0"/>
          </a:p>
          <a:p>
            <a:pPr>
              <a:lnSpc>
                <a:spcPct val="115000"/>
              </a:lnSpc>
            </a:pPr>
            <a:endParaRPr lang="en-IN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27F47-0B10-E1C0-0F08-21D4458D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IN" sz="3200" dirty="0"/>
              <a:t>1- Analysis of Data</a:t>
            </a:r>
          </a:p>
        </p:txBody>
      </p:sp>
    </p:spTree>
    <p:extLst>
      <p:ext uri="{BB962C8B-B14F-4D97-AF65-F5344CB8AC3E}">
        <p14:creationId xmlns:p14="http://schemas.microsoft.com/office/powerpoint/2010/main" val="29845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price chart&#10;&#10;Description automatically generated with medium confidence">
            <a:extLst>
              <a:ext uri="{FF2B5EF4-FFF2-40B4-BE49-F238E27FC236}">
                <a16:creationId xmlns:a16="http://schemas.microsoft.com/office/drawing/2014/main" id="{A059FD7E-2666-B110-7083-685EBD47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56" y="1413334"/>
            <a:ext cx="5257583" cy="4031331"/>
          </a:xfrm>
          <a:prstGeom prst="rect">
            <a:avLst/>
          </a:prstGeom>
        </p:spPr>
      </p:pic>
      <p:pic>
        <p:nvPicPr>
          <p:cNvPr id="6" name="Content Placeholder 5" descr="A graph showing a number of sales&#10;&#10;Description automatically generated with medium confidence">
            <a:extLst>
              <a:ext uri="{FF2B5EF4-FFF2-40B4-BE49-F238E27FC236}">
                <a16:creationId xmlns:a16="http://schemas.microsoft.com/office/drawing/2014/main" id="{FD84826F-807A-5BE8-D4C5-0849AF413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1" y="1413333"/>
            <a:ext cx="5814202" cy="4031331"/>
          </a:xfrm>
        </p:spPr>
      </p:pic>
    </p:spTree>
    <p:extLst>
      <p:ext uri="{BB962C8B-B14F-4D97-AF65-F5344CB8AC3E}">
        <p14:creationId xmlns:p14="http://schemas.microsoft.com/office/powerpoint/2010/main" val="225245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A7F2-D797-9DDD-BD45-3E465CAD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8971"/>
            <a:ext cx="10668000" cy="936171"/>
          </a:xfrm>
        </p:spPr>
        <p:txBody>
          <a:bodyPr>
            <a:normAutofit/>
          </a:bodyPr>
          <a:lstStyle/>
          <a:p>
            <a:r>
              <a:rPr lang="en-IN" sz="2000" dirty="0"/>
              <a:t>Entity Relation Diagram:-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C8EB9AD-2C51-8DE2-9277-D6E11922F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4" y="1415143"/>
            <a:ext cx="10927196" cy="4688796"/>
          </a:xfrm>
        </p:spPr>
      </p:pic>
    </p:spTree>
    <p:extLst>
      <p:ext uri="{BB962C8B-B14F-4D97-AF65-F5344CB8AC3E}">
        <p14:creationId xmlns:p14="http://schemas.microsoft.com/office/powerpoint/2010/main" val="218024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F8863-2FC9-FDCC-8E80-2C7B1228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IN" sz="3200">
                <a:solidFill>
                  <a:srgbClr val="FFFFFF"/>
                </a:solidFill>
              </a:rPr>
              <a:t>2- Loading and Querying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F856E9-1062-66E7-3BFE-990FD4D00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1885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5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87A2-9E03-10BB-0DDE-411A6A6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660486"/>
          </a:xfrm>
        </p:spPr>
        <p:txBody>
          <a:bodyPr>
            <a:normAutofit fontScale="90000"/>
          </a:bodyPr>
          <a:lstStyle/>
          <a:p>
            <a:r>
              <a:rPr lang="en-IN" dirty="0"/>
              <a:t>Querying the data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B39D71E-E488-CCA8-16E9-B9076CD92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43" y="1613299"/>
            <a:ext cx="4130398" cy="233821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4C4CB8-9EEE-A7C5-AD1F-F40FBD384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9" y="4680636"/>
            <a:ext cx="11549742" cy="123875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4C802D8C-4533-3D54-42A7-D86B074B4FD4}"/>
              </a:ext>
            </a:extLst>
          </p:cNvPr>
          <p:cNvSpPr/>
          <p:nvPr/>
        </p:nvSpPr>
        <p:spPr>
          <a:xfrm>
            <a:off x="5486400" y="3951514"/>
            <a:ext cx="217714" cy="72912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E87C0-B3AE-F26E-6A5D-20D8AF0DACB5}"/>
              </a:ext>
            </a:extLst>
          </p:cNvPr>
          <p:cNvSpPr txBox="1"/>
          <p:nvPr/>
        </p:nvSpPr>
        <p:spPr>
          <a:xfrm>
            <a:off x="2578136" y="268222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B9D09-DFFC-C184-DE6C-882C7F4A4324}"/>
              </a:ext>
            </a:extLst>
          </p:cNvPr>
          <p:cNvSpPr txBox="1"/>
          <p:nvPr/>
        </p:nvSpPr>
        <p:spPr>
          <a:xfrm>
            <a:off x="8432976" y="4131409"/>
            <a:ext cx="8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2106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2F7952BE-F3F6-7B7A-34EF-02B0E0C02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06" r="27602"/>
          <a:stretch/>
        </p:blipFill>
        <p:spPr>
          <a:xfrm>
            <a:off x="1" y="10"/>
            <a:ext cx="5265919" cy="6857990"/>
          </a:xfrm>
          <a:custGeom>
            <a:avLst/>
            <a:gdLst/>
            <a:ahLst/>
            <a:cxnLst/>
            <a:rect l="l" t="t" r="r" b="b"/>
            <a:pathLst>
              <a:path w="5265919" h="6858000">
                <a:moveTo>
                  <a:pt x="0" y="0"/>
                </a:moveTo>
                <a:lnTo>
                  <a:pt x="1928158" y="0"/>
                </a:lnTo>
                <a:lnTo>
                  <a:pt x="2086666" y="218181"/>
                </a:lnTo>
                <a:cubicBezTo>
                  <a:pt x="2695854" y="1023180"/>
                  <a:pt x="3451052" y="1818277"/>
                  <a:pt x="4009668" y="2631787"/>
                </a:cubicBezTo>
                <a:cubicBezTo>
                  <a:pt x="4741122" y="3696928"/>
                  <a:pt x="5292623" y="4799581"/>
                  <a:pt x="5264920" y="5672947"/>
                </a:cubicBezTo>
                <a:cubicBezTo>
                  <a:pt x="5253483" y="6040467"/>
                  <a:pt x="5142899" y="6348559"/>
                  <a:pt x="4962841" y="6612444"/>
                </a:cubicBezTo>
                <a:cubicBezTo>
                  <a:pt x="4925329" y="6667420"/>
                  <a:pt x="4884801" y="6720477"/>
                  <a:pt x="4841526" y="6771753"/>
                </a:cubicBezTo>
                <a:lnTo>
                  <a:pt x="47615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583D2-96A1-3C5E-2369-4A51E5D0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IN" sz="3200" dirty="0"/>
              <a:t>3- Flask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72BE-786B-9662-1244-8AF9F88A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675" y="1524000"/>
            <a:ext cx="3018325" cy="4572001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C000">
                    <a:alpha val="70000"/>
                  </a:srgbClr>
                </a:solidFill>
              </a:rPr>
              <a:t>Why is it required?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IN" sz="2200" dirty="0"/>
              <a:t>Providing solution for non – technical professional. So that they have an interface to connect with the data and perform necessary task.</a:t>
            </a:r>
          </a:p>
          <a:p>
            <a:pPr>
              <a:buFont typeface="Wingdings" panose="05000000000000000000" pitchFamily="2" charset="2"/>
              <a:buChar char="n"/>
            </a:pPr>
            <a:endParaRPr lang="en-IN" sz="2200" dirty="0"/>
          </a:p>
          <a:p>
            <a:pPr>
              <a:buFont typeface="Wingdings" panose="05000000000000000000" pitchFamily="2" charset="2"/>
              <a:buChar char="n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0408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864826-9E53-C77E-71BA-624B66E28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6" b="4914"/>
          <a:stretch/>
        </p:blipFill>
        <p:spPr>
          <a:xfrm>
            <a:off x="-15221" y="512791"/>
            <a:ext cx="12207220" cy="5832417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8BC6C-86F6-02FF-3139-42F09412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4108629"/>
            <a:ext cx="4305300" cy="1380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interface to interact</a:t>
            </a:r>
          </a:p>
        </p:txBody>
      </p:sp>
    </p:spTree>
    <p:extLst>
      <p:ext uri="{BB962C8B-B14F-4D97-AF65-F5344CB8AC3E}">
        <p14:creationId xmlns:p14="http://schemas.microsoft.com/office/powerpoint/2010/main" val="243305325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E729A8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6D5"/>
      </a:accent6>
      <a:hlink>
        <a:srgbClr val="3F55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361</Words>
  <Application>Microsoft Office PowerPoint</Application>
  <PresentationFormat>Widescreen</PresentationFormat>
  <Paragraphs>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Avenir Next LT Pro</vt:lpstr>
      <vt:lpstr>Avenir Next LT Pro Light</vt:lpstr>
      <vt:lpstr>Sitka Subheading</vt:lpstr>
      <vt:lpstr>Wingdings</vt:lpstr>
      <vt:lpstr>PebbleVTI</vt:lpstr>
      <vt:lpstr>Used Car Sales Information</vt:lpstr>
      <vt:lpstr>Table of Content:</vt:lpstr>
      <vt:lpstr>1- Analysis of Data</vt:lpstr>
      <vt:lpstr>PowerPoint Presentation</vt:lpstr>
      <vt:lpstr>Entity Relation Diagram:-</vt:lpstr>
      <vt:lpstr>2- Loading and Querying Data</vt:lpstr>
      <vt:lpstr>Querying the data</vt:lpstr>
      <vt:lpstr>3- Flask Application</vt:lpstr>
      <vt:lpstr>Simple interface to interact</vt:lpstr>
      <vt:lpstr>4- Deployment for Public Access</vt:lpstr>
      <vt:lpstr>Steps involved:-</vt:lpstr>
      <vt:lpstr>5- Data Visualization for Business Requirements</vt:lpstr>
      <vt:lpstr>Visual data to get insights of business</vt:lpstr>
      <vt:lpstr>PowerPoint Presentation</vt:lpstr>
      <vt:lpstr>Suggested Business Improvements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Kumar</dc:creator>
  <cp:lastModifiedBy>Saurabh Kumar</cp:lastModifiedBy>
  <cp:revision>1</cp:revision>
  <dcterms:created xsi:type="dcterms:W3CDTF">2024-07-07T10:56:30Z</dcterms:created>
  <dcterms:modified xsi:type="dcterms:W3CDTF">2024-07-09T06:25:34Z</dcterms:modified>
</cp:coreProperties>
</file>