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</p:sldMasterIdLst>
  <p:notesMasterIdLst>
    <p:notesMasterId r:id="rId19"/>
  </p:notesMasterIdLst>
  <p:sldIdLst>
    <p:sldId id="258" r:id="rId6"/>
    <p:sldId id="353" r:id="rId7"/>
    <p:sldId id="424" r:id="rId8"/>
    <p:sldId id="426" r:id="rId9"/>
    <p:sldId id="427" r:id="rId10"/>
    <p:sldId id="431" r:id="rId11"/>
    <p:sldId id="432" r:id="rId12"/>
    <p:sldId id="433" r:id="rId13"/>
    <p:sldId id="434" r:id="rId14"/>
    <p:sldId id="435" r:id="rId15"/>
    <p:sldId id="436" r:id="rId16"/>
    <p:sldId id="429" r:id="rId17"/>
    <p:sldId id="430" r:id="rId1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1" autoAdjust="0"/>
  </p:normalViewPr>
  <p:slideViewPr>
    <p:cSldViewPr>
      <p:cViewPr>
        <p:scale>
          <a:sx n="120" d="100"/>
          <a:sy n="120" d="100"/>
        </p:scale>
        <p:origin x="-688" y="-24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4431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5736708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84441083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7149000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127973767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1133415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69551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5035198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15936386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14265132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81682250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759801134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2047578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74168700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4834554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57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6000" dirty="0" smtClean="0"/>
              <a:t>visualization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visualization:  Scatter plots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95250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Purpose:  Shows the “relationship” between two numerical variables; how does one move with the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7" y="2082800"/>
            <a:ext cx="57023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visualization:  Scatter matrix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95250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Purpose:  Shows the “relationships” between all numerical variables</a:t>
            </a:r>
          </a:p>
        </p:txBody>
      </p:sp>
      <p:pic>
        <p:nvPicPr>
          <p:cNvPr id="2" name="Picture 1" descr="computer_scatter_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4" y="1485900"/>
            <a:ext cx="4945063" cy="37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Visualization tools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42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Visualization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Pandas/</a:t>
            </a:r>
            <a:r>
              <a:rPr lang="en-US" sz="3200" dirty="0" err="1" smtClean="0">
                <a:latin typeface="PFDinTextCompPro-Bold"/>
              </a:rPr>
              <a:t>matplotlib</a:t>
            </a:r>
            <a:r>
              <a:rPr lang="en-US" sz="3200" dirty="0" smtClean="0">
                <a:latin typeface="PFDinTextCompPro-Bold"/>
              </a:rPr>
              <a:t> plotting</a:t>
            </a:r>
          </a:p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Seaborn</a:t>
            </a:r>
            <a:r>
              <a:rPr lang="en-US" sz="3200" dirty="0" smtClean="0">
                <a:latin typeface="PFDinTextCompPro-Bold"/>
              </a:rPr>
              <a:t> (Python library)</a:t>
            </a:r>
          </a:p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Bokeh</a:t>
            </a:r>
            <a:r>
              <a:rPr lang="en-US" sz="3200" dirty="0" smtClean="0">
                <a:latin typeface="PFDinTextCompPro-Bold"/>
              </a:rPr>
              <a:t> (Python </a:t>
            </a:r>
            <a:r>
              <a:rPr lang="en-US" sz="3200" dirty="0">
                <a:latin typeface="PFDinTextCompPro-Bold"/>
              </a:rPr>
              <a:t>library</a:t>
            </a:r>
            <a:r>
              <a:rPr lang="en-US" sz="3200" dirty="0" smtClean="0">
                <a:latin typeface="PFDinTextCompPro-Bold"/>
              </a:rPr>
              <a:t>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GG Plot (ported from R)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Tableau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D3 (JavaScript library)</a:t>
            </a:r>
          </a:p>
        </p:txBody>
      </p:sp>
    </p:spTree>
    <p:extLst>
      <p:ext uri="{BB962C8B-B14F-4D97-AF65-F5344CB8AC3E}">
        <p14:creationId xmlns:p14="http://schemas.microsoft.com/office/powerpoint/2010/main" val="298156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What is the purpose of visualization?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visualization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Visualization tools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. What is the purpose of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What is the purpose of visualization?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Exploration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Get an idea of what your data looks like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Is it spread out or clustered around a few points?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Observation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Understand relationships in your data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Do certain variables tend to “move” together?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Communication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Show your results to others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. Types of visualization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4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visualization</a:t>
            </a:r>
            <a:b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Bar plots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Histograms</a:t>
            </a:r>
          </a:p>
          <a:p>
            <a:pPr algn="l">
              <a:buFont typeface="Arial"/>
              <a:buChar char="•"/>
            </a:pPr>
            <a:r>
              <a:rPr lang="en-US" sz="3200" dirty="0">
                <a:latin typeface="PFDinTextCompPro-Bold"/>
              </a:rPr>
              <a:t>Box </a:t>
            </a:r>
            <a:r>
              <a:rPr lang="en-US" sz="3200" dirty="0" smtClean="0">
                <a:latin typeface="PFDinTextCompPro-Bold"/>
              </a:rPr>
              <a:t>plots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Scatter plots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Scatter matrix</a:t>
            </a:r>
          </a:p>
          <a:p>
            <a:pPr algn="l">
              <a:buFont typeface="Arial"/>
              <a:buChar char="•"/>
            </a:pP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422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visualization:  Bar plots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95250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Purpose:  Show a comparison across different categories or variable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943101"/>
            <a:ext cx="7010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8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visualization:  Histograms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95250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Purpose:  Shows the “distribution” of a numerical variable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447800"/>
            <a:ext cx="463369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Types of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visualization:  Box plots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95250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Purpose:  Shows a numerical variable’s quartiles; gives a summary of the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13335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11965</TotalTime>
  <Pages>0</Pages>
  <Words>230</Words>
  <Characters>0</Characters>
  <Application>Microsoft Macintosh PowerPoint</Application>
  <PresentationFormat>Custom</PresentationFormat>
  <Lines>0</Lines>
  <Paragraphs>52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GA_Instructor_Template_Deck</vt:lpstr>
      <vt:lpstr>Agenda</vt:lpstr>
      <vt:lpstr>1_Agenda</vt:lpstr>
      <vt:lpstr>1_GA_Instructor_Template_Deck</vt:lpstr>
      <vt:lpstr>2_Agenda</vt:lpstr>
      <vt:lpstr> Data Science visualization</vt:lpstr>
      <vt:lpstr> I. What is the purpose of visualization? Ii. Types of visualization iii. Visualization tools </vt:lpstr>
      <vt:lpstr>i. What is the purpose of visualization?</vt:lpstr>
      <vt:lpstr>PowerPoint Presentation</vt:lpstr>
      <vt:lpstr> Ii. Types of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Visualization tools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612</cp:revision>
  <dcterms:modified xsi:type="dcterms:W3CDTF">2015-03-30T00:12:41Z</dcterms:modified>
</cp:coreProperties>
</file>