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  <p:sldMasterId id="2147484130" r:id="rId4"/>
    <p:sldMasterId id="2147484133" r:id="rId5"/>
    <p:sldMasterId id="2147484136" r:id="rId6"/>
  </p:sldMasterIdLst>
  <p:notesMasterIdLst>
    <p:notesMasterId r:id="rId20"/>
  </p:notesMasterIdLst>
  <p:sldIdLst>
    <p:sldId id="258" r:id="rId7"/>
    <p:sldId id="353" r:id="rId8"/>
    <p:sldId id="424" r:id="rId9"/>
    <p:sldId id="426" r:id="rId10"/>
    <p:sldId id="428" r:id="rId11"/>
    <p:sldId id="427" r:id="rId12"/>
    <p:sldId id="436" r:id="rId13"/>
    <p:sldId id="432" r:id="rId14"/>
    <p:sldId id="433" r:id="rId15"/>
    <p:sldId id="430" r:id="rId16"/>
    <p:sldId id="431" r:id="rId17"/>
    <p:sldId id="434" r:id="rId18"/>
    <p:sldId id="435" r:id="rId1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81" autoAdjust="0"/>
  </p:normalViewPr>
  <p:slideViewPr>
    <p:cSldViewPr>
      <p:cViewPr>
        <p:scale>
          <a:sx n="120" d="100"/>
          <a:sy n="120" d="100"/>
        </p:scale>
        <p:origin x="-688" y="-24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7024171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3818120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377165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6071518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4060065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86285538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2471437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4209710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2083153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4640725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710404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3925575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4151419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90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92559906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99784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632227590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033320499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4150894957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27045220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633109435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1426343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744436831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717073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334351943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896395897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0132577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591019170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038128385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1459828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theme" Target="../theme/theme6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75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1" r:id="rId1"/>
    <p:sldLayoutId id="2147484132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8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www.wired.com/2014/01/how-to-hack-okcupid/al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Web Scraping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IV.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How to Look at HTML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0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How to Look at HTML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View source code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This shows you the entire HTML code that makes up the webpage.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Good to have it all, but hard to find specific things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Inspect Element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Allows you to bring up highlighted HTML for that specific item on the page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This is the preferred method</a:t>
            </a: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131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V. 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241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Beautiful Soup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We’ll be using two libraries to help us create web scraping robots.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Requests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Beautiful Soup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Requests “gets” the webpage’s HTML from the web.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Beautiful Soup changes the HTML into a searchable, structured object.</a:t>
            </a:r>
          </a:p>
          <a:p>
            <a:pPr lvl="1"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884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What is Web Scraping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Robots.txt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HTML &amp; HTML tags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How to Look at HTML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Code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Beautiful Soup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Web 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Scraping?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4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What is Web Scraping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 way of s</a:t>
            </a: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ystematically pulling information from a website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Allows you to simulate a human viewing the page and copying information</a:t>
            </a:r>
            <a:endParaRPr lang="en-US" sz="3200" dirty="0" smtClean="0">
              <a:solidFill>
                <a:srgbClr val="000000"/>
              </a:solidFill>
              <a:latin typeface="+mj-lt"/>
            </a:endParaRP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  <a:hlinkClick r:id="rId2"/>
              </a:rPr>
              <a:t>Hacking OK Cupid</a:t>
            </a:r>
            <a:endParaRPr lang="en-US" sz="3200" dirty="0" smtClean="0">
              <a:latin typeface="+mj-lt"/>
            </a:endParaRP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Pull data based upon finding patterns in the structured data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This is one way of “getting the data”.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But be careful… you can get blocked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II. </a:t>
            </a:r>
            <a:r>
              <a:rPr lang="en-US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Robots.txt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1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Robots.txt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The robots exclusion standard allows website owners to specify whether they allow web “robots” or not.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This tells you whether you can scrape a website or not.</a:t>
            </a:r>
            <a:endParaRPr lang="en-US" sz="3200" dirty="0" smtClean="0">
              <a:latin typeface="+mj-lt"/>
            </a:endParaRP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Located in the root directory of a website and called “</a:t>
            </a:r>
            <a:r>
              <a:rPr lang="en-US" sz="3200" dirty="0" err="1" smtClean="0">
                <a:latin typeface="+mj-lt"/>
              </a:rPr>
              <a:t>robots.txt</a:t>
            </a:r>
            <a:r>
              <a:rPr lang="en-US" sz="3200" dirty="0" smtClean="0">
                <a:latin typeface="+mj-lt"/>
              </a:rPr>
              <a:t>”.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“</a:t>
            </a:r>
            <a:r>
              <a:rPr lang="en-US" sz="3200" dirty="0" err="1" smtClean="0">
                <a:latin typeface="+mj-lt"/>
              </a:rPr>
              <a:t>www.google.com</a:t>
            </a:r>
            <a:r>
              <a:rPr lang="en-US" sz="3200" dirty="0" smtClean="0">
                <a:latin typeface="+mj-lt"/>
              </a:rPr>
              <a:t>/</a:t>
            </a:r>
            <a:r>
              <a:rPr lang="en-US" sz="3200" dirty="0" err="1" smtClean="0">
                <a:latin typeface="+mj-lt"/>
              </a:rPr>
              <a:t>robots.txt</a:t>
            </a:r>
            <a:r>
              <a:rPr lang="en-US" sz="3200" dirty="0">
                <a:latin typeface="+mj-lt"/>
              </a:rPr>
              <a:t>” or </a:t>
            </a:r>
            <a:r>
              <a:rPr lang="en-US" sz="3200" dirty="0" smtClean="0">
                <a:latin typeface="+mj-lt"/>
              </a:rPr>
              <a:t>“http</a:t>
            </a:r>
            <a:r>
              <a:rPr lang="en-US" sz="3200" dirty="0">
                <a:latin typeface="+mj-lt"/>
              </a:rPr>
              <a:t>://</a:t>
            </a:r>
            <a:r>
              <a:rPr lang="en-US" sz="3200" dirty="0" err="1">
                <a:latin typeface="+mj-lt"/>
              </a:rPr>
              <a:t>www.dataschool.io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 smtClean="0">
                <a:latin typeface="+mj-lt"/>
              </a:rPr>
              <a:t>robots.txt</a:t>
            </a:r>
            <a:r>
              <a:rPr lang="en-US" sz="3200" dirty="0" smtClean="0">
                <a:latin typeface="+mj-lt"/>
              </a:rPr>
              <a:t>” </a:t>
            </a:r>
            <a:endParaRPr lang="en-US" sz="3200" dirty="0" smtClean="0">
              <a:latin typeface="+mj-lt"/>
            </a:endParaRP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latin typeface="+mj-lt"/>
              </a:rPr>
              <a:t>Read more:  http://</a:t>
            </a:r>
            <a:r>
              <a:rPr lang="en-US" sz="3200" dirty="0" err="1">
                <a:latin typeface="+mj-lt"/>
              </a:rPr>
              <a:t>www.robotstxt.org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robotstxt.html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6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Robots.txt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Things to look for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User-agent:  what type of robots do the following rules apply to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Disallow:  what parts of the website are you not allowed to scrape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Notice that you may be able to scrape parts of the website but not others</a:t>
            </a:r>
            <a:endParaRPr lang="en-US" sz="3200" dirty="0" smtClean="0">
              <a:latin typeface="+mj-lt"/>
            </a:endParaRPr>
          </a:p>
          <a:p>
            <a:pPr lvl="1" algn="l">
              <a:buFont typeface="Arial"/>
              <a:buChar char="•"/>
            </a:pP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7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III.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HTML &amp; HTML tags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60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HTML &amp; HTML 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tags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HTML is the structured data underneath </a:t>
            </a:r>
            <a:r>
              <a:rPr lang="en-US" sz="3200" dirty="0" smtClean="0">
                <a:latin typeface="PFDinTextCompPro-Bold"/>
              </a:rPr>
              <a:t>webpages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Your web browser takes this code and interprets its meaning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Basic </a:t>
            </a:r>
            <a:r>
              <a:rPr lang="en-US" sz="3200" dirty="0" smtClean="0">
                <a:latin typeface="PFDinTextCompPro-Bold"/>
              </a:rPr>
              <a:t>format of an HTML tag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&lt;tag class</a:t>
            </a:r>
            <a:r>
              <a:rPr lang="en-US" sz="3200" dirty="0" smtClean="0">
                <a:latin typeface="PFDinTextCompPro-Bold"/>
              </a:rPr>
              <a:t>=“</a:t>
            </a:r>
            <a:r>
              <a:rPr lang="en-US" sz="3200" dirty="0" err="1" smtClean="0">
                <a:latin typeface="PFDinTextCompPro-Bold"/>
              </a:rPr>
              <a:t>class_name</a:t>
            </a:r>
            <a:r>
              <a:rPr lang="en-US" sz="3200" dirty="0" smtClean="0">
                <a:latin typeface="PFDinTextCompPro-Bold"/>
              </a:rPr>
              <a:t>” id=“</a:t>
            </a:r>
            <a:r>
              <a:rPr lang="en-US" sz="3200" dirty="0" err="1" smtClean="0">
                <a:latin typeface="PFDinTextCompPro-Bold"/>
              </a:rPr>
              <a:t>id_name</a:t>
            </a:r>
            <a:r>
              <a:rPr lang="en-US" sz="3200" dirty="0" smtClean="0">
                <a:latin typeface="PFDinTextCompPro-Bold"/>
              </a:rPr>
              <a:t>”&gt; … &lt;</a:t>
            </a:r>
            <a:r>
              <a:rPr lang="en-US" sz="3200" dirty="0" smtClean="0">
                <a:latin typeface="PFDinTextCompPro-Bold"/>
              </a:rPr>
              <a:t>/tag&gt;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Open and close tags:  &lt;tag&gt; and &lt;/tag&gt;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Attributes of the tag:  class=“</a:t>
            </a:r>
            <a:r>
              <a:rPr lang="en-US" sz="3200" dirty="0" err="1" smtClean="0">
                <a:latin typeface="PFDinTextCompPro-Bold"/>
              </a:rPr>
              <a:t>class_name</a:t>
            </a:r>
            <a:r>
              <a:rPr lang="en-US" sz="3200" dirty="0" smtClean="0">
                <a:latin typeface="PFDinTextCompPro-Bold"/>
              </a:rPr>
              <a:t>”, id=“</a:t>
            </a:r>
            <a:r>
              <a:rPr lang="en-US" sz="3200" dirty="0" err="1" smtClean="0">
                <a:latin typeface="PFDinTextCompPro-Bold"/>
              </a:rPr>
              <a:t>id_name</a:t>
            </a:r>
            <a:r>
              <a:rPr lang="en-US" sz="3200" dirty="0" smtClean="0">
                <a:latin typeface="PFDinTextCompPro-Bold"/>
              </a:rPr>
              <a:t>”</a:t>
            </a:r>
            <a:endParaRPr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2413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18484</TotalTime>
  <Pages>0</Pages>
  <Words>366</Words>
  <Characters>0</Characters>
  <Application>Microsoft Macintosh PowerPoint</Application>
  <PresentationFormat>Custom</PresentationFormat>
  <Lines>0</Lines>
  <Paragraphs>60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GA_Instructor_Template_Deck</vt:lpstr>
      <vt:lpstr>Agenda</vt:lpstr>
      <vt:lpstr>1_Agenda</vt:lpstr>
      <vt:lpstr>1_GA_Instructor_Template_Deck</vt:lpstr>
      <vt:lpstr>2_GA_Instructor_Template_Deck</vt:lpstr>
      <vt:lpstr>2_Agenda</vt:lpstr>
      <vt:lpstr> Data Science Web Scraping</vt:lpstr>
      <vt:lpstr> I. What is Web Scraping? II. Robots.txt III. HTML &amp; HTML tags IV. How to Look at HTML Code V. Beautiful Soup</vt:lpstr>
      <vt:lpstr> i. What is Web Scraping? </vt:lpstr>
      <vt:lpstr>PowerPoint Presentation</vt:lpstr>
      <vt:lpstr> II. Robots.txt </vt:lpstr>
      <vt:lpstr>PowerPoint Presentation</vt:lpstr>
      <vt:lpstr>PowerPoint Presentation</vt:lpstr>
      <vt:lpstr> III. HTML &amp; HTML tags </vt:lpstr>
      <vt:lpstr>PowerPoint Presentation</vt:lpstr>
      <vt:lpstr> IV. How to Look at HTML Code</vt:lpstr>
      <vt:lpstr>PowerPoint Presentation</vt:lpstr>
      <vt:lpstr> V. Beautiful Soup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612</cp:revision>
  <dcterms:modified xsi:type="dcterms:W3CDTF">2015-04-13T00:00:26Z</dcterms:modified>
</cp:coreProperties>
</file>