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483" r:id="rId2"/>
    <p:sldId id="498" r:id="rId3"/>
    <p:sldId id="508" r:id="rId4"/>
    <p:sldId id="509" r:id="rId5"/>
    <p:sldId id="510" r:id="rId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64896"/>
        <c:axId val="49226496"/>
      </c:scatterChart>
      <c:valAx>
        <c:axId val="4926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226496"/>
        <c:crosses val="autoZero"/>
        <c:crossBetween val="midCat"/>
        <c:majorUnit val="0.25"/>
      </c:valAx>
      <c:valAx>
        <c:axId val="49226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926489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</a:t>
            </a:r>
            <a:r>
              <a:rPr lang="en-US" sz="3000" smtClean="0">
                <a:latin typeface="PFDinTextCompPro-Italic"/>
                <a:cs typeface="PFDinTextCompPro-Italic"/>
              </a:rPr>
              <a:t>email is assigned a “spamminess” score</a:t>
            </a:r>
            <a:r>
              <a:rPr lang="en-US" sz="3000">
                <a:latin typeface="PFDinTextCompPro-Italic"/>
                <a:cs typeface="PFDinTextCompPro-Italic"/>
              </a:rPr>
              <a:t> </a:t>
            </a:r>
            <a:r>
              <a:rPr lang="en-US" sz="300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4849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13830</TotalTime>
  <Pages>0</Pages>
  <Words>398</Words>
  <Characters>0</Characters>
  <Application>Microsoft Office PowerPoint</Application>
  <PresentationFormat>Custom</PresentationFormat>
  <Lines>0</Lines>
  <Paragraphs>209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1760</cp:revision>
  <cp:lastPrinted>2013-03-28T23:13:53Z</cp:lastPrinted>
  <dcterms:modified xsi:type="dcterms:W3CDTF">2015-04-18T20:49:37Z</dcterms:modified>
</cp:coreProperties>
</file>