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TrBkubDaOTgy4BiJrzy9ePBC4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83462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4119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0764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496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9229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96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2281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9089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294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8200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1414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896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3481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290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2524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801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4774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1135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6082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2186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800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967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0377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9558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250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434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                                                     Topic name :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5400"/>
              <a:t>Sky bus service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1146628" y="365126"/>
            <a:ext cx="10207171" cy="57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Tables:</a:t>
            </a:r>
            <a:endParaRPr/>
          </a:p>
        </p:txBody>
      </p:sp>
      <p:sp>
        <p:nvSpPr>
          <p:cNvPr id="150" name="Google Shape;15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Bus: 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3457" y="2538412"/>
            <a:ext cx="5125085" cy="2701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1001486" y="365125"/>
            <a:ext cx="10352314" cy="868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Customer:</a:t>
            </a:r>
            <a:br>
              <a:rPr lang="en-US"/>
            </a:br>
            <a:endParaRPr/>
          </a:p>
        </p:txBody>
      </p:sp>
      <p:pic>
        <p:nvPicPr>
          <p:cNvPr id="157" name="Google Shape;157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09477" y="986971"/>
            <a:ext cx="6539605" cy="5072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1030514" y="365126"/>
            <a:ext cx="10323286" cy="89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Payment:</a:t>
            </a:r>
            <a:endParaRPr/>
          </a:p>
        </p:txBody>
      </p:sp>
      <p:pic>
        <p:nvPicPr>
          <p:cNvPr id="163" name="Google Shape;163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18971" y="1087286"/>
            <a:ext cx="5965371" cy="56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driver: </a:t>
            </a:r>
            <a:endParaRPr/>
          </a:p>
        </p:txBody>
      </p:sp>
      <p:pic>
        <p:nvPicPr>
          <p:cNvPr id="169" name="Google Shape;169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724" y="2380343"/>
            <a:ext cx="8684096" cy="252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Reservation:</a:t>
            </a:r>
            <a:endParaRPr/>
          </a:p>
        </p:txBody>
      </p:sp>
      <p:pic>
        <p:nvPicPr>
          <p:cNvPr id="175" name="Google Shape;175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86749" y="1546734"/>
            <a:ext cx="8259203" cy="5311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>
            <a:spLocks noGrp="1"/>
          </p:cNvSpPr>
          <p:nvPr>
            <p:ph type="title"/>
          </p:nvPr>
        </p:nvSpPr>
        <p:spPr>
          <a:xfrm>
            <a:off x="101600" y="365126"/>
            <a:ext cx="11252201" cy="999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Joins: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body" idx="1"/>
          </p:nvPr>
        </p:nvSpPr>
        <p:spPr>
          <a:xfrm>
            <a:off x="101600" y="8647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  display customer f name, l name and reservation id and destination.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35026"/>
            <a:ext cx="12192000" cy="4927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2.Display bus details and  driver name</a:t>
            </a:r>
            <a:endParaRPr sz="2800"/>
          </a:p>
        </p:txBody>
      </p:sp>
      <p:pic>
        <p:nvPicPr>
          <p:cNvPr id="188" name="Google Shape;188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9387" y="1857828"/>
            <a:ext cx="10764413" cy="3839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3.DISPLAY driver details</a:t>
            </a:r>
            <a:endParaRPr/>
          </a:p>
        </p:txBody>
      </p:sp>
      <p:pic>
        <p:nvPicPr>
          <p:cNvPr id="194" name="Google Shape;194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612572"/>
            <a:ext cx="10515600" cy="3585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4.Display payment records </a:t>
            </a:r>
            <a:endParaRPr/>
          </a:p>
        </p:txBody>
      </p:sp>
      <p:pic>
        <p:nvPicPr>
          <p:cNvPr id="200" name="Google Shape;200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0483" y="1407886"/>
            <a:ext cx="11402203" cy="5021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0" y="1764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Sub-queries:</a:t>
            </a:r>
            <a:br>
              <a:rPr lang="en-US"/>
            </a:br>
            <a:r>
              <a:rPr lang="en-US"/>
              <a:t>1.display all detail  driver name= mayur</a:t>
            </a:r>
            <a:br>
              <a:rPr lang="en-US"/>
            </a:br>
            <a:endParaRPr/>
          </a:p>
        </p:txBody>
      </p:sp>
      <p:pic>
        <p:nvPicPr>
          <p:cNvPr id="206" name="Google Shape;206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33255" y="2448910"/>
            <a:ext cx="8992855" cy="44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Introduction:</a:t>
            </a:r>
            <a:br>
              <a:rPr lang="en-US"/>
            </a:b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Our project is to computerize travelling company to manage data ,so that all the transaction become fast and there should not be any error in transation like calculation mistake , bill generation and other things. It replace all the paper work. It keeps records of all bill also , given to ensure 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2.Diplay the record customer_id &gt;5</a:t>
            </a:r>
            <a:endParaRPr/>
          </a:p>
        </p:txBody>
      </p:sp>
      <p:pic>
        <p:nvPicPr>
          <p:cNvPr id="212" name="Google Shape;212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7371" y="1814286"/>
            <a:ext cx="11335657" cy="43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3.Display the customer record who destination is delhi </a:t>
            </a:r>
            <a:endParaRPr/>
          </a:p>
        </p:txBody>
      </p:sp>
      <p:pic>
        <p:nvPicPr>
          <p:cNvPr id="218" name="Google Shape;218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075543"/>
            <a:ext cx="10515600" cy="2873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4.Display customer records who age more then 45</a:t>
            </a:r>
            <a:endParaRPr/>
          </a:p>
        </p:txBody>
      </p:sp>
      <p:pic>
        <p:nvPicPr>
          <p:cNvPr id="224" name="Google Shape;224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5429" y="2670629"/>
            <a:ext cx="9664498" cy="3280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view: </a:t>
            </a:r>
            <a:endParaRPr/>
          </a:p>
        </p:txBody>
      </p:sp>
      <p:pic>
        <p:nvPicPr>
          <p:cNvPr id="230" name="Google Shape;230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0731" y="1441418"/>
            <a:ext cx="8712959" cy="460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10886" y="0"/>
            <a:ext cx="12181114" cy="699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ER DIAGRAM:</a:t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740229" y="304800"/>
            <a:ext cx="2524216" cy="321202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DRIVER_ID(PK)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Bus_id(fk)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Contact_no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Driver_addrees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Identity_proof_num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740229" y="3715658"/>
            <a:ext cx="2902857" cy="290285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bus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BUS_ID(PK)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BUS_NUMBER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BUS_TYPE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BUS_SEATS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DRIVER_ID(fk)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4513943" y="304800"/>
            <a:ext cx="2844800" cy="303348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Payment_id(pk)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Customer_id(fk)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Bus_ID(fk)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Pament_date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4513943" y="3875314"/>
            <a:ext cx="2598057" cy="2743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Customer_id(pk)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F_NAME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L_NAME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Contact_no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9085941" y="1861456"/>
            <a:ext cx="2888343" cy="374468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Reservation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Customer_id(fk)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Reservation_id(pk)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Bus_id(fk)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Payment_id(fk)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destination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3"/>
          <p:cNvCxnSpPr/>
          <p:nvPr/>
        </p:nvCxnSpPr>
        <p:spPr>
          <a:xfrm>
            <a:off x="740229" y="1320800"/>
            <a:ext cx="2524216" cy="5222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" name="Google Shape;103;p3"/>
          <p:cNvCxnSpPr/>
          <p:nvPr/>
        </p:nvCxnSpPr>
        <p:spPr>
          <a:xfrm>
            <a:off x="740229" y="4615543"/>
            <a:ext cx="29028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3"/>
          <p:cNvCxnSpPr/>
          <p:nvPr/>
        </p:nvCxnSpPr>
        <p:spPr>
          <a:xfrm>
            <a:off x="4470400" y="1320800"/>
            <a:ext cx="2888343" cy="435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p3"/>
          <p:cNvCxnSpPr/>
          <p:nvPr/>
        </p:nvCxnSpPr>
        <p:spPr>
          <a:xfrm>
            <a:off x="4513943" y="4615543"/>
            <a:ext cx="25980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3"/>
          <p:cNvCxnSpPr/>
          <p:nvPr/>
        </p:nvCxnSpPr>
        <p:spPr>
          <a:xfrm>
            <a:off x="9085942" y="2975429"/>
            <a:ext cx="28883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3"/>
          <p:cNvCxnSpPr/>
          <p:nvPr/>
        </p:nvCxnSpPr>
        <p:spPr>
          <a:xfrm>
            <a:off x="349251" y="2119086"/>
            <a:ext cx="0" cy="1451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" name="Straight Connector 4"/>
          <p:cNvCxnSpPr/>
          <p:nvPr/>
        </p:nvCxnSpPr>
        <p:spPr>
          <a:xfrm>
            <a:off x="349251" y="1996068"/>
            <a:ext cx="0" cy="2921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9251" y="2029522"/>
            <a:ext cx="390978" cy="8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9251" y="4906537"/>
            <a:ext cx="390978" cy="3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6741" y="2029522"/>
            <a:ext cx="0" cy="30869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47893" y="2029522"/>
            <a:ext cx="546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36741" y="5116517"/>
            <a:ext cx="477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46088" y="5116517"/>
            <a:ext cx="490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285357" y="1910814"/>
            <a:ext cx="28287" cy="30291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330575" y="1910814"/>
            <a:ext cx="983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285356" y="4906049"/>
            <a:ext cx="942688" cy="3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091810" y="4939990"/>
            <a:ext cx="1193547" cy="1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91414" y="3715658"/>
            <a:ext cx="26728" cy="1190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1" idx="1"/>
          </p:cNvCxnSpPr>
          <p:nvPr/>
        </p:nvCxnSpPr>
        <p:spPr>
          <a:xfrm>
            <a:off x="3791414" y="3715658"/>
            <a:ext cx="5294527" cy="1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621315" y="4872711"/>
            <a:ext cx="196827" cy="1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3.DATABASE DESIGN: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DATABASES:  [sky_bus_service]             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126124" y="168166"/>
            <a:ext cx="11227676" cy="600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1. bus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2. customer            </a:t>
            </a:r>
            <a:br>
              <a:rPr lang="en-US"/>
            </a:br>
            <a:r>
              <a:rPr lang="en-US"/>
              <a:t>3. driver              </a:t>
            </a:r>
            <a:br>
              <a:rPr lang="en-US"/>
            </a:br>
            <a:r>
              <a:rPr lang="en-US"/>
              <a:t>4.payment             </a:t>
            </a:r>
            <a:br>
              <a:rPr lang="en-US"/>
            </a:br>
            <a:r>
              <a:rPr lang="en-US"/>
              <a:t>5. reservation</a:t>
            </a:r>
            <a:endParaRPr/>
          </a:p>
        </p:txBody>
      </p:sp>
      <p:pic>
        <p:nvPicPr>
          <p:cNvPr id="114" name="Google Shape;114;p4" descr="C:\Users\Administrator\Pictures\tables';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5586" y="2953407"/>
            <a:ext cx="6138042" cy="3223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957942" y="365126"/>
            <a:ext cx="10395857" cy="108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Bus:</a:t>
            </a:r>
            <a:endParaRPr/>
          </a:p>
        </p:txBody>
      </p:sp>
      <p:pic>
        <p:nvPicPr>
          <p:cNvPr id="120" name="Google Shape;120;p5" descr="C:\Users\Administrator\Pictures\desc bus;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90171" y="1828800"/>
            <a:ext cx="6634353" cy="242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Customer:</a:t>
            </a:r>
            <a:br>
              <a:rPr lang="en-US"/>
            </a:br>
            <a:endParaRPr/>
          </a:p>
        </p:txBody>
      </p:sp>
      <p:pic>
        <p:nvPicPr>
          <p:cNvPr id="126" name="Google Shape;126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96539" y="1690688"/>
            <a:ext cx="6007231" cy="3418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Payment:</a:t>
            </a:r>
            <a:br>
              <a:rPr lang="en-US"/>
            </a:br>
            <a:endParaRPr/>
          </a:p>
        </p:txBody>
      </p:sp>
      <p:pic>
        <p:nvPicPr>
          <p:cNvPr id="132" name="Google Shape;132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7923" y="2162630"/>
            <a:ext cx="7659686" cy="27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Driver:</a:t>
            </a:r>
            <a:endParaRPr/>
          </a:p>
        </p:txBody>
      </p:sp>
      <p:pic>
        <p:nvPicPr>
          <p:cNvPr id="138" name="Google Shape;138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1042" y="2394857"/>
            <a:ext cx="9613529" cy="2387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Reservation:</a:t>
            </a:r>
            <a:endParaRPr/>
          </a:p>
        </p:txBody>
      </p:sp>
      <p:pic>
        <p:nvPicPr>
          <p:cNvPr id="144" name="Google Shape;144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90425" y="2351315"/>
            <a:ext cx="6949068" cy="2467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200</Words>
  <Application>Microsoft Office PowerPoint</Application>
  <PresentationFormat>Widescreen</PresentationFormat>
  <Paragraphs>84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                                                     Topic name :</vt:lpstr>
      <vt:lpstr>Introduction: </vt:lpstr>
      <vt:lpstr>PowerPoint Presentation</vt:lpstr>
      <vt:lpstr>3.DATABASE DESIGN:    DATABASES:  [sky_bus_service]                     </vt:lpstr>
      <vt:lpstr>Bus:</vt:lpstr>
      <vt:lpstr>Customer: </vt:lpstr>
      <vt:lpstr>Payment: </vt:lpstr>
      <vt:lpstr>Driver:</vt:lpstr>
      <vt:lpstr>Reservation:</vt:lpstr>
      <vt:lpstr>Tables:</vt:lpstr>
      <vt:lpstr>Customer: </vt:lpstr>
      <vt:lpstr>Payment:</vt:lpstr>
      <vt:lpstr>driver: </vt:lpstr>
      <vt:lpstr>Reservation:</vt:lpstr>
      <vt:lpstr>Joins:  </vt:lpstr>
      <vt:lpstr>2.Display bus details and  driver name</vt:lpstr>
      <vt:lpstr>3.DISPLAY driver details</vt:lpstr>
      <vt:lpstr>4.Display payment records </vt:lpstr>
      <vt:lpstr>Sub-queries: 1.display all detail  driver name= mayur </vt:lpstr>
      <vt:lpstr>2.Diplay the record customer_id &gt;5</vt:lpstr>
      <vt:lpstr>3.Display the customer record who destination is delhi </vt:lpstr>
      <vt:lpstr>4.Display customer records who age more then 45</vt:lpstr>
      <vt:lpstr>view: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name :</dc:title>
  <dc:creator>Microsoft account</dc:creator>
  <cp:lastModifiedBy>Microsoft account</cp:lastModifiedBy>
  <cp:revision>2</cp:revision>
  <dcterms:created xsi:type="dcterms:W3CDTF">2022-12-14T17:11:02Z</dcterms:created>
  <dcterms:modified xsi:type="dcterms:W3CDTF">2022-12-26T06:42:03Z</dcterms:modified>
</cp:coreProperties>
</file>