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88" r:id="rId6"/>
    <p:sldId id="259" r:id="rId7"/>
    <p:sldId id="260" r:id="rId8"/>
    <p:sldId id="261" r:id="rId9"/>
    <p:sldId id="282" r:id="rId10"/>
    <p:sldId id="281" r:id="rId11"/>
    <p:sldId id="290" r:id="rId12"/>
    <p:sldId id="292" r:id="rId13"/>
    <p:sldId id="294" r:id="rId14"/>
    <p:sldId id="295" r:id="rId15"/>
    <p:sldId id="296" r:id="rId16"/>
    <p:sldId id="289" r:id="rId17"/>
    <p:sldId id="284" r:id="rId18"/>
    <p:sldId id="283" r:id="rId19"/>
    <p:sldId id="285" r:id="rId20"/>
    <p:sldId id="286" r:id="rId21"/>
    <p:sldId id="287" r:id="rId22"/>
    <p:sldId id="277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4" autoAdjust="0"/>
    <p:restoredTop sz="82740" autoAdjust="0"/>
  </p:normalViewPr>
  <p:slideViewPr>
    <p:cSldViewPr snapToGrid="0">
      <p:cViewPr varScale="1">
        <p:scale>
          <a:sx n="94" d="100"/>
          <a:sy n="94" d="100"/>
        </p:scale>
        <p:origin x="9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F1CFA-52A6-4E74-A482-A43CC935CB7F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B9B0-E90E-4283-9EEE-882BCF481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JSFoo</a:t>
            </a:r>
            <a:r>
              <a:rPr lang="en-US" dirty="0"/>
              <a:t> India – 16 Sep,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B9B0-E90E-4283-9EEE-882BCF481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B9B0-E90E-4283-9EEE-882BCF481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B9B0-E90E-4283-9EEE-882BCF481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21-Sep-16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117" y="1540624"/>
            <a:ext cx="10494952" cy="15780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6600" dirty="0">
                <a:solidFill>
                  <a:schemeClr val="bg1"/>
                </a:solidFill>
                <a:latin typeface="Corbel" panose="020B0503020204020204" pitchFamily="34" charset="0"/>
              </a:rPr>
              <a:t>Cylon.JS : The IoT Framework</a:t>
            </a:r>
            <a:endParaRPr lang="en-US" sz="6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900790"/>
            <a:ext cx="10058400" cy="11430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Saurabh kirtani</a:t>
            </a:r>
          </a:p>
          <a:p>
            <a:r>
              <a:rPr lang="en-IN" sz="2800" b="1" cap="none" dirty="0">
                <a:solidFill>
                  <a:schemeClr val="bg2"/>
                </a:solidFill>
              </a:rPr>
              <a:t>@saurabhkirtani</a:t>
            </a:r>
            <a:endParaRPr lang="en-US" sz="2800" b="1" cap="none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3435" y="152529"/>
            <a:ext cx="404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18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1086553"/>
            <a:ext cx="11718856" cy="3626640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lvl="0" algn="ctr" defTabSz="914225">
              <a:defRPr/>
            </a:pPr>
            <a:r>
              <a:rPr lang="en-US" sz="54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Devices and Connections </a:t>
            </a:r>
          </a:p>
          <a:p>
            <a:pPr lvl="0" algn="ctr" defTabSz="914225">
              <a:defRPr/>
            </a:pPr>
            <a:r>
              <a:rPr lang="en-US" sz="44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abstraction layer over drivers and adaptors, respectively.</a:t>
            </a:r>
            <a:endParaRPr kumimoji="0" lang="fr-FR" sz="2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959553"/>
            <a:ext cx="11718856" cy="342197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lvl="0" algn="ctr" defTabSz="914225">
              <a:defRPr/>
            </a:pPr>
            <a:r>
              <a:rPr lang="en-US" sz="54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 and Adaptors</a:t>
            </a:r>
          </a:p>
          <a:p>
            <a:pPr lvl="0" algn="ctr" defTabSz="914225">
              <a:defRPr/>
            </a:pP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" y="1403349"/>
            <a:ext cx="11718856" cy="5130801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685800" lvl="0" indent="-685800" defTabSz="914225">
              <a:buFontTx/>
              <a:buChar char="-"/>
              <a:defRPr/>
            </a:pPr>
            <a:r>
              <a:rPr lang="en-US" sz="3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Adaptors are in charge of connecting to platforms, no matter the medium. For example, the </a:t>
            </a:r>
            <a:r>
              <a:rPr lang="en-US" sz="3200" kern="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cylon-sphero</a:t>
            </a:r>
            <a:endParaRPr lang="en-US" sz="3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lvl="0" indent="-685800" defTabSz="914225">
              <a:buFontTx/>
              <a:buChar char="-"/>
              <a:defRPr/>
            </a:pPr>
            <a:endParaRPr lang="en-US" sz="3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lvl="0" indent="-685800" defTabSz="914225">
              <a:buFontTx/>
              <a:buChar char="-"/>
              <a:defRPr/>
            </a:pPr>
            <a:r>
              <a:rPr lang="en-US" sz="3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Adaptor classes ensure that the Drivers are able to directly communicate with the connected platform.</a:t>
            </a:r>
          </a:p>
          <a:p>
            <a:pPr marL="685800" lvl="0" indent="-685800" defTabSz="914225">
              <a:buFontTx/>
              <a:buChar char="-"/>
              <a:defRPr/>
            </a:pPr>
            <a:endParaRPr lang="en-US" sz="3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lvl="0" indent="-685800" defTabSz="914225">
              <a:buFontTx/>
              <a:buChar char="-"/>
              <a:defRPr/>
            </a:pPr>
            <a:r>
              <a:rPr lang="en-US" sz="3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Drivers, meanwhile, are used to issue commands and handle events for platforms.</a:t>
            </a:r>
          </a:p>
          <a:p>
            <a:pPr marL="685800" lvl="0" indent="-685800" defTabSz="914225">
              <a:buFontTx/>
              <a:buChar char="-"/>
              <a:defRPr/>
            </a:pP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06400" y="1086553"/>
            <a:ext cx="11312456" cy="3626640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 defTabSz="914225">
              <a:defRPr/>
            </a:pPr>
            <a:r>
              <a:rPr lang="en-US" sz="36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Servo driver knows all the necessary commands to tell a Servo to turn to a certain angle. The Driver has no knowledge of how to connect to the Servo, it trusts the Adaptor to do that</a:t>
            </a:r>
            <a:endParaRPr kumimoji="0" lang="fr-FR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2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5069541" y="147919"/>
            <a:ext cx="1788459" cy="84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337545" y="1105028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337548" y="2371571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7547" y="3627136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337545" y="4818569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Serial/Socket to serial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337545" y="5971686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904631" y="1101160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904630" y="2584135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904630" y="3979754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>
            <a:off x="3206001" y="1906457"/>
            <a:ext cx="3" cy="4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05997" y="3199577"/>
            <a:ext cx="3" cy="4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05994" y="4332324"/>
            <a:ext cx="3" cy="4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5991" y="5619998"/>
            <a:ext cx="3" cy="4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773085" y="1906457"/>
            <a:ext cx="0" cy="67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11" idx="2"/>
            <a:endCxn id="12" idx="0"/>
          </p:cNvCxnSpPr>
          <p:nvPr/>
        </p:nvCxnSpPr>
        <p:spPr>
          <a:xfrm>
            <a:off x="8773086" y="3385564"/>
            <a:ext cx="0" cy="59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3" idx="2"/>
          </p:cNvCxnSpPr>
          <p:nvPr/>
        </p:nvCxnSpPr>
        <p:spPr>
          <a:xfrm flipH="1" flipV="1">
            <a:off x="5963771" y="995083"/>
            <a:ext cx="1940859" cy="338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3" idx="3"/>
          </p:cNvCxnSpPr>
          <p:nvPr/>
        </p:nvCxnSpPr>
        <p:spPr>
          <a:xfrm flipH="1" flipV="1">
            <a:off x="6858000" y="571501"/>
            <a:ext cx="1915087" cy="529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0"/>
            <a:endCxn id="3" idx="1"/>
          </p:cNvCxnSpPr>
          <p:nvPr/>
        </p:nvCxnSpPr>
        <p:spPr>
          <a:xfrm flipV="1">
            <a:off x="3206001" y="571501"/>
            <a:ext cx="1863540" cy="53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0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Run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code to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turn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on a LED on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micro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controllers</a:t>
            </a:r>
            <a:endParaRPr kumimoji="0" lang="fr-FR" sz="4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7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335920" y="810888"/>
            <a:ext cx="12190270" cy="3599747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Code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samples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Interacting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remotely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1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136683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14897" y="1342048"/>
            <a:ext cx="12190270" cy="410552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Demos</a:t>
            </a:r>
            <a:endParaRPr lang="fr-FR" sz="40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Blinky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Arduino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kern="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Button</a:t>
            </a:r>
            <a:r>
              <a:rPr lang="fr-FR" sz="4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Pi – real time update on Power BI</a:t>
            </a:r>
          </a:p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Servo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– Pi - control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cloud (Azure)</a:t>
            </a:r>
          </a:p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4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321" y="2232161"/>
            <a:ext cx="6872994" cy="1450757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you. </a:t>
            </a:r>
            <a:r>
              <a:rPr lang="en-IN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355935" y="4907513"/>
            <a:ext cx="635508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chemeClr val="bg2"/>
                </a:solidFill>
              </a:rPr>
              <a:t>Saurabh Kirtani</a:t>
            </a:r>
          </a:p>
          <a:p>
            <a:r>
              <a:rPr lang="en-IN" sz="2800" dirty="0">
                <a:solidFill>
                  <a:schemeClr val="bg2"/>
                </a:solidFill>
              </a:rPr>
              <a:t>@saurabhkirtani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75" y="2282854"/>
            <a:ext cx="3881730" cy="2792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7365" y="672583"/>
            <a:ext cx="422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Dominating everywhere</a:t>
            </a:r>
          </a:p>
        </p:txBody>
      </p:sp>
    </p:spTree>
    <p:extLst>
      <p:ext uri="{BB962C8B-B14F-4D97-AF65-F5344CB8AC3E}">
        <p14:creationId xmlns:p14="http://schemas.microsoft.com/office/powerpoint/2010/main" val="387856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8121650" cy="41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825">
                  <a:extLst>
                    <a:ext uri="{9D8B030D-6E8A-4147-A177-3AD203B41FA5}">
                      <a16:colId xmlns:a16="http://schemas.microsoft.com/office/drawing/2014/main" val="178973026"/>
                    </a:ext>
                  </a:extLst>
                </a:gridCol>
                <a:gridCol w="4060825">
                  <a:extLst>
                    <a:ext uri="{9D8B030D-6E8A-4147-A177-3AD203B41FA5}">
                      <a16:colId xmlns:a16="http://schemas.microsoft.com/office/drawing/2014/main" val="181736492"/>
                    </a:ext>
                  </a:extLst>
                </a:gridCol>
              </a:tblGrid>
              <a:tr h="1008613">
                <a:tc>
                  <a:txBody>
                    <a:bodyPr/>
                    <a:lstStyle/>
                    <a:p>
                      <a:r>
                        <a:rPr lang="en-US" dirty="0" err="1"/>
                        <a:t>Cylon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Johnny5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94334"/>
                  </a:ext>
                </a:extLst>
              </a:tr>
              <a:tr h="1141921">
                <a:tc>
                  <a:txBody>
                    <a:bodyPr/>
                    <a:lstStyle/>
                    <a:p>
                      <a:r>
                        <a:rPr lang="en-US" dirty="0"/>
                        <a:t>Also supports devices like drones/HMI in addition to low level board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interfaces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80405"/>
                  </a:ext>
                </a:extLst>
              </a:tr>
              <a:tr h="1008613">
                <a:tc>
                  <a:txBody>
                    <a:bodyPr/>
                    <a:lstStyle/>
                    <a:p>
                      <a:r>
                        <a:rPr lang="en-US" dirty="0"/>
                        <a:t>Full framework with design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of libraries for </a:t>
                      </a:r>
                      <a:r>
                        <a:rPr lang="en-US" dirty="0" err="1"/>
                        <a:t>gpio</a:t>
                      </a:r>
                      <a:r>
                        <a:rPr lang="en-US" dirty="0"/>
                        <a:t>/i2c/SPI 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93511"/>
                  </a:ext>
                </a:extLst>
              </a:tr>
              <a:tr h="1008613">
                <a:tc>
                  <a:txBody>
                    <a:bodyPr/>
                    <a:lstStyle/>
                    <a:p>
                      <a:r>
                        <a:rPr lang="en-US" dirty="0"/>
                        <a:t>Declarative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Imperative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0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24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52175" y="2511065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algn="ctr" defTabSz="914225"/>
            <a:r>
              <a:rPr lang="fr-FR" sz="4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and IoT</a:t>
            </a:r>
          </a:p>
        </p:txBody>
      </p:sp>
    </p:spTree>
    <p:extLst>
      <p:ext uri="{BB962C8B-B14F-4D97-AF65-F5344CB8AC3E}">
        <p14:creationId xmlns:p14="http://schemas.microsoft.com/office/powerpoint/2010/main" val="13549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ocallinuxexpo.org/sites/default/files/logos/Cylon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16" y="1887682"/>
            <a:ext cx="7664405" cy="29891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826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algn="ctr" defTabSz="914225"/>
            <a:r>
              <a:rPr lang="en-US" sz="4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framework for robotics and physical computing using Node.js</a:t>
            </a:r>
            <a:endParaRPr lang="fr-FR" sz="4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Multiple,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hardware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devices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3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Makes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devices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as web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dev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1086553"/>
            <a:ext cx="11718856" cy="3626640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lvl="0" algn="ctr" defTabSz="914225">
              <a:defRPr/>
            </a:pPr>
            <a:r>
              <a:rPr lang="en-US" sz="54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MCP</a:t>
            </a:r>
          </a:p>
          <a:p>
            <a:pPr lvl="0" algn="ctr" defTabSz="914225">
              <a:defRPr/>
            </a:pPr>
            <a:r>
              <a:rPr lang="en-US" sz="4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Master Control Program is responsible for coordinating everything else inside </a:t>
            </a:r>
            <a:r>
              <a:rPr lang="en-US" sz="4000" kern="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Cylon</a:t>
            </a:r>
            <a:r>
              <a:rPr lang="en-US" sz="4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It manages adding new Robots, and starting/stopping both Robots and the API.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6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1086553"/>
            <a:ext cx="11718856" cy="3626640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lvl="0" algn="ctr" defTabSz="914225">
              <a:defRPr/>
            </a:pPr>
            <a:r>
              <a:rPr lang="en-US" sz="54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Robots</a:t>
            </a:r>
          </a:p>
          <a:p>
            <a:pPr lvl="0" algn="ctr" defTabSz="914225">
              <a:defRPr/>
            </a:pPr>
            <a:r>
              <a:rPr lang="en-US" sz="48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4800" kern="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Cylon</a:t>
            </a:r>
            <a:r>
              <a:rPr lang="en-US" sz="48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robot is a collection of devices and connections, with the necessary glue to allow them to coordinate together.</a:t>
            </a:r>
            <a:endParaRPr kumimoji="0" lang="fr-FR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9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7278B10-4E8B-44A5-A49F-1B7D651595D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3E1A215-7832-4BC0-B599-49F07168B52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37496F2-4DAD-4623-81E7-6696935F5E5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7004</TotalTime>
  <Words>314</Words>
  <Application>Microsoft Office PowerPoint</Application>
  <PresentationFormat>Widescreen</PresentationFormat>
  <Paragraphs>55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Corbel</vt:lpstr>
      <vt:lpstr>Segoe UI Light</vt:lpstr>
      <vt:lpstr>Wingdings</vt:lpstr>
      <vt:lpstr>Retrospect</vt:lpstr>
      <vt:lpstr>Cylon.JS : The IoT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 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Remotely debug and test JavaScript using Vorlon.JS</dc:title>
  <dc:creator>Saurabh Kirtani</dc:creator>
  <cp:lastModifiedBy>Saurabh Kirtani</cp:lastModifiedBy>
  <cp:revision>46</cp:revision>
  <dcterms:created xsi:type="dcterms:W3CDTF">2015-07-23T12:16:11Z</dcterms:created>
  <dcterms:modified xsi:type="dcterms:W3CDTF">2016-09-21T10:13:35Z</dcterms:modified>
</cp:coreProperties>
</file>