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2" r:id="rId5"/>
    <p:sldId id="269" r:id="rId6"/>
    <p:sldId id="270" r:id="rId7"/>
    <p:sldId id="271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oo.gl/uds6W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Patterns which will get complicated as per level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489409"/>
            <a:ext cx="9604375" cy="2503070"/>
          </a:xfrm>
        </p:spPr>
      </p:pic>
      <p:sp>
        <p:nvSpPr>
          <p:cNvPr id="5" name="TextBox 4"/>
          <p:cNvSpPr txBox="1"/>
          <p:nvPr/>
        </p:nvSpPr>
        <p:spPr>
          <a:xfrm>
            <a:off x="1450975" y="2085975"/>
            <a:ext cx="960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specific grid size.</a:t>
            </a:r>
          </a:p>
          <a:p>
            <a:r>
              <a:rPr lang="en-US" dirty="0" smtClean="0"/>
              <a:t>Retaining game state if in case user has to close the game in between.</a:t>
            </a:r>
          </a:p>
          <a:p>
            <a:r>
              <a:rPr lang="en-US" dirty="0" smtClean="0"/>
              <a:t>Implementation of levels as the user moves forward.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9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on schedule.</a:t>
            </a:r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661</TotalTime>
  <Words>219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Gallery</vt:lpstr>
      <vt:lpstr>         Software Engineering Individual Project</vt:lpstr>
      <vt:lpstr>Description</vt:lpstr>
      <vt:lpstr>core elements</vt:lpstr>
      <vt:lpstr>Planning and management</vt:lpstr>
      <vt:lpstr>Progress So Far</vt:lpstr>
      <vt:lpstr>Remaining Enhancements</vt:lpstr>
      <vt:lpstr>Project Status as per gantt chart</vt:lpstr>
      <vt:lpstr>User Interface of the Game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30</cp:revision>
  <cp:lastPrinted>2016-10-16T17:09:40Z</cp:lastPrinted>
  <dcterms:created xsi:type="dcterms:W3CDTF">2016-10-16T12:29:15Z</dcterms:created>
  <dcterms:modified xsi:type="dcterms:W3CDTF">2016-11-14T14:32:13Z</dcterms:modified>
</cp:coreProperties>
</file>