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0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11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58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7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88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1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3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7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0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3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1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0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Engineering Individual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 err="1" smtClean="0"/>
              <a:t>pathak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behind two tiles.</a:t>
            </a:r>
          </a:p>
          <a:p>
            <a:r>
              <a:rPr lang="en-US" dirty="0" smtClean="0"/>
              <a:t>The player has to match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332</TotalTime>
  <Words>78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Arial</vt:lpstr>
      <vt:lpstr>Vapor Trail</vt:lpstr>
      <vt:lpstr>Software Engineering Individual Project</vt:lpstr>
      <vt:lpstr>Description</vt:lpstr>
      <vt:lpstr>Core elements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9</cp:revision>
  <cp:lastPrinted>2016-10-16T17:09:40Z</cp:lastPrinted>
  <dcterms:created xsi:type="dcterms:W3CDTF">2016-10-16T12:29:15Z</dcterms:created>
  <dcterms:modified xsi:type="dcterms:W3CDTF">2016-10-16T18:01:23Z</dcterms:modified>
</cp:coreProperties>
</file>