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3606106"/>
            <a:ext cx="879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9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on schedule.</a:t>
            </a:r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User specific grid size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Retaining </a:t>
            </a:r>
            <a:r>
              <a:rPr lang="en-US" dirty="0"/>
              <a:t>game state if in case user has to close the game in </a:t>
            </a:r>
            <a:r>
              <a:rPr lang="en-US" dirty="0" smtClean="0"/>
              <a:t>between.</a:t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br>
              <a:rPr lang="en-US" dirty="0" smtClean="0"/>
            </a:br>
            <a:r>
              <a:rPr lang="en-US" dirty="0" smtClean="0"/>
              <a:t>- UI </a:t>
            </a: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795</TotalTime>
  <Words>211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35</cp:revision>
  <cp:lastPrinted>2017-01-16T05:11:50Z</cp:lastPrinted>
  <dcterms:created xsi:type="dcterms:W3CDTF">2016-10-16T12:29:15Z</dcterms:created>
  <dcterms:modified xsi:type="dcterms:W3CDTF">2017-01-16T05:11:55Z</dcterms:modified>
</cp:coreProperties>
</file>