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twice or thrice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632</TotalTime>
  <Words>156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25</cp:revision>
  <cp:lastPrinted>2016-10-16T17:09:40Z</cp:lastPrinted>
  <dcterms:created xsi:type="dcterms:W3CDTF">2016-10-16T12:29:15Z</dcterms:created>
  <dcterms:modified xsi:type="dcterms:W3CDTF">2016-10-17T14:56:32Z</dcterms:modified>
</cp:coreProperties>
</file>