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9" r:id="rId1"/>
  </p:sldMasterIdLst>
  <p:sldIdLst>
    <p:sldId id="256" r:id="rId2"/>
    <p:sldId id="257" r:id="rId3"/>
    <p:sldId id="267" r:id="rId4"/>
    <p:sldId id="275" r:id="rId5"/>
    <p:sldId id="269" r:id="rId6"/>
    <p:sldId id="271" r:id="rId7"/>
    <p:sldId id="273" r:id="rId8"/>
    <p:sldId id="274" r:id="rId9"/>
    <p:sldId id="276" r:id="rId10"/>
    <p:sldId id="27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21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30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7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38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11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5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29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00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6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78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12/16/16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8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9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goo.gl/uds6WU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618002"/>
            <a:ext cx="8791575" cy="5778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dirty="0" smtClean="0"/>
              <a:t>Software Engineering Individual Project</a:t>
            </a:r>
            <a:endParaRPr lang="en-US" sz="5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886324"/>
            <a:ext cx="8791575" cy="371475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- Saurabh </a:t>
            </a:r>
            <a:r>
              <a:rPr lang="en-US" dirty="0"/>
              <a:t>P</a:t>
            </a:r>
            <a:r>
              <a:rPr lang="en-US" dirty="0" smtClean="0"/>
              <a:t>athak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86086" y="2898220"/>
            <a:ext cx="6572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Tiles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493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isArrayMatching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for generating tile grid values.</a:t>
            </a:r>
          </a:p>
          <a:p>
            <a:r>
              <a:rPr lang="en-US" dirty="0" err="1" smtClean="0"/>
              <a:t>isListUnlocked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for checking whether complete list is unlocked or not.</a:t>
            </a:r>
          </a:p>
          <a:p>
            <a:r>
              <a:rPr lang="en-US" dirty="0" err="1" smtClean="0"/>
              <a:t>isListLocked</a:t>
            </a:r>
            <a:r>
              <a:rPr lang="en-US" dirty="0" smtClean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for checking </a:t>
            </a:r>
            <a:r>
              <a:rPr lang="en-US" dirty="0"/>
              <a:t>whether complete list is unlocked or </a:t>
            </a:r>
            <a:r>
              <a:rPr lang="en-US" dirty="0" smtClean="0"/>
              <a:t>not.</a:t>
            </a:r>
          </a:p>
          <a:p>
            <a:r>
              <a:rPr lang="en-US" dirty="0" err="1" smtClean="0"/>
              <a:t>isJsonValid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whether </a:t>
            </a:r>
            <a:r>
              <a:rPr lang="en-US" dirty="0" err="1" smtClean="0"/>
              <a:t>json</a:t>
            </a:r>
            <a:r>
              <a:rPr lang="en-US" dirty="0" smtClean="0"/>
              <a:t> created for storing in </a:t>
            </a:r>
            <a:r>
              <a:rPr lang="en-US" dirty="0" err="1" smtClean="0"/>
              <a:t>sharedpreferences</a:t>
            </a:r>
            <a:r>
              <a:rPr lang="en-US" dirty="0" smtClean="0"/>
              <a:t> is valid.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6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1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Recap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game will present a 2X2 matrix of tiles.</a:t>
            </a:r>
          </a:p>
          <a:p>
            <a:r>
              <a:rPr lang="en-US" dirty="0" smtClean="0"/>
              <a:t>Each tile will have a unique number or a pattern hidden behind it.</a:t>
            </a:r>
          </a:p>
          <a:p>
            <a:r>
              <a:rPr lang="en-US" dirty="0" smtClean="0"/>
              <a:t>Each unique number/pattern exists twice in the matrix.</a:t>
            </a:r>
          </a:p>
          <a:p>
            <a:r>
              <a:rPr lang="en-US" dirty="0" smtClean="0"/>
              <a:t>Once the player taps a tile, it flips and shows the pattern behind it.</a:t>
            </a:r>
          </a:p>
          <a:p>
            <a:r>
              <a:rPr lang="en-US" dirty="0" smtClean="0"/>
              <a:t>The player has to match (by tapping consecutively) two tiles with same number/pattern hidden behind them.</a:t>
            </a:r>
          </a:p>
          <a:p>
            <a:r>
              <a:rPr lang="en-US" dirty="0" smtClean="0"/>
              <a:t>If you match two tiles with different pattern, both the tiles will rotate and hide the pattern behind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matrix of tiles</a:t>
            </a:r>
          </a:p>
          <a:p>
            <a:r>
              <a:rPr lang="en-US" dirty="0"/>
              <a:t>Timer as per </a:t>
            </a:r>
            <a:r>
              <a:rPr lang="en-US" dirty="0" smtClean="0"/>
              <a:t>level</a:t>
            </a:r>
          </a:p>
          <a:p>
            <a:r>
              <a:rPr lang="en-US" dirty="0" smtClean="0"/>
              <a:t>Patterns which will get complicated as per </a:t>
            </a:r>
            <a:r>
              <a:rPr lang="en-US" dirty="0" smtClean="0"/>
              <a:t>level (dropped)</a:t>
            </a:r>
            <a:endParaRPr lang="en-US" dirty="0" smtClean="0"/>
          </a:p>
          <a:p>
            <a:r>
              <a:rPr lang="en-US" dirty="0" smtClean="0"/>
              <a:t>Retaining last state of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270" y="114300"/>
            <a:ext cx="6346297" cy="5743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Planning and management</a:t>
            </a:r>
          </a:p>
        </p:txBody>
      </p:sp>
      <p:sp>
        <p:nvSpPr>
          <p:cNvPr id="11" name="Content Placeholder 10"/>
          <p:cNvSpPr txBox="1">
            <a:spLocks noGrp="1"/>
          </p:cNvSpPr>
          <p:nvPr>
            <p:ph idx="1"/>
          </p:nvPr>
        </p:nvSpPr>
        <p:spPr>
          <a:xfrm>
            <a:off x="1450975" y="2016125"/>
            <a:ext cx="4173538" cy="3449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Click here for complete Gantt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0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Game works!!!</a:t>
            </a:r>
          </a:p>
          <a:p>
            <a:r>
              <a:rPr lang="en-US" dirty="0" smtClean="0"/>
              <a:t>A static 2D matrix of 20 tiles has been implemented.</a:t>
            </a:r>
          </a:p>
          <a:p>
            <a:r>
              <a:rPr lang="en-US" dirty="0" smtClean="0"/>
              <a:t>Counter for number of clicks works as per requirements.</a:t>
            </a:r>
          </a:p>
          <a:p>
            <a:r>
              <a:rPr lang="en-US" dirty="0" smtClean="0"/>
              <a:t>The timer records the time starting with the first click.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33094"/>
            <a:ext cx="9603275" cy="1049235"/>
          </a:xfrm>
        </p:spPr>
        <p:txBody>
          <a:bodyPr/>
          <a:lstStyle/>
          <a:p>
            <a:r>
              <a:rPr lang="en-US" dirty="0" smtClean="0"/>
              <a:t>Project Status as per </a:t>
            </a:r>
            <a:r>
              <a:rPr lang="en-US" dirty="0" err="1" smtClean="0"/>
              <a:t>gantt</a:t>
            </a:r>
            <a:r>
              <a:rPr lang="en-US" dirty="0" smtClean="0"/>
              <a:t>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now the project </a:t>
            </a:r>
            <a:r>
              <a:rPr lang="en-US" dirty="0" smtClean="0"/>
              <a:t>is a week delayed.</a:t>
            </a:r>
            <a:endParaRPr lang="en-US" dirty="0" smtClean="0"/>
          </a:p>
          <a:p>
            <a:r>
              <a:rPr lang="en-US" dirty="0" smtClean="0"/>
              <a:t>Pending Enhancements are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/>
              <a:t>User specific grid size</a:t>
            </a:r>
            <a:r>
              <a:rPr lang="en-US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User </a:t>
            </a:r>
            <a:r>
              <a:rPr lang="en-US" dirty="0"/>
              <a:t>Customized Grid </a:t>
            </a:r>
            <a:r>
              <a:rPr lang="en-US" dirty="0" smtClean="0"/>
              <a:t>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793" y="805583"/>
            <a:ext cx="2621678" cy="466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User Interface of the Game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 smtClean="0"/>
              <a:t>Initial screen after starting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9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793" y="805583"/>
            <a:ext cx="2621678" cy="466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User Interface of the Game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 smtClean="0"/>
              <a:t>Game completion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9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Pending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Storing clicks and chronometer time on game discard.</a:t>
            </a:r>
          </a:p>
          <a:p>
            <a:r>
              <a:rPr lang="en-US" dirty="0" smtClean="0"/>
              <a:t>Adding UI for grid size selector.</a:t>
            </a:r>
          </a:p>
          <a:p>
            <a:r>
              <a:rPr lang="en-US" dirty="0" smtClean="0"/>
              <a:t>Resume Game button should activate on press of back button.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106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860</TotalTime>
  <Words>288</Words>
  <Application>Microsoft Macintosh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Gill Sans MT</vt:lpstr>
      <vt:lpstr>Mangal</vt:lpstr>
      <vt:lpstr>Arial</vt:lpstr>
      <vt:lpstr>Gallery</vt:lpstr>
      <vt:lpstr>         Software Engineering Individual Project</vt:lpstr>
      <vt:lpstr>Quick Recap of the game</vt:lpstr>
      <vt:lpstr>core elements</vt:lpstr>
      <vt:lpstr>Planning and management</vt:lpstr>
      <vt:lpstr>Progress So Far</vt:lpstr>
      <vt:lpstr>Project Status as per gantt chart</vt:lpstr>
      <vt:lpstr>User Interface of the Game</vt:lpstr>
      <vt:lpstr>User Interface of the Game</vt:lpstr>
      <vt:lpstr>Pending Issues</vt:lpstr>
      <vt:lpstr>junit test cases</vt:lpstr>
      <vt:lpstr>Thank you!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Individual Project</dc:title>
  <dc:creator>Saurabh Pathak</dc:creator>
  <cp:lastModifiedBy>Saurabh Pathak</cp:lastModifiedBy>
  <cp:revision>36</cp:revision>
  <cp:lastPrinted>2016-10-16T17:09:40Z</cp:lastPrinted>
  <dcterms:created xsi:type="dcterms:W3CDTF">2016-10-16T12:29:15Z</dcterms:created>
  <dcterms:modified xsi:type="dcterms:W3CDTF">2016-12-16T02:58:17Z</dcterms:modified>
</cp:coreProperties>
</file>