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3671882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</a:t>
            </a:r>
            <a:r>
              <a:rPr lang="en-US" smtClean="0"/>
              <a:t>12 Presentation -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isArrayMatching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generating tile grid values.</a:t>
            </a:r>
          </a:p>
          <a:p>
            <a:r>
              <a:rPr lang="en-US" dirty="0" err="1" smtClean="0"/>
              <a:t>isListUnlocked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checking whether complete list is unlocked or not.</a:t>
            </a:r>
          </a:p>
          <a:p>
            <a:r>
              <a:rPr lang="en-US" dirty="0" err="1" smtClean="0"/>
              <a:t>isListLocked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for checking </a:t>
            </a:r>
            <a:r>
              <a:rPr lang="en-US" dirty="0"/>
              <a:t>whether complete list is unlocked or </a:t>
            </a:r>
            <a:r>
              <a:rPr lang="en-US" dirty="0" smtClean="0"/>
              <a:t>not.</a:t>
            </a:r>
          </a:p>
          <a:p>
            <a:r>
              <a:rPr lang="en-US" dirty="0" err="1" smtClean="0"/>
              <a:t>isJsonValid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whether </a:t>
            </a:r>
            <a:r>
              <a:rPr lang="en-US" dirty="0" err="1" smtClean="0"/>
              <a:t>json</a:t>
            </a:r>
            <a:r>
              <a:rPr lang="en-US" dirty="0" smtClean="0"/>
              <a:t> created for storing in </a:t>
            </a:r>
            <a:r>
              <a:rPr lang="en-US" dirty="0" err="1" smtClean="0"/>
              <a:t>sharedpreferences</a:t>
            </a:r>
            <a:r>
              <a:rPr lang="en-US" dirty="0" smtClean="0"/>
              <a:t>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hidden behind it.</a:t>
            </a:r>
          </a:p>
          <a:p>
            <a:r>
              <a:rPr lang="en-US" dirty="0" smtClean="0"/>
              <a:t>Each unique number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a week delayed.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User specific grid size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clicks and chronometer time on game discard.</a:t>
            </a:r>
          </a:p>
          <a:p>
            <a:r>
              <a:rPr lang="en-US" dirty="0" smtClean="0"/>
              <a:t>Adding UI for grid size selector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Resume Game button should activate on press of back button.</a:t>
            </a:r>
          </a:p>
          <a:p>
            <a:r>
              <a:rPr lang="en-US" dirty="0" smtClean="0"/>
              <a:t>Add some instructions for playing the game </a:t>
            </a:r>
            <a:r>
              <a:rPr lang="en-US" b="1" dirty="0" smtClean="0"/>
              <a:t>(dropped)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1231</TotalTime>
  <Words>302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Pending Issues</vt:lpstr>
      <vt:lpstr>junit test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43</cp:revision>
  <cp:lastPrinted>2017-01-16T05:13:38Z</cp:lastPrinted>
  <dcterms:created xsi:type="dcterms:W3CDTF">2016-10-16T12:29:15Z</dcterms:created>
  <dcterms:modified xsi:type="dcterms:W3CDTF">2017-01-16T05:13:52Z</dcterms:modified>
</cp:coreProperties>
</file>