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5" r:id="rId5"/>
    <p:sldId id="269" r:id="rId6"/>
    <p:sldId id="271" r:id="rId7"/>
    <p:sldId id="273" r:id="rId8"/>
    <p:sldId id="274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oo.gl/uds6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76425" y="3606106"/>
            <a:ext cx="879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Week 12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isArrayMatching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generating tile grid values.</a:t>
            </a:r>
          </a:p>
          <a:p>
            <a:r>
              <a:rPr lang="en-US" dirty="0" err="1" smtClean="0"/>
              <a:t>isListUnlocked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checking whether complete list is unlocked or not.</a:t>
            </a:r>
          </a:p>
          <a:p>
            <a:r>
              <a:rPr lang="en-US" dirty="0" err="1" smtClean="0"/>
              <a:t>isListLocked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for checking </a:t>
            </a:r>
            <a:r>
              <a:rPr lang="en-US" dirty="0"/>
              <a:t>whether complete list is unlocked or </a:t>
            </a:r>
            <a:r>
              <a:rPr lang="en-US" dirty="0" smtClean="0"/>
              <a:t>not.</a:t>
            </a:r>
          </a:p>
          <a:p>
            <a:r>
              <a:rPr lang="en-US" dirty="0" err="1" smtClean="0"/>
              <a:t>isJsonValid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whether </a:t>
            </a:r>
            <a:r>
              <a:rPr lang="en-US" dirty="0" err="1" smtClean="0"/>
              <a:t>json</a:t>
            </a:r>
            <a:r>
              <a:rPr lang="en-US" dirty="0" smtClean="0"/>
              <a:t> created for storing in </a:t>
            </a:r>
            <a:r>
              <a:rPr lang="en-US" dirty="0" err="1" smtClean="0"/>
              <a:t>sharedpreferences</a:t>
            </a:r>
            <a:r>
              <a:rPr lang="en-US" dirty="0" smtClean="0"/>
              <a:t>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Patterns which will get complicated as per level (dropped)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70" y="114300"/>
            <a:ext cx="6346297" cy="574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Planning and management</a:t>
            </a: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4173538" cy="34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is a week delayed.</a:t>
            </a:r>
          </a:p>
          <a:p>
            <a:r>
              <a:rPr lang="en-US" dirty="0" smtClean="0"/>
              <a:t>Pending Enhancements are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User specific grid size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User </a:t>
            </a:r>
            <a:r>
              <a:rPr lang="en-US" dirty="0"/>
              <a:t>Customized Grid </a:t>
            </a:r>
            <a:r>
              <a:rPr lang="en-US" dirty="0" smtClean="0"/>
              <a:t>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Initial screen after starting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Game completion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clicks and chronometer time on game discard.</a:t>
            </a:r>
          </a:p>
          <a:p>
            <a:r>
              <a:rPr lang="en-US" dirty="0" smtClean="0"/>
              <a:t>Adding UI for grid size selector.</a:t>
            </a:r>
          </a:p>
          <a:p>
            <a:r>
              <a:rPr lang="en-US" dirty="0" smtClean="0"/>
              <a:t>Resume Game button should activate on press of back button.</a:t>
            </a:r>
          </a:p>
          <a:p>
            <a:r>
              <a:rPr lang="en-US" dirty="0" smtClean="0"/>
              <a:t>Add some instructions for playing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06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1228</TotalTime>
  <Words>299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Mangal</vt:lpstr>
      <vt:lpstr>Arial</vt:lpstr>
      <vt:lpstr>Gallery</vt:lpstr>
      <vt:lpstr>         Software Engineering Individual Project</vt:lpstr>
      <vt:lpstr>Quick Recap of the game</vt:lpstr>
      <vt:lpstr>core elements</vt:lpstr>
      <vt:lpstr>Planning and management</vt:lpstr>
      <vt:lpstr>Progress So Far</vt:lpstr>
      <vt:lpstr>Project Status as per gantt chart</vt:lpstr>
      <vt:lpstr>User Interface of the Game</vt:lpstr>
      <vt:lpstr>User Interface of the Game</vt:lpstr>
      <vt:lpstr>Pending Issues</vt:lpstr>
      <vt:lpstr>junit test cases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39</cp:revision>
  <cp:lastPrinted>2016-10-16T17:09:40Z</cp:lastPrinted>
  <dcterms:created xsi:type="dcterms:W3CDTF">2016-10-16T12:29:15Z</dcterms:created>
  <dcterms:modified xsi:type="dcterms:W3CDTF">2017-01-16T05:14:35Z</dcterms:modified>
</cp:coreProperties>
</file>