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9" r:id="rId1"/>
  </p:sldMasterIdLst>
  <p:sldIdLst>
    <p:sldId id="256" r:id="rId2"/>
    <p:sldId id="257" r:id="rId3"/>
    <p:sldId id="267" r:id="rId4"/>
    <p:sldId id="265" r:id="rId5"/>
    <p:sldId id="259" r:id="rId6"/>
    <p:sldId id="260" r:id="rId7"/>
    <p:sldId id="261" r:id="rId8"/>
    <p:sldId id="264" r:id="rId9"/>
    <p:sldId id="262" r:id="rId10"/>
    <p:sldId id="263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2"/>
  </p:normalViewPr>
  <p:slideViewPr>
    <p:cSldViewPr snapToGrid="0" snapToObjects="1">
      <p:cViewPr varScale="1">
        <p:scale>
          <a:sx n="90" d="100"/>
          <a:sy n="90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1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303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77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38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11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5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29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00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26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8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1/16/17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81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618002"/>
            <a:ext cx="8791575" cy="5778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5300" dirty="0" smtClean="0"/>
              <a:t>Software Engineering Individual Project</a:t>
            </a:r>
            <a:endParaRPr lang="en-US" sz="5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886324"/>
            <a:ext cx="8791575" cy="371475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dirty="0" smtClean="0"/>
              <a:t>- Saurabh </a:t>
            </a:r>
            <a:r>
              <a:rPr lang="en-US" dirty="0"/>
              <a:t>P</a:t>
            </a:r>
            <a:r>
              <a:rPr lang="en-US" dirty="0" smtClean="0"/>
              <a:t>athak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6086" y="2898220"/>
            <a:ext cx="6572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Tiles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493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94" y="2016125"/>
            <a:ext cx="3461136" cy="3449638"/>
          </a:xfrm>
        </p:spPr>
      </p:pic>
    </p:spTree>
    <p:extLst>
      <p:ext uri="{BB962C8B-B14F-4D97-AF65-F5344CB8AC3E}">
        <p14:creationId xmlns:p14="http://schemas.microsoft.com/office/powerpoint/2010/main" val="6746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1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game will present a 2X2 matrix of tiles.</a:t>
            </a:r>
          </a:p>
          <a:p>
            <a:r>
              <a:rPr lang="en-US" dirty="0" smtClean="0"/>
              <a:t>Each tile will have a unique number </a:t>
            </a:r>
            <a:r>
              <a:rPr lang="en-US" dirty="0" smtClean="0"/>
              <a:t>hidden </a:t>
            </a:r>
            <a:r>
              <a:rPr lang="en-US" dirty="0" smtClean="0"/>
              <a:t>behind it.</a:t>
            </a:r>
          </a:p>
          <a:p>
            <a:r>
              <a:rPr lang="en-US" dirty="0" smtClean="0"/>
              <a:t>Each unique </a:t>
            </a:r>
            <a:r>
              <a:rPr lang="en-US" dirty="0" smtClean="0"/>
              <a:t>number </a:t>
            </a:r>
            <a:r>
              <a:rPr lang="en-US" dirty="0" smtClean="0"/>
              <a:t>exists twice in the matrix.</a:t>
            </a:r>
          </a:p>
          <a:p>
            <a:r>
              <a:rPr lang="en-US" dirty="0" smtClean="0"/>
              <a:t>Once the player taps a tile, it flips and shows the pattern behind it.</a:t>
            </a:r>
          </a:p>
          <a:p>
            <a:r>
              <a:rPr lang="en-US" dirty="0" smtClean="0"/>
              <a:t>The player has to match (by tapping consecutively) two tiles with same </a:t>
            </a:r>
            <a:r>
              <a:rPr lang="en-US" dirty="0" smtClean="0"/>
              <a:t>number hidden </a:t>
            </a:r>
            <a:r>
              <a:rPr lang="en-US" dirty="0" smtClean="0"/>
              <a:t>behind them.</a:t>
            </a:r>
          </a:p>
          <a:p>
            <a:r>
              <a:rPr lang="en-US" dirty="0" smtClean="0"/>
              <a:t>If you match two tiles with different pattern, both the tiles will rotate and hide the pattern behind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2D matrix of tiles</a:t>
            </a:r>
          </a:p>
          <a:p>
            <a:r>
              <a:rPr lang="en-US" dirty="0"/>
              <a:t>Timer as per </a:t>
            </a:r>
            <a:r>
              <a:rPr lang="en-US" dirty="0" smtClean="0"/>
              <a:t>level</a:t>
            </a:r>
          </a:p>
          <a:p>
            <a:r>
              <a:rPr lang="en-US" dirty="0" smtClean="0"/>
              <a:t>Option whether pattern exits </a:t>
            </a:r>
            <a:r>
              <a:rPr lang="en-US" dirty="0" smtClean="0"/>
              <a:t>twice</a:t>
            </a:r>
          </a:p>
          <a:p>
            <a:r>
              <a:rPr lang="en-US" dirty="0" smtClean="0"/>
              <a:t>Retaining </a:t>
            </a:r>
            <a:r>
              <a:rPr lang="en-US" dirty="0" smtClean="0"/>
              <a:t>last state of the game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9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view of tiles</a:t>
            </a:r>
          </a:p>
          <a:p>
            <a:r>
              <a:rPr lang="en-US" dirty="0"/>
              <a:t>Multiplayer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Fingerprint authentication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Appearance and interaction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119476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536" y="2016125"/>
            <a:ext cx="3461252" cy="3449638"/>
          </a:xfrm>
        </p:spPr>
      </p:pic>
    </p:spTree>
    <p:extLst>
      <p:ext uri="{BB962C8B-B14F-4D97-AF65-F5344CB8AC3E}">
        <p14:creationId xmlns:p14="http://schemas.microsoft.com/office/powerpoint/2010/main" val="20388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12" y="2016125"/>
            <a:ext cx="3438100" cy="3449638"/>
          </a:xfrm>
        </p:spPr>
      </p:pic>
    </p:spTree>
    <p:extLst>
      <p:ext uri="{BB962C8B-B14F-4D97-AF65-F5344CB8AC3E}">
        <p14:creationId xmlns:p14="http://schemas.microsoft.com/office/powerpoint/2010/main" val="35962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477" y="2016125"/>
            <a:ext cx="3415370" cy="3449638"/>
          </a:xfrm>
        </p:spPr>
      </p:pic>
    </p:spTree>
    <p:extLst>
      <p:ext uri="{BB962C8B-B14F-4D97-AF65-F5344CB8AC3E}">
        <p14:creationId xmlns:p14="http://schemas.microsoft.com/office/powerpoint/2010/main" val="2141758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Appearance and interaction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43" y="2016125"/>
            <a:ext cx="3449638" cy="3449638"/>
          </a:xfrm>
        </p:spPr>
      </p:pic>
    </p:spTree>
    <p:extLst>
      <p:ext uri="{BB962C8B-B14F-4D97-AF65-F5344CB8AC3E}">
        <p14:creationId xmlns:p14="http://schemas.microsoft.com/office/powerpoint/2010/main" val="98516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635</TotalTime>
  <Words>143</Words>
  <Application>Microsoft Macintosh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         Software Engineering Individual Project</vt:lpstr>
      <vt:lpstr>Description</vt:lpstr>
      <vt:lpstr>core elements</vt:lpstr>
      <vt:lpstr>Additional elements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Appearance and interaction</vt:lpstr>
      <vt:lpstr>Thank you!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Individual Project</dc:title>
  <dc:creator>Saurabh Pathak</dc:creator>
  <cp:lastModifiedBy>Saurabh Pathak</cp:lastModifiedBy>
  <cp:revision>26</cp:revision>
  <cp:lastPrinted>2016-10-16T17:09:40Z</cp:lastPrinted>
  <dcterms:created xsi:type="dcterms:W3CDTF">2016-10-16T12:29:15Z</dcterms:created>
  <dcterms:modified xsi:type="dcterms:W3CDTF">2017-01-16T03:35:03Z</dcterms:modified>
</cp:coreProperties>
</file>