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75" r:id="rId5"/>
    <p:sldId id="269" r:id="rId6"/>
    <p:sldId id="271" r:id="rId7"/>
    <p:sldId id="273" r:id="rId8"/>
    <p:sldId id="274" r:id="rId9"/>
    <p:sldId id="276" r:id="rId10"/>
    <p:sldId id="27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oo.gl/uds6WU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isArrayMatching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generating tile grid values.</a:t>
            </a:r>
          </a:p>
          <a:p>
            <a:r>
              <a:rPr lang="en-US" dirty="0" err="1" smtClean="0"/>
              <a:t>isListUnlocked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for checking whether complete list is unlocked or not.</a:t>
            </a:r>
          </a:p>
          <a:p>
            <a:r>
              <a:rPr lang="en-US" dirty="0" err="1" smtClean="0"/>
              <a:t>isListLocked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for checking </a:t>
            </a:r>
            <a:r>
              <a:rPr lang="en-US" dirty="0"/>
              <a:t>whether complete list is unlocked or </a:t>
            </a:r>
            <a:r>
              <a:rPr lang="en-US" dirty="0" smtClean="0"/>
              <a:t>not.</a:t>
            </a:r>
          </a:p>
          <a:p>
            <a:r>
              <a:rPr lang="en-US" dirty="0" err="1" smtClean="0"/>
              <a:t>isJsonValid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whether </a:t>
            </a:r>
            <a:r>
              <a:rPr lang="en-US" dirty="0" err="1" smtClean="0"/>
              <a:t>json</a:t>
            </a:r>
            <a:r>
              <a:rPr lang="en-US" dirty="0" smtClean="0"/>
              <a:t> created for storing in </a:t>
            </a:r>
            <a:r>
              <a:rPr lang="en-US" dirty="0" err="1" smtClean="0"/>
              <a:t>sharedpreferences</a:t>
            </a:r>
            <a:r>
              <a:rPr lang="en-US" dirty="0" smtClean="0"/>
              <a:t> is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6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</a:t>
            </a:r>
            <a:r>
              <a:rPr lang="en-US" dirty="0" smtClean="0"/>
              <a:t>number </a:t>
            </a:r>
            <a:r>
              <a:rPr lang="en-US" dirty="0" smtClean="0"/>
              <a:t>hidden behind it.</a:t>
            </a:r>
          </a:p>
          <a:p>
            <a:r>
              <a:rPr lang="en-US" dirty="0" smtClean="0"/>
              <a:t>Each unique </a:t>
            </a:r>
            <a:r>
              <a:rPr lang="en-US" dirty="0" smtClean="0"/>
              <a:t>number </a:t>
            </a:r>
            <a:r>
              <a:rPr lang="en-US" dirty="0" smtClean="0"/>
              <a:t>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</a:t>
            </a:r>
            <a:r>
              <a:rPr lang="en-US" dirty="0" smtClean="0"/>
              <a:t>number </a:t>
            </a:r>
            <a:r>
              <a:rPr lang="en-US" dirty="0" smtClean="0"/>
              <a:t>hidden 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Patterns which will get complicated as per level (</a:t>
            </a:r>
            <a:r>
              <a:rPr lang="en-US" b="1" dirty="0" smtClean="0"/>
              <a:t>dropped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Retaining 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70" y="114300"/>
            <a:ext cx="6346297" cy="5743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Planning and management</a:t>
            </a:r>
          </a:p>
        </p:txBody>
      </p:sp>
      <p:sp>
        <p:nvSpPr>
          <p:cNvPr id="11" name="Content Placeholder 10"/>
          <p:cNvSpPr txBox="1">
            <a:spLocks noGrp="1"/>
          </p:cNvSpPr>
          <p:nvPr>
            <p:ph idx="1"/>
          </p:nvPr>
        </p:nvSpPr>
        <p:spPr>
          <a:xfrm>
            <a:off x="1450975" y="2016125"/>
            <a:ext cx="4173538" cy="3449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Click here for complete Gantt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works!!!</a:t>
            </a:r>
          </a:p>
          <a:p>
            <a:r>
              <a:rPr lang="en-US" dirty="0" smtClean="0"/>
              <a:t>A static 2D matrix of 20 tiles has been implemented.</a:t>
            </a:r>
          </a:p>
          <a:p>
            <a:r>
              <a:rPr lang="en-US" dirty="0" smtClean="0"/>
              <a:t>Counter for number of clicks works as per requirements.</a:t>
            </a:r>
          </a:p>
          <a:p>
            <a:r>
              <a:rPr lang="en-US" dirty="0" smtClean="0"/>
              <a:t>The timer records the time starting with the first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3094"/>
            <a:ext cx="9603275" cy="1049235"/>
          </a:xfrm>
        </p:spPr>
        <p:txBody>
          <a:bodyPr/>
          <a:lstStyle/>
          <a:p>
            <a:r>
              <a:rPr lang="en-US" dirty="0" smtClean="0"/>
              <a:t>Project Status as per </a:t>
            </a:r>
            <a:r>
              <a:rPr lang="en-US" dirty="0" err="1" smtClean="0"/>
              <a:t>gantt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now the project is a week delayed.</a:t>
            </a:r>
          </a:p>
          <a:p>
            <a:r>
              <a:rPr lang="en-US" dirty="0" smtClean="0"/>
              <a:t>Pending Enhancements </a:t>
            </a:r>
            <a:r>
              <a:rPr lang="en-US" dirty="0" smtClean="0"/>
              <a:t>are</a:t>
            </a:r>
            <a:br>
              <a:rPr lang="en-US" dirty="0" smtClean="0"/>
            </a:br>
            <a:r>
              <a:rPr lang="en-US" dirty="0" smtClean="0"/>
              <a:t>- User specific grid size (</a:t>
            </a:r>
            <a:r>
              <a:rPr lang="en-US" b="1" dirty="0" smtClean="0"/>
              <a:t>dropped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User </a:t>
            </a:r>
            <a:r>
              <a:rPr lang="en-US" dirty="0"/>
              <a:t>Customized Grid </a:t>
            </a:r>
            <a:r>
              <a:rPr lang="en-US" dirty="0" smtClean="0"/>
              <a:t>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Initial screen after starting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93" y="805583"/>
            <a:ext cx="2621678" cy="466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User Interface of the Game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 smtClean="0"/>
              <a:t>Game completion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clicks and chronometer time on game discard.</a:t>
            </a:r>
          </a:p>
          <a:p>
            <a:r>
              <a:rPr lang="en-US" dirty="0" smtClean="0"/>
              <a:t>Adding UI for grid size selector (</a:t>
            </a:r>
            <a:r>
              <a:rPr lang="en-US" b="1" dirty="0" smtClean="0"/>
              <a:t>dropped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Resume </a:t>
            </a:r>
            <a:r>
              <a:rPr lang="en-US" dirty="0" smtClean="0"/>
              <a:t>Game button should activate on press of back button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some instructions for playing the game </a:t>
            </a:r>
            <a:r>
              <a:rPr lang="en-US" b="1" dirty="0" smtClean="0"/>
              <a:t>(dropped)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3106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1231</TotalTime>
  <Words>297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Mangal</vt:lpstr>
      <vt:lpstr>Arial</vt:lpstr>
      <vt:lpstr>Gallery</vt:lpstr>
      <vt:lpstr>         Software Engineering Individual Project</vt:lpstr>
      <vt:lpstr>Quick Recap of the game</vt:lpstr>
      <vt:lpstr>core elements</vt:lpstr>
      <vt:lpstr>Planning and management</vt:lpstr>
      <vt:lpstr>Progress So Far</vt:lpstr>
      <vt:lpstr>Project Status as per gantt chart</vt:lpstr>
      <vt:lpstr>User Interface of the Game</vt:lpstr>
      <vt:lpstr>User Interface of the Game</vt:lpstr>
      <vt:lpstr>Pending Issues</vt:lpstr>
      <vt:lpstr>junit test cases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40</cp:revision>
  <cp:lastPrinted>2016-10-16T17:09:40Z</cp:lastPrinted>
  <dcterms:created xsi:type="dcterms:W3CDTF">2016-10-16T12:29:15Z</dcterms:created>
  <dcterms:modified xsi:type="dcterms:W3CDTF">2017-01-16T03:46:23Z</dcterms:modified>
</cp:coreProperties>
</file>