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twice or </a:t>
            </a:r>
            <a:r>
              <a:rPr lang="en-US" dirty="0" smtClean="0"/>
              <a:t>thrice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608</TotalTime>
  <Words>153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22</cp:revision>
  <cp:lastPrinted>2016-10-16T17:09:40Z</cp:lastPrinted>
  <dcterms:created xsi:type="dcterms:W3CDTF">2016-10-16T12:29:15Z</dcterms:created>
  <dcterms:modified xsi:type="dcterms:W3CDTF">2016-10-17T13:37:07Z</dcterms:modified>
</cp:coreProperties>
</file>