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1270" r:id="rId3"/>
    <p:sldId id="1271" r:id="rId4"/>
    <p:sldId id="1273" r:id="rId5"/>
    <p:sldId id="273" r:id="rId6"/>
    <p:sldId id="1275" r:id="rId7"/>
    <p:sldId id="1276" r:id="rId8"/>
    <p:sldId id="666" r:id="rId9"/>
    <p:sldId id="1272" r:id="rId10"/>
    <p:sldId id="847" r:id="rId11"/>
    <p:sldId id="287" r:id="rId12"/>
    <p:sldId id="272" r:id="rId13"/>
    <p:sldId id="1277" r:id="rId14"/>
    <p:sldId id="1278" r:id="rId15"/>
    <p:sldId id="1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notesViewPr>
    <p:cSldViewPr snapToGrid="0">
      <p:cViewPr varScale="1">
        <p:scale>
          <a:sx n="52" d="100"/>
          <a:sy n="52" d="100"/>
        </p:scale>
        <p:origin x="208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FA3684-B57B-4188-B216-93310C122736}" type="doc">
      <dgm:prSet loTypeId="urn:microsoft.com/office/officeart/2005/8/layout/hierarchy1" loCatId="hierarchy" qsTypeId="urn:microsoft.com/office/officeart/2005/8/quickstyle/3d3" qsCatId="3D" csTypeId="urn:microsoft.com/office/officeart/2005/8/colors/colorful5" csCatId="colorful" phldr="1"/>
      <dgm:spPr/>
      <dgm:t>
        <a:bodyPr/>
        <a:lstStyle/>
        <a:p>
          <a:endParaRPr lang="en-US"/>
        </a:p>
      </dgm:t>
    </dgm:pt>
    <dgm:pt modelId="{93C9B4D4-182E-461A-9B7F-E595E5D11875}">
      <dgm:prSet phldrT="[Text]" custT="1"/>
      <dgm:spPr/>
      <dgm:t>
        <a:bodyPr/>
        <a:lstStyle/>
        <a:p>
          <a:r>
            <a:rPr lang="en-US" sz="1800" b="1" dirty="0"/>
            <a:t>Solution powered through Intelligent AI</a:t>
          </a:r>
        </a:p>
      </dgm:t>
    </dgm:pt>
    <dgm:pt modelId="{273F49BE-B267-49E1-9EF8-F2860622A6F1}" type="parTrans" cxnId="{7DAF72DB-FA3A-4368-888A-18E0D681EA94}">
      <dgm:prSet/>
      <dgm:spPr/>
      <dgm:t>
        <a:bodyPr/>
        <a:lstStyle/>
        <a:p>
          <a:endParaRPr lang="en-US"/>
        </a:p>
      </dgm:t>
    </dgm:pt>
    <dgm:pt modelId="{981D49A3-D924-4CAD-B71A-77055E0C249E}" type="sibTrans" cxnId="{7DAF72DB-FA3A-4368-888A-18E0D681EA94}">
      <dgm:prSet/>
      <dgm:spPr/>
      <dgm:t>
        <a:bodyPr/>
        <a:lstStyle/>
        <a:p>
          <a:endParaRPr lang="en-US"/>
        </a:p>
      </dgm:t>
    </dgm:pt>
    <dgm:pt modelId="{9558F51F-149D-4E64-94E4-91919379C71E}">
      <dgm:prSet phldrT="[Text]" custT="1"/>
      <dgm:spPr/>
      <dgm:t>
        <a:bodyPr/>
        <a:lstStyle/>
        <a:p>
          <a:r>
            <a:rPr lang="en-US" sz="1800" dirty="0"/>
            <a:t>Awareness</a:t>
          </a:r>
        </a:p>
      </dgm:t>
    </dgm:pt>
    <dgm:pt modelId="{5EFE8C39-E9E0-43E8-844C-6CCCEDDA1B44}" type="parTrans" cxnId="{F7034DBA-25E3-4509-A09E-E7251591EEC4}">
      <dgm:prSet/>
      <dgm:spPr/>
      <dgm:t>
        <a:bodyPr/>
        <a:lstStyle/>
        <a:p>
          <a:endParaRPr lang="en-US" sz="3200"/>
        </a:p>
      </dgm:t>
    </dgm:pt>
    <dgm:pt modelId="{BE7DC50D-E452-4014-AA8C-2492C46A9AEB}" type="sibTrans" cxnId="{F7034DBA-25E3-4509-A09E-E7251591EEC4}">
      <dgm:prSet/>
      <dgm:spPr/>
      <dgm:t>
        <a:bodyPr/>
        <a:lstStyle/>
        <a:p>
          <a:endParaRPr lang="en-US"/>
        </a:p>
      </dgm:t>
    </dgm:pt>
    <dgm:pt modelId="{E5AAF97F-D61A-40E1-BFC1-C25800854EBD}">
      <dgm:prSet phldrT="[Text]" custT="1"/>
      <dgm:spPr/>
      <dgm:t>
        <a:bodyPr/>
        <a:lstStyle/>
        <a:p>
          <a:r>
            <a:rPr lang="en-US" sz="1800" dirty="0"/>
            <a:t>QnA</a:t>
          </a:r>
        </a:p>
      </dgm:t>
    </dgm:pt>
    <dgm:pt modelId="{EBAE763E-5238-4DFF-820F-C1B06CB463C1}" type="parTrans" cxnId="{D8AC6EDF-0843-48DE-8DA2-3E6BAA4D7584}">
      <dgm:prSet/>
      <dgm:spPr/>
      <dgm:t>
        <a:bodyPr/>
        <a:lstStyle/>
        <a:p>
          <a:endParaRPr lang="en-US" sz="3200"/>
        </a:p>
      </dgm:t>
    </dgm:pt>
    <dgm:pt modelId="{7C6FA8AC-4FB4-44B3-81BF-0035145545B0}" type="sibTrans" cxnId="{D8AC6EDF-0843-48DE-8DA2-3E6BAA4D7584}">
      <dgm:prSet/>
      <dgm:spPr/>
      <dgm:t>
        <a:bodyPr/>
        <a:lstStyle/>
        <a:p>
          <a:endParaRPr lang="en-US"/>
        </a:p>
      </dgm:t>
    </dgm:pt>
    <dgm:pt modelId="{5D5E8EED-F30A-4658-B0C8-C331846B3EB6}">
      <dgm:prSet phldrT="[Text]" custT="1"/>
      <dgm:spPr/>
      <dgm:t>
        <a:bodyPr/>
        <a:lstStyle/>
        <a:p>
          <a:r>
            <a:rPr lang="en-US" sz="1800" dirty="0"/>
            <a:t>Predictions</a:t>
          </a:r>
        </a:p>
      </dgm:t>
    </dgm:pt>
    <dgm:pt modelId="{2044B90B-22A9-4E74-9F29-C086F3272034}" type="parTrans" cxnId="{7705560C-0167-44FE-875A-B200308B08C4}">
      <dgm:prSet/>
      <dgm:spPr/>
      <dgm:t>
        <a:bodyPr/>
        <a:lstStyle/>
        <a:p>
          <a:endParaRPr lang="en-US" sz="3200"/>
        </a:p>
      </dgm:t>
    </dgm:pt>
    <dgm:pt modelId="{70E9061F-5077-434A-8DE5-A243F517A83A}" type="sibTrans" cxnId="{7705560C-0167-44FE-875A-B200308B08C4}">
      <dgm:prSet/>
      <dgm:spPr/>
      <dgm:t>
        <a:bodyPr/>
        <a:lstStyle/>
        <a:p>
          <a:endParaRPr lang="en-US"/>
        </a:p>
      </dgm:t>
    </dgm:pt>
    <dgm:pt modelId="{1EACFF67-27CA-4B26-BC66-DF5792BE4176}">
      <dgm:prSet phldrT="[Text]" custT="1"/>
      <dgm:spPr/>
      <dgm:t>
        <a:bodyPr/>
        <a:lstStyle/>
        <a:p>
          <a:r>
            <a:rPr lang="en-US" sz="1800" dirty="0"/>
            <a:t>Connects to nearby Medical Facilities</a:t>
          </a:r>
        </a:p>
      </dgm:t>
    </dgm:pt>
    <dgm:pt modelId="{F673953A-715D-42A7-9960-2FFD9A660275}" type="parTrans" cxnId="{63A8B916-8478-49B5-B70D-7281294E5BB0}">
      <dgm:prSet/>
      <dgm:spPr/>
      <dgm:t>
        <a:bodyPr/>
        <a:lstStyle/>
        <a:p>
          <a:endParaRPr lang="en-US" sz="3200"/>
        </a:p>
      </dgm:t>
    </dgm:pt>
    <dgm:pt modelId="{4AA5B7CD-A3BD-4C95-8D96-E961E5782A93}" type="sibTrans" cxnId="{63A8B916-8478-49B5-B70D-7281294E5BB0}">
      <dgm:prSet/>
      <dgm:spPr/>
      <dgm:t>
        <a:bodyPr/>
        <a:lstStyle/>
        <a:p>
          <a:endParaRPr lang="en-US"/>
        </a:p>
      </dgm:t>
    </dgm:pt>
    <dgm:pt modelId="{F98D6132-9F90-4ADA-86F9-F325436716EB}">
      <dgm:prSet phldrT="[Text]" custT="1"/>
      <dgm:spPr/>
      <dgm:t>
        <a:bodyPr/>
        <a:lstStyle/>
        <a:p>
          <a:r>
            <a:rPr lang="en-US" sz="1800" dirty="0"/>
            <a:t>Gamification Points and Awards</a:t>
          </a:r>
        </a:p>
      </dgm:t>
    </dgm:pt>
    <dgm:pt modelId="{FD01CFCA-711F-465A-8ECC-734CF14820B8}" type="parTrans" cxnId="{BD5548E0-7115-4ED1-9578-1833F9BABB4A}">
      <dgm:prSet/>
      <dgm:spPr/>
      <dgm:t>
        <a:bodyPr/>
        <a:lstStyle/>
        <a:p>
          <a:endParaRPr lang="en-US" sz="3200"/>
        </a:p>
      </dgm:t>
    </dgm:pt>
    <dgm:pt modelId="{F532E508-D148-44CE-BC5F-88C9DB7B007F}" type="sibTrans" cxnId="{BD5548E0-7115-4ED1-9578-1833F9BABB4A}">
      <dgm:prSet/>
      <dgm:spPr/>
      <dgm:t>
        <a:bodyPr/>
        <a:lstStyle/>
        <a:p>
          <a:endParaRPr lang="en-US"/>
        </a:p>
      </dgm:t>
    </dgm:pt>
    <dgm:pt modelId="{C9F6D7B3-3F84-406B-BE59-C38A0A9DE76E}">
      <dgm:prSet phldrT="[Text]" custT="1"/>
      <dgm:spPr/>
      <dgm:t>
        <a:bodyPr/>
        <a:lstStyle/>
        <a:p>
          <a:r>
            <a:rPr lang="en-US" sz="1800" dirty="0"/>
            <a:t>Inclusive Design</a:t>
          </a:r>
        </a:p>
      </dgm:t>
    </dgm:pt>
    <dgm:pt modelId="{7E80CC54-9114-4FA3-9749-91CD7B1B81C4}" type="parTrans" cxnId="{26C7D731-2E19-49A1-B6E3-C87877CF521C}">
      <dgm:prSet/>
      <dgm:spPr/>
      <dgm:t>
        <a:bodyPr/>
        <a:lstStyle/>
        <a:p>
          <a:endParaRPr lang="en-US" sz="3200"/>
        </a:p>
      </dgm:t>
    </dgm:pt>
    <dgm:pt modelId="{EE1B7AD5-EF27-49C4-BFF7-B6203FEA3A5F}" type="sibTrans" cxnId="{26C7D731-2E19-49A1-B6E3-C87877CF521C}">
      <dgm:prSet/>
      <dgm:spPr/>
      <dgm:t>
        <a:bodyPr/>
        <a:lstStyle/>
        <a:p>
          <a:endParaRPr lang="en-US"/>
        </a:p>
      </dgm:t>
    </dgm:pt>
    <dgm:pt modelId="{A358B97C-A23B-4D72-AA85-FA5D236F92D2}">
      <dgm:prSet phldrT="[Text]" custT="1"/>
      <dgm:spPr/>
      <dgm:t>
        <a:bodyPr/>
        <a:lstStyle/>
        <a:p>
          <a:r>
            <a:rPr lang="en-US" sz="1800" dirty="0"/>
            <a:t>Omni-channel</a:t>
          </a:r>
        </a:p>
      </dgm:t>
    </dgm:pt>
    <dgm:pt modelId="{F06B325C-A990-4C80-A465-68DED9FA77C7}" type="parTrans" cxnId="{2C657C62-40E2-4325-A66C-27530771127B}">
      <dgm:prSet/>
      <dgm:spPr/>
      <dgm:t>
        <a:bodyPr/>
        <a:lstStyle/>
        <a:p>
          <a:endParaRPr lang="en-US" sz="3200"/>
        </a:p>
      </dgm:t>
    </dgm:pt>
    <dgm:pt modelId="{291A16B2-B131-427F-9CEF-179C7C0190B1}" type="sibTrans" cxnId="{2C657C62-40E2-4325-A66C-27530771127B}">
      <dgm:prSet/>
      <dgm:spPr/>
      <dgm:t>
        <a:bodyPr/>
        <a:lstStyle/>
        <a:p>
          <a:endParaRPr lang="en-US"/>
        </a:p>
      </dgm:t>
    </dgm:pt>
    <dgm:pt modelId="{0A13E13E-6203-4F2C-8CAE-2CDF2CB3FBF9}" type="pres">
      <dgm:prSet presAssocID="{F4FA3684-B57B-4188-B216-93310C122736}" presName="hierChild1" presStyleCnt="0">
        <dgm:presLayoutVars>
          <dgm:chPref val="1"/>
          <dgm:dir/>
          <dgm:animOne val="branch"/>
          <dgm:animLvl val="lvl"/>
          <dgm:resizeHandles/>
        </dgm:presLayoutVars>
      </dgm:prSet>
      <dgm:spPr/>
    </dgm:pt>
    <dgm:pt modelId="{0E23A001-4FBA-4403-88A8-8AEFC7A3F618}" type="pres">
      <dgm:prSet presAssocID="{93C9B4D4-182E-461A-9B7F-E595E5D11875}" presName="hierRoot1" presStyleCnt="0"/>
      <dgm:spPr/>
    </dgm:pt>
    <dgm:pt modelId="{DD2B238A-4FD1-4733-9DB5-868F58E7A134}" type="pres">
      <dgm:prSet presAssocID="{93C9B4D4-182E-461A-9B7F-E595E5D11875}" presName="composite" presStyleCnt="0"/>
      <dgm:spPr/>
    </dgm:pt>
    <dgm:pt modelId="{1FFAE433-350B-496E-AAA0-80A3F1442DC5}" type="pres">
      <dgm:prSet presAssocID="{93C9B4D4-182E-461A-9B7F-E595E5D11875}" presName="background" presStyleLbl="node0" presStyleIdx="0" presStyleCnt="1"/>
      <dgm:spPr/>
    </dgm:pt>
    <dgm:pt modelId="{FDC81D8B-795B-4FDE-8F3C-7F33DDEEF682}" type="pres">
      <dgm:prSet presAssocID="{93C9B4D4-182E-461A-9B7F-E595E5D11875}" presName="text" presStyleLbl="fgAcc0" presStyleIdx="0" presStyleCnt="1" custScaleX="326155" custLinFactNeighborX="-3188" custLinFactNeighborY="-38885">
        <dgm:presLayoutVars>
          <dgm:chPref val="3"/>
        </dgm:presLayoutVars>
      </dgm:prSet>
      <dgm:spPr/>
    </dgm:pt>
    <dgm:pt modelId="{E2CE01E0-0D5E-485F-95BC-57B2D0094594}" type="pres">
      <dgm:prSet presAssocID="{93C9B4D4-182E-461A-9B7F-E595E5D11875}" presName="hierChild2" presStyleCnt="0"/>
      <dgm:spPr/>
    </dgm:pt>
    <dgm:pt modelId="{8C00F36E-D1E3-4968-8890-25F57794093C}" type="pres">
      <dgm:prSet presAssocID="{5EFE8C39-E9E0-43E8-844C-6CCCEDDA1B44}" presName="Name10" presStyleLbl="parChTrans1D2" presStyleIdx="0" presStyleCnt="7"/>
      <dgm:spPr/>
    </dgm:pt>
    <dgm:pt modelId="{49712C78-5562-4B87-B86F-D109167E4AA1}" type="pres">
      <dgm:prSet presAssocID="{9558F51F-149D-4E64-94E4-91919379C71E}" presName="hierRoot2" presStyleCnt="0"/>
      <dgm:spPr/>
    </dgm:pt>
    <dgm:pt modelId="{DD41ADE5-8D30-4115-99CC-D517CE6F019A}" type="pres">
      <dgm:prSet presAssocID="{9558F51F-149D-4E64-94E4-91919379C71E}" presName="composite2" presStyleCnt="0"/>
      <dgm:spPr/>
    </dgm:pt>
    <dgm:pt modelId="{E7BC2538-477E-4967-9F3A-38939E1A21B8}" type="pres">
      <dgm:prSet presAssocID="{9558F51F-149D-4E64-94E4-91919379C71E}" presName="background2" presStyleLbl="node2" presStyleIdx="0" presStyleCnt="7"/>
      <dgm:spPr/>
    </dgm:pt>
    <dgm:pt modelId="{363070A9-2D46-4275-9C30-2770D1EE4C96}" type="pres">
      <dgm:prSet presAssocID="{9558F51F-149D-4E64-94E4-91919379C71E}" presName="text2" presStyleLbl="fgAcc2" presStyleIdx="0" presStyleCnt="7">
        <dgm:presLayoutVars>
          <dgm:chPref val="3"/>
        </dgm:presLayoutVars>
      </dgm:prSet>
      <dgm:spPr/>
    </dgm:pt>
    <dgm:pt modelId="{75CA4305-0F65-474F-AD17-09306135BFB0}" type="pres">
      <dgm:prSet presAssocID="{9558F51F-149D-4E64-94E4-91919379C71E}" presName="hierChild3" presStyleCnt="0"/>
      <dgm:spPr/>
    </dgm:pt>
    <dgm:pt modelId="{8C2982A0-574C-47EF-8D06-AF8D8DE58908}" type="pres">
      <dgm:prSet presAssocID="{EBAE763E-5238-4DFF-820F-C1B06CB463C1}" presName="Name10" presStyleLbl="parChTrans1D2" presStyleIdx="1" presStyleCnt="7"/>
      <dgm:spPr/>
    </dgm:pt>
    <dgm:pt modelId="{6C7BD8E4-8C59-46DB-A541-08D713BD28A4}" type="pres">
      <dgm:prSet presAssocID="{E5AAF97F-D61A-40E1-BFC1-C25800854EBD}" presName="hierRoot2" presStyleCnt="0"/>
      <dgm:spPr/>
    </dgm:pt>
    <dgm:pt modelId="{24AC6C11-D48A-4B84-89C9-32C3F9C042A2}" type="pres">
      <dgm:prSet presAssocID="{E5AAF97F-D61A-40E1-BFC1-C25800854EBD}" presName="composite2" presStyleCnt="0"/>
      <dgm:spPr/>
    </dgm:pt>
    <dgm:pt modelId="{234BA489-ADE9-4E19-A464-DB7E2545E6EA}" type="pres">
      <dgm:prSet presAssocID="{E5AAF97F-D61A-40E1-BFC1-C25800854EBD}" presName="background2" presStyleLbl="node2" presStyleIdx="1" presStyleCnt="7"/>
      <dgm:spPr/>
    </dgm:pt>
    <dgm:pt modelId="{56CCDDEB-CD88-4F8B-910D-9D503B5B38A0}" type="pres">
      <dgm:prSet presAssocID="{E5AAF97F-D61A-40E1-BFC1-C25800854EBD}" presName="text2" presStyleLbl="fgAcc2" presStyleIdx="1" presStyleCnt="7">
        <dgm:presLayoutVars>
          <dgm:chPref val="3"/>
        </dgm:presLayoutVars>
      </dgm:prSet>
      <dgm:spPr/>
    </dgm:pt>
    <dgm:pt modelId="{413B508D-6465-4A68-B9E8-C883E55B8572}" type="pres">
      <dgm:prSet presAssocID="{E5AAF97F-D61A-40E1-BFC1-C25800854EBD}" presName="hierChild3" presStyleCnt="0"/>
      <dgm:spPr/>
    </dgm:pt>
    <dgm:pt modelId="{C3C6FC1D-4A42-4CA7-B963-9EB34AEC8FEE}" type="pres">
      <dgm:prSet presAssocID="{2044B90B-22A9-4E74-9F29-C086F3272034}" presName="Name10" presStyleLbl="parChTrans1D2" presStyleIdx="2" presStyleCnt="7"/>
      <dgm:spPr/>
    </dgm:pt>
    <dgm:pt modelId="{720FF468-FF57-48A5-9190-5C5EF0FE5EDE}" type="pres">
      <dgm:prSet presAssocID="{5D5E8EED-F30A-4658-B0C8-C331846B3EB6}" presName="hierRoot2" presStyleCnt="0"/>
      <dgm:spPr/>
    </dgm:pt>
    <dgm:pt modelId="{8DE85CB0-CAFD-493F-B4E6-BA1F86784C44}" type="pres">
      <dgm:prSet presAssocID="{5D5E8EED-F30A-4658-B0C8-C331846B3EB6}" presName="composite2" presStyleCnt="0"/>
      <dgm:spPr/>
    </dgm:pt>
    <dgm:pt modelId="{5C4C06CE-C822-407B-9467-AC6B4E24DE1B}" type="pres">
      <dgm:prSet presAssocID="{5D5E8EED-F30A-4658-B0C8-C331846B3EB6}" presName="background2" presStyleLbl="node2" presStyleIdx="2" presStyleCnt="7"/>
      <dgm:spPr/>
    </dgm:pt>
    <dgm:pt modelId="{29075B75-E1DB-4354-A35B-9572C08BE724}" type="pres">
      <dgm:prSet presAssocID="{5D5E8EED-F30A-4658-B0C8-C331846B3EB6}" presName="text2" presStyleLbl="fgAcc2" presStyleIdx="2" presStyleCnt="7">
        <dgm:presLayoutVars>
          <dgm:chPref val="3"/>
        </dgm:presLayoutVars>
      </dgm:prSet>
      <dgm:spPr/>
    </dgm:pt>
    <dgm:pt modelId="{4798035A-332F-4851-B878-04CD79DDD18C}" type="pres">
      <dgm:prSet presAssocID="{5D5E8EED-F30A-4658-B0C8-C331846B3EB6}" presName="hierChild3" presStyleCnt="0"/>
      <dgm:spPr/>
    </dgm:pt>
    <dgm:pt modelId="{A572FC09-FD40-42D0-BE3D-4C1CEB9C7453}" type="pres">
      <dgm:prSet presAssocID="{F673953A-715D-42A7-9960-2FFD9A660275}" presName="Name10" presStyleLbl="parChTrans1D2" presStyleIdx="3" presStyleCnt="7"/>
      <dgm:spPr/>
    </dgm:pt>
    <dgm:pt modelId="{45000A42-9067-4478-9981-E4FC29B0FED6}" type="pres">
      <dgm:prSet presAssocID="{1EACFF67-27CA-4B26-BC66-DF5792BE4176}" presName="hierRoot2" presStyleCnt="0"/>
      <dgm:spPr/>
    </dgm:pt>
    <dgm:pt modelId="{5BC740B0-3864-4E33-8DE6-D7506932C737}" type="pres">
      <dgm:prSet presAssocID="{1EACFF67-27CA-4B26-BC66-DF5792BE4176}" presName="composite2" presStyleCnt="0"/>
      <dgm:spPr/>
    </dgm:pt>
    <dgm:pt modelId="{CFE285C4-107D-4D01-9BC0-081AB03469F7}" type="pres">
      <dgm:prSet presAssocID="{1EACFF67-27CA-4B26-BC66-DF5792BE4176}" presName="background2" presStyleLbl="node2" presStyleIdx="3" presStyleCnt="7"/>
      <dgm:spPr/>
    </dgm:pt>
    <dgm:pt modelId="{62310F39-0633-43C4-B6D0-733A6019489E}" type="pres">
      <dgm:prSet presAssocID="{1EACFF67-27CA-4B26-BC66-DF5792BE4176}" presName="text2" presStyleLbl="fgAcc2" presStyleIdx="3" presStyleCnt="7" custScaleX="127384">
        <dgm:presLayoutVars>
          <dgm:chPref val="3"/>
        </dgm:presLayoutVars>
      </dgm:prSet>
      <dgm:spPr/>
    </dgm:pt>
    <dgm:pt modelId="{0ECA40F1-345D-4497-AEEE-42CA2E3F1B2D}" type="pres">
      <dgm:prSet presAssocID="{1EACFF67-27CA-4B26-BC66-DF5792BE4176}" presName="hierChild3" presStyleCnt="0"/>
      <dgm:spPr/>
    </dgm:pt>
    <dgm:pt modelId="{B1165230-50CA-4556-9141-AE652DF8088A}" type="pres">
      <dgm:prSet presAssocID="{FD01CFCA-711F-465A-8ECC-734CF14820B8}" presName="Name10" presStyleLbl="parChTrans1D2" presStyleIdx="4" presStyleCnt="7"/>
      <dgm:spPr/>
    </dgm:pt>
    <dgm:pt modelId="{CF5C0E68-DE35-4771-BD36-54CDDFA043E9}" type="pres">
      <dgm:prSet presAssocID="{F98D6132-9F90-4ADA-86F9-F325436716EB}" presName="hierRoot2" presStyleCnt="0"/>
      <dgm:spPr/>
    </dgm:pt>
    <dgm:pt modelId="{AB5DAE59-6402-428B-8CB7-5AB9864D58FA}" type="pres">
      <dgm:prSet presAssocID="{F98D6132-9F90-4ADA-86F9-F325436716EB}" presName="composite2" presStyleCnt="0"/>
      <dgm:spPr/>
    </dgm:pt>
    <dgm:pt modelId="{A94CAB7C-66CE-4C73-A5BD-EED1AFC709C3}" type="pres">
      <dgm:prSet presAssocID="{F98D6132-9F90-4ADA-86F9-F325436716EB}" presName="background2" presStyleLbl="node2" presStyleIdx="4" presStyleCnt="7"/>
      <dgm:spPr/>
    </dgm:pt>
    <dgm:pt modelId="{6B42E30B-491B-4FA3-BE5E-F5407A974FD6}" type="pres">
      <dgm:prSet presAssocID="{F98D6132-9F90-4ADA-86F9-F325436716EB}" presName="text2" presStyleLbl="fgAcc2" presStyleIdx="4" presStyleCnt="7" custScaleX="108894">
        <dgm:presLayoutVars>
          <dgm:chPref val="3"/>
        </dgm:presLayoutVars>
      </dgm:prSet>
      <dgm:spPr/>
    </dgm:pt>
    <dgm:pt modelId="{74AC9808-CBA1-4971-8854-1BF6971526CA}" type="pres">
      <dgm:prSet presAssocID="{F98D6132-9F90-4ADA-86F9-F325436716EB}" presName="hierChild3" presStyleCnt="0"/>
      <dgm:spPr/>
    </dgm:pt>
    <dgm:pt modelId="{D213C9A5-B2BB-416A-A83F-8DAC43E1F267}" type="pres">
      <dgm:prSet presAssocID="{7E80CC54-9114-4FA3-9749-91CD7B1B81C4}" presName="Name10" presStyleLbl="parChTrans1D2" presStyleIdx="5" presStyleCnt="7"/>
      <dgm:spPr/>
    </dgm:pt>
    <dgm:pt modelId="{DB11B10A-D6FE-4EB4-9FA6-75E87CDC01BE}" type="pres">
      <dgm:prSet presAssocID="{C9F6D7B3-3F84-406B-BE59-C38A0A9DE76E}" presName="hierRoot2" presStyleCnt="0"/>
      <dgm:spPr/>
    </dgm:pt>
    <dgm:pt modelId="{9EB6C45B-45CA-4033-8ED4-C6B8A416D6D1}" type="pres">
      <dgm:prSet presAssocID="{C9F6D7B3-3F84-406B-BE59-C38A0A9DE76E}" presName="composite2" presStyleCnt="0"/>
      <dgm:spPr/>
    </dgm:pt>
    <dgm:pt modelId="{FF453ECC-0C67-467A-A949-A3F51E6C11C2}" type="pres">
      <dgm:prSet presAssocID="{C9F6D7B3-3F84-406B-BE59-C38A0A9DE76E}" presName="background2" presStyleLbl="node2" presStyleIdx="5" presStyleCnt="7"/>
      <dgm:spPr/>
    </dgm:pt>
    <dgm:pt modelId="{D50C0129-B459-4A22-AA93-04B6F7F5B310}" type="pres">
      <dgm:prSet presAssocID="{C9F6D7B3-3F84-406B-BE59-C38A0A9DE76E}" presName="text2" presStyleLbl="fgAcc2" presStyleIdx="5" presStyleCnt="7" custLinFactNeighborX="3472" custLinFactNeighborY="-66">
        <dgm:presLayoutVars>
          <dgm:chPref val="3"/>
        </dgm:presLayoutVars>
      </dgm:prSet>
      <dgm:spPr/>
    </dgm:pt>
    <dgm:pt modelId="{9E4679CE-966E-44EE-8775-81CF8927609E}" type="pres">
      <dgm:prSet presAssocID="{C9F6D7B3-3F84-406B-BE59-C38A0A9DE76E}" presName="hierChild3" presStyleCnt="0"/>
      <dgm:spPr/>
    </dgm:pt>
    <dgm:pt modelId="{AB103673-88F6-41A9-9A77-85D7A2D39096}" type="pres">
      <dgm:prSet presAssocID="{F06B325C-A990-4C80-A465-68DED9FA77C7}" presName="Name10" presStyleLbl="parChTrans1D2" presStyleIdx="6" presStyleCnt="7"/>
      <dgm:spPr/>
    </dgm:pt>
    <dgm:pt modelId="{9F9C1164-BD37-47F9-B594-0382341BEA5F}" type="pres">
      <dgm:prSet presAssocID="{A358B97C-A23B-4D72-AA85-FA5D236F92D2}" presName="hierRoot2" presStyleCnt="0"/>
      <dgm:spPr/>
    </dgm:pt>
    <dgm:pt modelId="{90808E67-B5EA-4320-AB57-2A8D7E10DEBC}" type="pres">
      <dgm:prSet presAssocID="{A358B97C-A23B-4D72-AA85-FA5D236F92D2}" presName="composite2" presStyleCnt="0"/>
      <dgm:spPr/>
    </dgm:pt>
    <dgm:pt modelId="{D0092FF6-481C-434D-ABF0-2459BF4065C6}" type="pres">
      <dgm:prSet presAssocID="{A358B97C-A23B-4D72-AA85-FA5D236F92D2}" presName="background2" presStyleLbl="node2" presStyleIdx="6" presStyleCnt="7"/>
      <dgm:spPr/>
    </dgm:pt>
    <dgm:pt modelId="{1E09924D-D4BF-4F33-A1B6-12FF8C06B9E4}" type="pres">
      <dgm:prSet presAssocID="{A358B97C-A23B-4D72-AA85-FA5D236F92D2}" presName="text2" presStyleLbl="fgAcc2" presStyleIdx="6" presStyleCnt="7" custScaleX="113009">
        <dgm:presLayoutVars>
          <dgm:chPref val="3"/>
        </dgm:presLayoutVars>
      </dgm:prSet>
      <dgm:spPr/>
    </dgm:pt>
    <dgm:pt modelId="{9697D059-6765-4891-9CA5-278B84E18261}" type="pres">
      <dgm:prSet presAssocID="{A358B97C-A23B-4D72-AA85-FA5D236F92D2}" presName="hierChild3" presStyleCnt="0"/>
      <dgm:spPr/>
    </dgm:pt>
  </dgm:ptLst>
  <dgm:cxnLst>
    <dgm:cxn modelId="{7705560C-0167-44FE-875A-B200308B08C4}" srcId="{93C9B4D4-182E-461A-9B7F-E595E5D11875}" destId="{5D5E8EED-F30A-4658-B0C8-C331846B3EB6}" srcOrd="2" destOrd="0" parTransId="{2044B90B-22A9-4E74-9F29-C086F3272034}" sibTransId="{70E9061F-5077-434A-8DE5-A243F517A83A}"/>
    <dgm:cxn modelId="{0D0DE012-5F41-45BC-B445-E2E53ACA0EDF}" type="presOf" srcId="{F06B325C-A990-4C80-A465-68DED9FA77C7}" destId="{AB103673-88F6-41A9-9A77-85D7A2D39096}" srcOrd="0" destOrd="0" presId="urn:microsoft.com/office/officeart/2005/8/layout/hierarchy1"/>
    <dgm:cxn modelId="{63A8B916-8478-49B5-B70D-7281294E5BB0}" srcId="{93C9B4D4-182E-461A-9B7F-E595E5D11875}" destId="{1EACFF67-27CA-4B26-BC66-DF5792BE4176}" srcOrd="3" destOrd="0" parTransId="{F673953A-715D-42A7-9960-2FFD9A660275}" sibTransId="{4AA5B7CD-A3BD-4C95-8D96-E961E5782A93}"/>
    <dgm:cxn modelId="{65CEE51F-B34E-4FA7-A1A5-250CD43506A7}" type="presOf" srcId="{EBAE763E-5238-4DFF-820F-C1B06CB463C1}" destId="{8C2982A0-574C-47EF-8D06-AF8D8DE58908}" srcOrd="0" destOrd="0" presId="urn:microsoft.com/office/officeart/2005/8/layout/hierarchy1"/>
    <dgm:cxn modelId="{79E2852C-A4DE-4213-BE01-3C0F761CC36E}" type="presOf" srcId="{E5AAF97F-D61A-40E1-BFC1-C25800854EBD}" destId="{56CCDDEB-CD88-4F8B-910D-9D503B5B38A0}" srcOrd="0" destOrd="0" presId="urn:microsoft.com/office/officeart/2005/8/layout/hierarchy1"/>
    <dgm:cxn modelId="{26C7D731-2E19-49A1-B6E3-C87877CF521C}" srcId="{93C9B4D4-182E-461A-9B7F-E595E5D11875}" destId="{C9F6D7B3-3F84-406B-BE59-C38A0A9DE76E}" srcOrd="5" destOrd="0" parTransId="{7E80CC54-9114-4FA3-9749-91CD7B1B81C4}" sibTransId="{EE1B7AD5-EF27-49C4-BFF7-B6203FEA3A5F}"/>
    <dgm:cxn modelId="{E52CAE33-F445-43AF-A8C7-DBF7C7933945}" type="presOf" srcId="{F98D6132-9F90-4ADA-86F9-F325436716EB}" destId="{6B42E30B-491B-4FA3-BE5E-F5407A974FD6}" srcOrd="0" destOrd="0" presId="urn:microsoft.com/office/officeart/2005/8/layout/hierarchy1"/>
    <dgm:cxn modelId="{2C657C62-40E2-4325-A66C-27530771127B}" srcId="{93C9B4D4-182E-461A-9B7F-E595E5D11875}" destId="{A358B97C-A23B-4D72-AA85-FA5D236F92D2}" srcOrd="6" destOrd="0" parTransId="{F06B325C-A990-4C80-A465-68DED9FA77C7}" sibTransId="{291A16B2-B131-427F-9CEF-179C7C0190B1}"/>
    <dgm:cxn modelId="{A2994748-8C32-4277-AE27-D7158BA45E06}" type="presOf" srcId="{7E80CC54-9114-4FA3-9749-91CD7B1B81C4}" destId="{D213C9A5-B2BB-416A-A83F-8DAC43E1F267}" srcOrd="0" destOrd="0" presId="urn:microsoft.com/office/officeart/2005/8/layout/hierarchy1"/>
    <dgm:cxn modelId="{DA0EFB4A-CF14-40EB-8AE2-3C29DDBCF057}" type="presOf" srcId="{93C9B4D4-182E-461A-9B7F-E595E5D11875}" destId="{FDC81D8B-795B-4FDE-8F3C-7F33DDEEF682}" srcOrd="0" destOrd="0" presId="urn:microsoft.com/office/officeart/2005/8/layout/hierarchy1"/>
    <dgm:cxn modelId="{0BA76271-0AB9-47B6-BE93-BB016FA01E46}" type="presOf" srcId="{F4FA3684-B57B-4188-B216-93310C122736}" destId="{0A13E13E-6203-4F2C-8CAE-2CDF2CB3FBF9}" srcOrd="0" destOrd="0" presId="urn:microsoft.com/office/officeart/2005/8/layout/hierarchy1"/>
    <dgm:cxn modelId="{8B0DAD88-6FE2-4E68-BC61-4B653842412A}" type="presOf" srcId="{C9F6D7B3-3F84-406B-BE59-C38A0A9DE76E}" destId="{D50C0129-B459-4A22-AA93-04B6F7F5B310}" srcOrd="0" destOrd="0" presId="urn:microsoft.com/office/officeart/2005/8/layout/hierarchy1"/>
    <dgm:cxn modelId="{FF5F3E99-663F-4BCF-842B-5D92D60E1802}" type="presOf" srcId="{2044B90B-22A9-4E74-9F29-C086F3272034}" destId="{C3C6FC1D-4A42-4CA7-B963-9EB34AEC8FEE}" srcOrd="0" destOrd="0" presId="urn:microsoft.com/office/officeart/2005/8/layout/hierarchy1"/>
    <dgm:cxn modelId="{35C20AB5-6CAB-4EE6-88B7-BB22C61945D3}" type="presOf" srcId="{5EFE8C39-E9E0-43E8-844C-6CCCEDDA1B44}" destId="{8C00F36E-D1E3-4968-8890-25F57794093C}" srcOrd="0" destOrd="0" presId="urn:microsoft.com/office/officeart/2005/8/layout/hierarchy1"/>
    <dgm:cxn modelId="{ACEAEFB6-C4B7-4A5E-BF28-F5040E536393}" type="presOf" srcId="{5D5E8EED-F30A-4658-B0C8-C331846B3EB6}" destId="{29075B75-E1DB-4354-A35B-9572C08BE724}" srcOrd="0" destOrd="0" presId="urn:microsoft.com/office/officeart/2005/8/layout/hierarchy1"/>
    <dgm:cxn modelId="{F7034DBA-25E3-4509-A09E-E7251591EEC4}" srcId="{93C9B4D4-182E-461A-9B7F-E595E5D11875}" destId="{9558F51F-149D-4E64-94E4-91919379C71E}" srcOrd="0" destOrd="0" parTransId="{5EFE8C39-E9E0-43E8-844C-6CCCEDDA1B44}" sibTransId="{BE7DC50D-E452-4014-AA8C-2492C46A9AEB}"/>
    <dgm:cxn modelId="{68040CC2-C2C2-43D6-910E-22CE6C993CF4}" type="presOf" srcId="{1EACFF67-27CA-4B26-BC66-DF5792BE4176}" destId="{62310F39-0633-43C4-B6D0-733A6019489E}" srcOrd="0" destOrd="0" presId="urn:microsoft.com/office/officeart/2005/8/layout/hierarchy1"/>
    <dgm:cxn modelId="{AC12F5C3-D755-4F83-B7BE-F55FE0920DB9}" type="presOf" srcId="{A358B97C-A23B-4D72-AA85-FA5D236F92D2}" destId="{1E09924D-D4BF-4F33-A1B6-12FF8C06B9E4}" srcOrd="0" destOrd="0" presId="urn:microsoft.com/office/officeart/2005/8/layout/hierarchy1"/>
    <dgm:cxn modelId="{38D62DD9-260E-48D7-A6AC-7A542DF12D89}" type="presOf" srcId="{9558F51F-149D-4E64-94E4-91919379C71E}" destId="{363070A9-2D46-4275-9C30-2770D1EE4C96}" srcOrd="0" destOrd="0" presId="urn:microsoft.com/office/officeart/2005/8/layout/hierarchy1"/>
    <dgm:cxn modelId="{7DAF72DB-FA3A-4368-888A-18E0D681EA94}" srcId="{F4FA3684-B57B-4188-B216-93310C122736}" destId="{93C9B4D4-182E-461A-9B7F-E595E5D11875}" srcOrd="0" destOrd="0" parTransId="{273F49BE-B267-49E1-9EF8-F2860622A6F1}" sibTransId="{981D49A3-D924-4CAD-B71A-77055E0C249E}"/>
    <dgm:cxn modelId="{D8AC6EDF-0843-48DE-8DA2-3E6BAA4D7584}" srcId="{93C9B4D4-182E-461A-9B7F-E595E5D11875}" destId="{E5AAF97F-D61A-40E1-BFC1-C25800854EBD}" srcOrd="1" destOrd="0" parTransId="{EBAE763E-5238-4DFF-820F-C1B06CB463C1}" sibTransId="{7C6FA8AC-4FB4-44B3-81BF-0035145545B0}"/>
    <dgm:cxn modelId="{BD5548E0-7115-4ED1-9578-1833F9BABB4A}" srcId="{93C9B4D4-182E-461A-9B7F-E595E5D11875}" destId="{F98D6132-9F90-4ADA-86F9-F325436716EB}" srcOrd="4" destOrd="0" parTransId="{FD01CFCA-711F-465A-8ECC-734CF14820B8}" sibTransId="{F532E508-D148-44CE-BC5F-88C9DB7B007F}"/>
    <dgm:cxn modelId="{931E42EE-678F-4CBE-AACD-37D2EC57AA68}" type="presOf" srcId="{F673953A-715D-42A7-9960-2FFD9A660275}" destId="{A572FC09-FD40-42D0-BE3D-4C1CEB9C7453}" srcOrd="0" destOrd="0" presId="urn:microsoft.com/office/officeart/2005/8/layout/hierarchy1"/>
    <dgm:cxn modelId="{3D17CFEE-E45E-4CDB-B827-A612B6C996DF}" type="presOf" srcId="{FD01CFCA-711F-465A-8ECC-734CF14820B8}" destId="{B1165230-50CA-4556-9141-AE652DF8088A}" srcOrd="0" destOrd="0" presId="urn:microsoft.com/office/officeart/2005/8/layout/hierarchy1"/>
    <dgm:cxn modelId="{33EDE94F-E6BF-4DC3-9F65-D1CBFBC50B6D}" type="presParOf" srcId="{0A13E13E-6203-4F2C-8CAE-2CDF2CB3FBF9}" destId="{0E23A001-4FBA-4403-88A8-8AEFC7A3F618}" srcOrd="0" destOrd="0" presId="urn:microsoft.com/office/officeart/2005/8/layout/hierarchy1"/>
    <dgm:cxn modelId="{49BC5195-4EC7-4ACD-A4C2-FDDA6EBF6E5C}" type="presParOf" srcId="{0E23A001-4FBA-4403-88A8-8AEFC7A3F618}" destId="{DD2B238A-4FD1-4733-9DB5-868F58E7A134}" srcOrd="0" destOrd="0" presId="urn:microsoft.com/office/officeart/2005/8/layout/hierarchy1"/>
    <dgm:cxn modelId="{6BCBE385-1C78-45A3-8292-53CD788636EF}" type="presParOf" srcId="{DD2B238A-4FD1-4733-9DB5-868F58E7A134}" destId="{1FFAE433-350B-496E-AAA0-80A3F1442DC5}" srcOrd="0" destOrd="0" presId="urn:microsoft.com/office/officeart/2005/8/layout/hierarchy1"/>
    <dgm:cxn modelId="{A6BBF5BC-F34E-459C-8952-CD493F9A31E3}" type="presParOf" srcId="{DD2B238A-4FD1-4733-9DB5-868F58E7A134}" destId="{FDC81D8B-795B-4FDE-8F3C-7F33DDEEF682}" srcOrd="1" destOrd="0" presId="urn:microsoft.com/office/officeart/2005/8/layout/hierarchy1"/>
    <dgm:cxn modelId="{A6D9EB7F-84A0-4A4A-91F5-A98C389A2A73}" type="presParOf" srcId="{0E23A001-4FBA-4403-88A8-8AEFC7A3F618}" destId="{E2CE01E0-0D5E-485F-95BC-57B2D0094594}" srcOrd="1" destOrd="0" presId="urn:microsoft.com/office/officeart/2005/8/layout/hierarchy1"/>
    <dgm:cxn modelId="{1327ED1F-C2B6-4C2D-B7F6-06DEE0CEB8AD}" type="presParOf" srcId="{E2CE01E0-0D5E-485F-95BC-57B2D0094594}" destId="{8C00F36E-D1E3-4968-8890-25F57794093C}" srcOrd="0" destOrd="0" presId="urn:microsoft.com/office/officeart/2005/8/layout/hierarchy1"/>
    <dgm:cxn modelId="{369CCBE7-DAEA-476E-952E-347441110929}" type="presParOf" srcId="{E2CE01E0-0D5E-485F-95BC-57B2D0094594}" destId="{49712C78-5562-4B87-B86F-D109167E4AA1}" srcOrd="1" destOrd="0" presId="urn:microsoft.com/office/officeart/2005/8/layout/hierarchy1"/>
    <dgm:cxn modelId="{390E7131-1FEF-4DD2-BC04-0432451F5568}" type="presParOf" srcId="{49712C78-5562-4B87-B86F-D109167E4AA1}" destId="{DD41ADE5-8D30-4115-99CC-D517CE6F019A}" srcOrd="0" destOrd="0" presId="urn:microsoft.com/office/officeart/2005/8/layout/hierarchy1"/>
    <dgm:cxn modelId="{FC2F3425-F45C-494A-9181-DBD53A2A7F9B}" type="presParOf" srcId="{DD41ADE5-8D30-4115-99CC-D517CE6F019A}" destId="{E7BC2538-477E-4967-9F3A-38939E1A21B8}" srcOrd="0" destOrd="0" presId="urn:microsoft.com/office/officeart/2005/8/layout/hierarchy1"/>
    <dgm:cxn modelId="{AC809534-AF2E-4523-9A9D-92868BAE53CB}" type="presParOf" srcId="{DD41ADE5-8D30-4115-99CC-D517CE6F019A}" destId="{363070A9-2D46-4275-9C30-2770D1EE4C96}" srcOrd="1" destOrd="0" presId="urn:microsoft.com/office/officeart/2005/8/layout/hierarchy1"/>
    <dgm:cxn modelId="{490D551E-52C2-4826-81A3-9F5B83B743E3}" type="presParOf" srcId="{49712C78-5562-4B87-B86F-D109167E4AA1}" destId="{75CA4305-0F65-474F-AD17-09306135BFB0}" srcOrd="1" destOrd="0" presId="urn:microsoft.com/office/officeart/2005/8/layout/hierarchy1"/>
    <dgm:cxn modelId="{D9B0585D-E600-48C8-9B22-258EB86F5253}" type="presParOf" srcId="{E2CE01E0-0D5E-485F-95BC-57B2D0094594}" destId="{8C2982A0-574C-47EF-8D06-AF8D8DE58908}" srcOrd="2" destOrd="0" presId="urn:microsoft.com/office/officeart/2005/8/layout/hierarchy1"/>
    <dgm:cxn modelId="{DDC748EB-E322-4F22-9F70-22ACBA3BECD3}" type="presParOf" srcId="{E2CE01E0-0D5E-485F-95BC-57B2D0094594}" destId="{6C7BD8E4-8C59-46DB-A541-08D713BD28A4}" srcOrd="3" destOrd="0" presId="urn:microsoft.com/office/officeart/2005/8/layout/hierarchy1"/>
    <dgm:cxn modelId="{120F4504-4513-4E9F-945C-EB13D9CE2A44}" type="presParOf" srcId="{6C7BD8E4-8C59-46DB-A541-08D713BD28A4}" destId="{24AC6C11-D48A-4B84-89C9-32C3F9C042A2}" srcOrd="0" destOrd="0" presId="urn:microsoft.com/office/officeart/2005/8/layout/hierarchy1"/>
    <dgm:cxn modelId="{EA6EB216-FC56-4AC7-8638-E0A5B0DB7917}" type="presParOf" srcId="{24AC6C11-D48A-4B84-89C9-32C3F9C042A2}" destId="{234BA489-ADE9-4E19-A464-DB7E2545E6EA}" srcOrd="0" destOrd="0" presId="urn:microsoft.com/office/officeart/2005/8/layout/hierarchy1"/>
    <dgm:cxn modelId="{87A4C8DC-9FBC-43BC-A155-3AED8A8C3804}" type="presParOf" srcId="{24AC6C11-D48A-4B84-89C9-32C3F9C042A2}" destId="{56CCDDEB-CD88-4F8B-910D-9D503B5B38A0}" srcOrd="1" destOrd="0" presId="urn:microsoft.com/office/officeart/2005/8/layout/hierarchy1"/>
    <dgm:cxn modelId="{932579D4-74AB-4865-83A7-8EC5FB4DE8D3}" type="presParOf" srcId="{6C7BD8E4-8C59-46DB-A541-08D713BD28A4}" destId="{413B508D-6465-4A68-B9E8-C883E55B8572}" srcOrd="1" destOrd="0" presId="urn:microsoft.com/office/officeart/2005/8/layout/hierarchy1"/>
    <dgm:cxn modelId="{E1E4AD97-1EB9-4E85-91CE-303FED8438FA}" type="presParOf" srcId="{E2CE01E0-0D5E-485F-95BC-57B2D0094594}" destId="{C3C6FC1D-4A42-4CA7-B963-9EB34AEC8FEE}" srcOrd="4" destOrd="0" presId="urn:microsoft.com/office/officeart/2005/8/layout/hierarchy1"/>
    <dgm:cxn modelId="{6906A2E4-CF5E-4D48-9E28-3E156601506D}" type="presParOf" srcId="{E2CE01E0-0D5E-485F-95BC-57B2D0094594}" destId="{720FF468-FF57-48A5-9190-5C5EF0FE5EDE}" srcOrd="5" destOrd="0" presId="urn:microsoft.com/office/officeart/2005/8/layout/hierarchy1"/>
    <dgm:cxn modelId="{7364E9FA-56EB-4CDD-8F00-18870F99BE0B}" type="presParOf" srcId="{720FF468-FF57-48A5-9190-5C5EF0FE5EDE}" destId="{8DE85CB0-CAFD-493F-B4E6-BA1F86784C44}" srcOrd="0" destOrd="0" presId="urn:microsoft.com/office/officeart/2005/8/layout/hierarchy1"/>
    <dgm:cxn modelId="{3CAA1A48-98FE-4BE8-9EA6-8357784BA8A9}" type="presParOf" srcId="{8DE85CB0-CAFD-493F-B4E6-BA1F86784C44}" destId="{5C4C06CE-C822-407B-9467-AC6B4E24DE1B}" srcOrd="0" destOrd="0" presId="urn:microsoft.com/office/officeart/2005/8/layout/hierarchy1"/>
    <dgm:cxn modelId="{EAEF8F5A-F94E-4EAC-A232-9B8F503B8CC8}" type="presParOf" srcId="{8DE85CB0-CAFD-493F-B4E6-BA1F86784C44}" destId="{29075B75-E1DB-4354-A35B-9572C08BE724}" srcOrd="1" destOrd="0" presId="urn:microsoft.com/office/officeart/2005/8/layout/hierarchy1"/>
    <dgm:cxn modelId="{EF7EAA2E-5650-437D-A567-974261B174AC}" type="presParOf" srcId="{720FF468-FF57-48A5-9190-5C5EF0FE5EDE}" destId="{4798035A-332F-4851-B878-04CD79DDD18C}" srcOrd="1" destOrd="0" presId="urn:microsoft.com/office/officeart/2005/8/layout/hierarchy1"/>
    <dgm:cxn modelId="{F5822416-517A-476A-B164-301B5DBA1E44}" type="presParOf" srcId="{E2CE01E0-0D5E-485F-95BC-57B2D0094594}" destId="{A572FC09-FD40-42D0-BE3D-4C1CEB9C7453}" srcOrd="6" destOrd="0" presId="urn:microsoft.com/office/officeart/2005/8/layout/hierarchy1"/>
    <dgm:cxn modelId="{329FDCD2-DA8F-42EE-8909-CF5F699A9D59}" type="presParOf" srcId="{E2CE01E0-0D5E-485F-95BC-57B2D0094594}" destId="{45000A42-9067-4478-9981-E4FC29B0FED6}" srcOrd="7" destOrd="0" presId="urn:microsoft.com/office/officeart/2005/8/layout/hierarchy1"/>
    <dgm:cxn modelId="{48CC29AD-6F56-4A11-B5C9-DEE3D6FE435F}" type="presParOf" srcId="{45000A42-9067-4478-9981-E4FC29B0FED6}" destId="{5BC740B0-3864-4E33-8DE6-D7506932C737}" srcOrd="0" destOrd="0" presId="urn:microsoft.com/office/officeart/2005/8/layout/hierarchy1"/>
    <dgm:cxn modelId="{28ACEB71-C8F8-4F40-B2B0-A34D7C9CCCB1}" type="presParOf" srcId="{5BC740B0-3864-4E33-8DE6-D7506932C737}" destId="{CFE285C4-107D-4D01-9BC0-081AB03469F7}" srcOrd="0" destOrd="0" presId="urn:microsoft.com/office/officeart/2005/8/layout/hierarchy1"/>
    <dgm:cxn modelId="{6E99346E-8EB1-4474-AA5D-89B3D4750109}" type="presParOf" srcId="{5BC740B0-3864-4E33-8DE6-D7506932C737}" destId="{62310F39-0633-43C4-B6D0-733A6019489E}" srcOrd="1" destOrd="0" presId="urn:microsoft.com/office/officeart/2005/8/layout/hierarchy1"/>
    <dgm:cxn modelId="{8B71F475-46D0-44CB-8CB4-B15418286325}" type="presParOf" srcId="{45000A42-9067-4478-9981-E4FC29B0FED6}" destId="{0ECA40F1-345D-4497-AEEE-42CA2E3F1B2D}" srcOrd="1" destOrd="0" presId="urn:microsoft.com/office/officeart/2005/8/layout/hierarchy1"/>
    <dgm:cxn modelId="{83FE8C50-DDA2-484A-A7C6-8E4C7F94D079}" type="presParOf" srcId="{E2CE01E0-0D5E-485F-95BC-57B2D0094594}" destId="{B1165230-50CA-4556-9141-AE652DF8088A}" srcOrd="8" destOrd="0" presId="urn:microsoft.com/office/officeart/2005/8/layout/hierarchy1"/>
    <dgm:cxn modelId="{AF81F6A1-B405-4806-B1AB-55B2C4EDCC2C}" type="presParOf" srcId="{E2CE01E0-0D5E-485F-95BC-57B2D0094594}" destId="{CF5C0E68-DE35-4771-BD36-54CDDFA043E9}" srcOrd="9" destOrd="0" presId="urn:microsoft.com/office/officeart/2005/8/layout/hierarchy1"/>
    <dgm:cxn modelId="{2C9A2080-37EB-41B6-8AC0-1CD69A028087}" type="presParOf" srcId="{CF5C0E68-DE35-4771-BD36-54CDDFA043E9}" destId="{AB5DAE59-6402-428B-8CB7-5AB9864D58FA}" srcOrd="0" destOrd="0" presId="urn:microsoft.com/office/officeart/2005/8/layout/hierarchy1"/>
    <dgm:cxn modelId="{30330E32-D7C5-42EC-86CB-52649610DC6B}" type="presParOf" srcId="{AB5DAE59-6402-428B-8CB7-5AB9864D58FA}" destId="{A94CAB7C-66CE-4C73-A5BD-EED1AFC709C3}" srcOrd="0" destOrd="0" presId="urn:microsoft.com/office/officeart/2005/8/layout/hierarchy1"/>
    <dgm:cxn modelId="{3553BCB3-13A3-456F-B546-3DF9B2A9C249}" type="presParOf" srcId="{AB5DAE59-6402-428B-8CB7-5AB9864D58FA}" destId="{6B42E30B-491B-4FA3-BE5E-F5407A974FD6}" srcOrd="1" destOrd="0" presId="urn:microsoft.com/office/officeart/2005/8/layout/hierarchy1"/>
    <dgm:cxn modelId="{8135E9BD-16A4-46A3-AB73-E19436973114}" type="presParOf" srcId="{CF5C0E68-DE35-4771-BD36-54CDDFA043E9}" destId="{74AC9808-CBA1-4971-8854-1BF6971526CA}" srcOrd="1" destOrd="0" presId="urn:microsoft.com/office/officeart/2005/8/layout/hierarchy1"/>
    <dgm:cxn modelId="{E0E0B8B6-F82C-4804-84CA-1CABD75DF574}" type="presParOf" srcId="{E2CE01E0-0D5E-485F-95BC-57B2D0094594}" destId="{D213C9A5-B2BB-416A-A83F-8DAC43E1F267}" srcOrd="10" destOrd="0" presId="urn:microsoft.com/office/officeart/2005/8/layout/hierarchy1"/>
    <dgm:cxn modelId="{B2306915-788C-4BDD-A7B1-9F38E2A7623C}" type="presParOf" srcId="{E2CE01E0-0D5E-485F-95BC-57B2D0094594}" destId="{DB11B10A-D6FE-4EB4-9FA6-75E87CDC01BE}" srcOrd="11" destOrd="0" presId="urn:microsoft.com/office/officeart/2005/8/layout/hierarchy1"/>
    <dgm:cxn modelId="{55937988-1800-402C-9021-43D98942BD66}" type="presParOf" srcId="{DB11B10A-D6FE-4EB4-9FA6-75E87CDC01BE}" destId="{9EB6C45B-45CA-4033-8ED4-C6B8A416D6D1}" srcOrd="0" destOrd="0" presId="urn:microsoft.com/office/officeart/2005/8/layout/hierarchy1"/>
    <dgm:cxn modelId="{0750F0E7-23AC-43BB-8DB4-6BAC753AD922}" type="presParOf" srcId="{9EB6C45B-45CA-4033-8ED4-C6B8A416D6D1}" destId="{FF453ECC-0C67-467A-A949-A3F51E6C11C2}" srcOrd="0" destOrd="0" presId="urn:microsoft.com/office/officeart/2005/8/layout/hierarchy1"/>
    <dgm:cxn modelId="{4531874A-1E1F-4BA9-91DE-29D8BAEC69C5}" type="presParOf" srcId="{9EB6C45B-45CA-4033-8ED4-C6B8A416D6D1}" destId="{D50C0129-B459-4A22-AA93-04B6F7F5B310}" srcOrd="1" destOrd="0" presId="urn:microsoft.com/office/officeart/2005/8/layout/hierarchy1"/>
    <dgm:cxn modelId="{416164B1-C654-48C4-9B5C-6C96A8CF660F}" type="presParOf" srcId="{DB11B10A-D6FE-4EB4-9FA6-75E87CDC01BE}" destId="{9E4679CE-966E-44EE-8775-81CF8927609E}" srcOrd="1" destOrd="0" presId="urn:microsoft.com/office/officeart/2005/8/layout/hierarchy1"/>
    <dgm:cxn modelId="{CF41E868-D86A-4878-BA85-1ED43050A7C4}" type="presParOf" srcId="{E2CE01E0-0D5E-485F-95BC-57B2D0094594}" destId="{AB103673-88F6-41A9-9A77-85D7A2D39096}" srcOrd="12" destOrd="0" presId="urn:microsoft.com/office/officeart/2005/8/layout/hierarchy1"/>
    <dgm:cxn modelId="{7EEB3411-C804-4D6F-B663-F2401DB1DD3C}" type="presParOf" srcId="{E2CE01E0-0D5E-485F-95BC-57B2D0094594}" destId="{9F9C1164-BD37-47F9-B594-0382341BEA5F}" srcOrd="13" destOrd="0" presId="urn:microsoft.com/office/officeart/2005/8/layout/hierarchy1"/>
    <dgm:cxn modelId="{6EFC8A17-DDEC-4196-86CB-6B7AECCCA841}" type="presParOf" srcId="{9F9C1164-BD37-47F9-B594-0382341BEA5F}" destId="{90808E67-B5EA-4320-AB57-2A8D7E10DEBC}" srcOrd="0" destOrd="0" presId="urn:microsoft.com/office/officeart/2005/8/layout/hierarchy1"/>
    <dgm:cxn modelId="{252D0F8B-C165-4491-9623-B205B078D385}" type="presParOf" srcId="{90808E67-B5EA-4320-AB57-2A8D7E10DEBC}" destId="{D0092FF6-481C-434D-ABF0-2459BF4065C6}" srcOrd="0" destOrd="0" presId="urn:microsoft.com/office/officeart/2005/8/layout/hierarchy1"/>
    <dgm:cxn modelId="{5CC479F3-722D-4D48-A37B-102EDABE9A8F}" type="presParOf" srcId="{90808E67-B5EA-4320-AB57-2A8D7E10DEBC}" destId="{1E09924D-D4BF-4F33-A1B6-12FF8C06B9E4}" srcOrd="1" destOrd="0" presId="urn:microsoft.com/office/officeart/2005/8/layout/hierarchy1"/>
    <dgm:cxn modelId="{88186270-A191-4CE2-ABFD-C46E4CA6859E}" type="presParOf" srcId="{9F9C1164-BD37-47F9-B594-0382341BEA5F}" destId="{9697D059-6765-4891-9CA5-278B84E18261}" srcOrd="1" destOrd="0" presId="urn:microsoft.com/office/officeart/2005/8/layout/hierarchy1"/>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7EC14F8-0732-401A-8913-508D85739898}"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en-US"/>
        </a:p>
      </dgm:t>
    </dgm:pt>
    <dgm:pt modelId="{0503717C-144D-45EE-AD9F-99498C769FF9}">
      <dgm:prSet phldrT="[Text]" custT="1"/>
      <dgm:spPr/>
      <dgm:t>
        <a:bodyPr/>
        <a:lstStyle/>
        <a:p>
          <a:endParaRPr lang="en-US" sz="1000" b="1" dirty="0">
            <a:latin typeface="Arial" panose="020B0604020202020204" pitchFamily="34" charset="0"/>
            <a:cs typeface="Arial" panose="020B0604020202020204" pitchFamily="34" charset="0"/>
          </a:endParaRPr>
        </a:p>
      </dgm:t>
    </dgm:pt>
    <dgm:pt modelId="{DD69327C-5BD2-4054-96B5-B50E00189B4C}" type="parTrans" cxnId="{8166A0F6-7895-4C65-A855-747DEF7329DE}">
      <dgm:prSet/>
      <dgm:spPr/>
      <dgm:t>
        <a:bodyPr/>
        <a:lstStyle/>
        <a:p>
          <a:endParaRPr lang="en-US">
            <a:latin typeface="Arial" panose="020B0604020202020204" pitchFamily="34" charset="0"/>
            <a:cs typeface="Arial" panose="020B0604020202020204" pitchFamily="34" charset="0"/>
          </a:endParaRPr>
        </a:p>
      </dgm:t>
    </dgm:pt>
    <dgm:pt modelId="{C35816BD-430A-4A1D-8683-FCCA8FF9A21F}" type="sibTrans" cxnId="{8166A0F6-7895-4C65-A855-747DEF7329DE}">
      <dgm:prSet/>
      <dgm:spPr/>
      <dgm:t>
        <a:bodyPr/>
        <a:lstStyle/>
        <a:p>
          <a:endParaRPr lang="en-US">
            <a:latin typeface="Arial" panose="020B0604020202020204" pitchFamily="34" charset="0"/>
            <a:cs typeface="Arial" panose="020B0604020202020204" pitchFamily="34" charset="0"/>
          </a:endParaRPr>
        </a:p>
      </dgm:t>
    </dgm:pt>
    <dgm:pt modelId="{6F0843F7-6A67-4A56-9595-1065554E1848}">
      <dgm:prSet phldrT="[Text]" custT="1"/>
      <dgm:spPr>
        <a:solidFill>
          <a:srgbClr val="92D050"/>
        </a:solidFill>
      </dgm:spPr>
      <dgm:t>
        <a:bodyPr/>
        <a:lstStyle/>
        <a:p>
          <a:endParaRPr lang="en-US" sz="800" b="1" dirty="0">
            <a:latin typeface="Arial" panose="020B0604020202020204" pitchFamily="34" charset="0"/>
            <a:cs typeface="Arial" panose="020B0604020202020204" pitchFamily="34" charset="0"/>
          </a:endParaRPr>
        </a:p>
      </dgm:t>
    </dgm:pt>
    <dgm:pt modelId="{D831B96B-1A69-4E73-8FE1-22753753991D}" type="parTrans" cxnId="{0F60D519-16C7-44E4-B3C3-F724FB4B3099}">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CFD8602D-E554-41C1-9901-60DDAA23623F}" type="sibTrans" cxnId="{0F60D519-16C7-44E4-B3C3-F724FB4B3099}">
      <dgm:prSet/>
      <dgm:spPr/>
      <dgm:t>
        <a:bodyPr/>
        <a:lstStyle/>
        <a:p>
          <a:endParaRPr lang="en-US">
            <a:latin typeface="Arial" panose="020B0604020202020204" pitchFamily="34" charset="0"/>
            <a:cs typeface="Arial" panose="020B0604020202020204" pitchFamily="34" charset="0"/>
          </a:endParaRPr>
        </a:p>
      </dgm:t>
    </dgm:pt>
    <dgm:pt modelId="{8BE86C98-60B4-43D3-B9B8-17ED977CED78}">
      <dgm:prSet phldrT="[Text]" custT="1"/>
      <dgm:spPr/>
      <dgm:t>
        <a:bodyPr/>
        <a:lstStyle/>
        <a:p>
          <a:r>
            <a:rPr lang="en-US" sz="1050" b="1" dirty="0">
              <a:latin typeface="Arial" panose="020B0604020202020204" pitchFamily="34" charset="0"/>
              <a:cs typeface="Arial" panose="020B0604020202020204" pitchFamily="34" charset="0"/>
            </a:rPr>
            <a:t>Personalization</a:t>
          </a:r>
        </a:p>
      </dgm:t>
    </dgm:pt>
    <dgm:pt modelId="{7F8D719C-D278-460A-BBA6-8CC03DFB53A8}" type="parTrans" cxnId="{4A6FD7B0-B828-4726-9481-85E6C9AC973B}">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EDE9738E-3F52-4FCF-B1F2-6410B486A7A2}" type="sibTrans" cxnId="{4A6FD7B0-B828-4726-9481-85E6C9AC973B}">
      <dgm:prSet/>
      <dgm:spPr/>
      <dgm:t>
        <a:bodyPr/>
        <a:lstStyle/>
        <a:p>
          <a:endParaRPr lang="en-US">
            <a:latin typeface="Arial" panose="020B0604020202020204" pitchFamily="34" charset="0"/>
            <a:cs typeface="Arial" panose="020B0604020202020204" pitchFamily="34" charset="0"/>
          </a:endParaRPr>
        </a:p>
      </dgm:t>
    </dgm:pt>
    <dgm:pt modelId="{B48715DF-689E-40D4-B754-1E73F8E41D8A}">
      <dgm:prSet phldrT="[Text]" custT="1"/>
      <dgm:spPr/>
      <dgm:t>
        <a:bodyPr/>
        <a:lstStyle/>
        <a:p>
          <a:endParaRPr lang="en-US" sz="1050" b="1" dirty="0">
            <a:latin typeface="Arial" panose="020B0604020202020204" pitchFamily="34" charset="0"/>
            <a:cs typeface="Arial" panose="020B0604020202020204" pitchFamily="34" charset="0"/>
          </a:endParaRPr>
        </a:p>
      </dgm:t>
    </dgm:pt>
    <dgm:pt modelId="{AEF75546-B8FD-4AE7-AB8A-42857DB6B678}" type="parTrans" cxnId="{5B349624-F056-4039-A39F-33305AEBE28F}">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A5D2AC2E-D6A8-4CF0-B7B8-FE24EE6651E9}" type="sibTrans" cxnId="{5B349624-F056-4039-A39F-33305AEBE28F}">
      <dgm:prSet/>
      <dgm:spPr/>
      <dgm:t>
        <a:bodyPr/>
        <a:lstStyle/>
        <a:p>
          <a:endParaRPr lang="en-US">
            <a:latin typeface="Arial" panose="020B0604020202020204" pitchFamily="34" charset="0"/>
            <a:cs typeface="Arial" panose="020B0604020202020204" pitchFamily="34" charset="0"/>
          </a:endParaRPr>
        </a:p>
      </dgm:t>
    </dgm:pt>
    <dgm:pt modelId="{E2BA236A-E1FD-49EA-AF55-445256A4ABF2}">
      <dgm:prSet phldrT="[Text]" custT="1"/>
      <dgm:spPr/>
      <dgm:t>
        <a:bodyPr/>
        <a:lstStyle/>
        <a:p>
          <a:r>
            <a:rPr lang="en-US" sz="1100" b="1" dirty="0">
              <a:latin typeface="Arial" panose="020B0604020202020204" pitchFamily="34" charset="0"/>
              <a:cs typeface="Arial" panose="020B0604020202020204" pitchFamily="34" charset="0"/>
            </a:rPr>
            <a:t>Multi-  channel </a:t>
          </a:r>
        </a:p>
      </dgm:t>
    </dgm:pt>
    <dgm:pt modelId="{F51C1A9C-4EB5-40B2-8FE1-DB5BF3DD87E2}" type="parTrans" cxnId="{43BA6C82-23A3-448D-9C1C-73E433D7430A}">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2F1DC332-D378-4656-9ACC-D0F1F8CDF595}" type="sibTrans" cxnId="{43BA6C82-23A3-448D-9C1C-73E433D7430A}">
      <dgm:prSet/>
      <dgm:spPr/>
      <dgm:t>
        <a:bodyPr/>
        <a:lstStyle/>
        <a:p>
          <a:endParaRPr lang="en-US">
            <a:latin typeface="Arial" panose="020B0604020202020204" pitchFamily="34" charset="0"/>
            <a:cs typeface="Arial" panose="020B0604020202020204" pitchFamily="34" charset="0"/>
          </a:endParaRPr>
        </a:p>
      </dgm:t>
    </dgm:pt>
    <dgm:pt modelId="{9662AF8E-F660-49FE-BC62-547D1EEBAC20}">
      <dgm:prSet phldrT="[Text]" custT="1"/>
      <dgm:spPr/>
      <dgm:t>
        <a:bodyPr/>
        <a:lstStyle/>
        <a:p>
          <a:r>
            <a:rPr lang="en-US" sz="1100" b="1" dirty="0">
              <a:latin typeface="Arial" panose="020B0604020202020204" pitchFamily="34" charset="0"/>
              <a:cs typeface="Arial" panose="020B0604020202020204" pitchFamily="34" charset="0"/>
            </a:rPr>
            <a:t>NLU Agents</a:t>
          </a:r>
        </a:p>
      </dgm:t>
    </dgm:pt>
    <dgm:pt modelId="{4F3F4A33-FA71-4DAC-AE42-744F98621D1E}" type="parTrans" cxnId="{26B95F2F-1F90-44B5-99BF-806BA1448279}">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A487B3DE-2968-41B6-8BCD-0DB9B32EDF63}" type="sibTrans" cxnId="{26B95F2F-1F90-44B5-99BF-806BA1448279}">
      <dgm:prSet/>
      <dgm:spPr/>
      <dgm:t>
        <a:bodyPr/>
        <a:lstStyle/>
        <a:p>
          <a:endParaRPr lang="en-US">
            <a:latin typeface="Arial" panose="020B0604020202020204" pitchFamily="34" charset="0"/>
            <a:cs typeface="Arial" panose="020B0604020202020204" pitchFamily="34" charset="0"/>
          </a:endParaRPr>
        </a:p>
      </dgm:t>
    </dgm:pt>
    <dgm:pt modelId="{56D4E8B8-0F39-4E39-BE76-94F7CB3A2683}">
      <dgm:prSet phldrT="[Text]" custT="1"/>
      <dgm:spPr/>
      <dgm:t>
        <a:bodyPr/>
        <a:lstStyle/>
        <a:p>
          <a:r>
            <a:rPr lang="en-US" sz="1100" b="1" dirty="0">
              <a:latin typeface="Arial" panose="020B0604020202020204" pitchFamily="34" charset="0"/>
              <a:cs typeface="Arial" panose="020B0604020202020204" pitchFamily="34" charset="0"/>
            </a:rPr>
            <a:t>Interface</a:t>
          </a:r>
        </a:p>
      </dgm:t>
    </dgm:pt>
    <dgm:pt modelId="{077CBA20-2AFD-47A4-AEDD-16950F1F7F3F}" type="parTrans" cxnId="{019019EA-5F44-4C27-B0E7-E909B179886D}">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A56A1B83-56AA-44BD-A040-3103CA8E3EA8}" type="sibTrans" cxnId="{019019EA-5F44-4C27-B0E7-E909B179886D}">
      <dgm:prSet/>
      <dgm:spPr/>
      <dgm:t>
        <a:bodyPr/>
        <a:lstStyle/>
        <a:p>
          <a:endParaRPr lang="en-US">
            <a:latin typeface="Arial" panose="020B0604020202020204" pitchFamily="34" charset="0"/>
            <a:cs typeface="Arial" panose="020B0604020202020204" pitchFamily="34" charset="0"/>
          </a:endParaRPr>
        </a:p>
      </dgm:t>
    </dgm:pt>
    <dgm:pt modelId="{92C5255D-04EE-43A1-BB3C-9822A2DCE170}">
      <dgm:prSet phldrT="[Text]" custT="1"/>
      <dgm:spPr/>
      <dgm:t>
        <a:bodyPr/>
        <a:lstStyle/>
        <a:p>
          <a:r>
            <a:rPr lang="en-US" sz="1050" b="1" dirty="0">
              <a:latin typeface="Arial" panose="020B0604020202020204" pitchFamily="34" charset="0"/>
              <a:cs typeface="Arial" panose="020B0604020202020204" pitchFamily="34" charset="0"/>
            </a:rPr>
            <a:t>Analytics</a:t>
          </a:r>
        </a:p>
      </dgm:t>
    </dgm:pt>
    <dgm:pt modelId="{F18DACD8-BFD5-4DE9-9A11-467FAFFD2F87}" type="parTrans" cxnId="{CD4068D4-0B2C-450B-9612-A492A5DCC4A8}">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5FBDEBE3-3F87-4610-B194-0814D6168F36}" type="sibTrans" cxnId="{CD4068D4-0B2C-450B-9612-A492A5DCC4A8}">
      <dgm:prSet/>
      <dgm:spPr/>
      <dgm:t>
        <a:bodyPr/>
        <a:lstStyle/>
        <a:p>
          <a:endParaRPr lang="en-US">
            <a:latin typeface="Arial" panose="020B0604020202020204" pitchFamily="34" charset="0"/>
            <a:cs typeface="Arial" panose="020B0604020202020204" pitchFamily="34" charset="0"/>
          </a:endParaRPr>
        </a:p>
      </dgm:t>
    </dgm:pt>
    <dgm:pt modelId="{8A5546AE-A0A3-41FF-9EE2-C7D300D014C7}">
      <dgm:prSet phldrT="[Text]" custT="1"/>
      <dgm:spPr/>
      <dgm:t>
        <a:bodyPr/>
        <a:lstStyle/>
        <a:p>
          <a:r>
            <a:rPr lang="en-US" sz="1040" b="1" dirty="0">
              <a:latin typeface="Arial" panose="020B0604020202020204" pitchFamily="34" charset="0"/>
              <a:cs typeface="Arial" panose="020B0604020202020204" pitchFamily="34" charset="0"/>
            </a:rPr>
            <a:t>Content Sourcing</a:t>
          </a:r>
        </a:p>
      </dgm:t>
    </dgm:pt>
    <dgm:pt modelId="{003FF0F2-9741-4782-89E2-9EA4CDFB0B0D}" type="parTrans" cxnId="{1DD6F057-98FA-4DA5-AF25-B134C0BF549E}">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15B17226-7D24-4E53-BCFE-A7C81810564B}" type="sibTrans" cxnId="{1DD6F057-98FA-4DA5-AF25-B134C0BF549E}">
      <dgm:prSet/>
      <dgm:spPr/>
      <dgm:t>
        <a:bodyPr/>
        <a:lstStyle/>
        <a:p>
          <a:endParaRPr lang="en-US">
            <a:latin typeface="Arial" panose="020B0604020202020204" pitchFamily="34" charset="0"/>
            <a:cs typeface="Arial" panose="020B0604020202020204" pitchFamily="34" charset="0"/>
          </a:endParaRPr>
        </a:p>
      </dgm:t>
    </dgm:pt>
    <dgm:pt modelId="{CEBD1A5A-202A-48AA-BF42-BD31CD7F7654}" type="pres">
      <dgm:prSet presAssocID="{C7EC14F8-0732-401A-8913-508D85739898}" presName="Name0" presStyleCnt="0">
        <dgm:presLayoutVars>
          <dgm:chMax val="1"/>
          <dgm:dir/>
          <dgm:animLvl val="ctr"/>
          <dgm:resizeHandles val="exact"/>
        </dgm:presLayoutVars>
      </dgm:prSet>
      <dgm:spPr/>
    </dgm:pt>
    <dgm:pt modelId="{F5EEA026-2D85-42A5-9F6B-7CA1581F1CA5}" type="pres">
      <dgm:prSet presAssocID="{0503717C-144D-45EE-AD9F-99498C769FF9}" presName="centerShape" presStyleLbl="node0" presStyleIdx="0" presStyleCnt="1" custScaleX="123498" custScaleY="123498"/>
      <dgm:spPr/>
    </dgm:pt>
    <dgm:pt modelId="{575E5C0F-3D12-4549-A73A-2DAB3BC6FC6A}" type="pres">
      <dgm:prSet presAssocID="{D831B96B-1A69-4E73-8FE1-22753753991D}" presName="parTrans" presStyleLbl="sibTrans2D1" presStyleIdx="0" presStyleCnt="8"/>
      <dgm:spPr/>
    </dgm:pt>
    <dgm:pt modelId="{F1DFFC73-F218-4AA4-B90A-AA85DE255F2C}" type="pres">
      <dgm:prSet presAssocID="{D831B96B-1A69-4E73-8FE1-22753753991D}" presName="connectorText" presStyleLbl="sibTrans2D1" presStyleIdx="0" presStyleCnt="8"/>
      <dgm:spPr/>
    </dgm:pt>
    <dgm:pt modelId="{9F9D2FD1-0554-48C8-A487-8B1D867E8705}" type="pres">
      <dgm:prSet presAssocID="{6F0843F7-6A67-4A56-9595-1065554E1848}" presName="node" presStyleLbl="node1" presStyleIdx="0" presStyleCnt="8">
        <dgm:presLayoutVars>
          <dgm:bulletEnabled val="1"/>
        </dgm:presLayoutVars>
      </dgm:prSet>
      <dgm:spPr/>
    </dgm:pt>
    <dgm:pt modelId="{650F794C-BF7A-4186-82A2-3456B0A501B5}" type="pres">
      <dgm:prSet presAssocID="{7F8D719C-D278-460A-BBA6-8CC03DFB53A8}" presName="parTrans" presStyleLbl="sibTrans2D1" presStyleIdx="1" presStyleCnt="8"/>
      <dgm:spPr/>
    </dgm:pt>
    <dgm:pt modelId="{5E565992-2349-4A02-B369-F9FEB2B3E5A0}" type="pres">
      <dgm:prSet presAssocID="{7F8D719C-D278-460A-BBA6-8CC03DFB53A8}" presName="connectorText" presStyleLbl="sibTrans2D1" presStyleIdx="1" presStyleCnt="8"/>
      <dgm:spPr/>
    </dgm:pt>
    <dgm:pt modelId="{794A6C8F-7D50-4229-AFEB-939213C348EC}" type="pres">
      <dgm:prSet presAssocID="{8BE86C98-60B4-43D3-B9B8-17ED977CED78}" presName="node" presStyleLbl="node1" presStyleIdx="1" presStyleCnt="8">
        <dgm:presLayoutVars>
          <dgm:bulletEnabled val="1"/>
        </dgm:presLayoutVars>
      </dgm:prSet>
      <dgm:spPr/>
    </dgm:pt>
    <dgm:pt modelId="{5AD5E553-24EE-48E9-9B87-462FEFDD39C4}" type="pres">
      <dgm:prSet presAssocID="{AEF75546-B8FD-4AE7-AB8A-42857DB6B678}" presName="parTrans" presStyleLbl="sibTrans2D1" presStyleIdx="2" presStyleCnt="8"/>
      <dgm:spPr/>
    </dgm:pt>
    <dgm:pt modelId="{8B390D40-82EC-43A7-BB62-FC9051D6CF55}" type="pres">
      <dgm:prSet presAssocID="{AEF75546-B8FD-4AE7-AB8A-42857DB6B678}" presName="connectorText" presStyleLbl="sibTrans2D1" presStyleIdx="2" presStyleCnt="8"/>
      <dgm:spPr/>
    </dgm:pt>
    <dgm:pt modelId="{548FA6E8-AC70-42BD-95DB-441934B2F3C9}" type="pres">
      <dgm:prSet presAssocID="{B48715DF-689E-40D4-B754-1E73F8E41D8A}" presName="node" presStyleLbl="node1" presStyleIdx="2" presStyleCnt="8">
        <dgm:presLayoutVars>
          <dgm:bulletEnabled val="1"/>
        </dgm:presLayoutVars>
      </dgm:prSet>
      <dgm:spPr/>
    </dgm:pt>
    <dgm:pt modelId="{90C5B375-2DFF-44BD-B07C-FF15B2725877}" type="pres">
      <dgm:prSet presAssocID="{F51C1A9C-4EB5-40B2-8FE1-DB5BF3DD87E2}" presName="parTrans" presStyleLbl="sibTrans2D1" presStyleIdx="3" presStyleCnt="8"/>
      <dgm:spPr/>
    </dgm:pt>
    <dgm:pt modelId="{6046B436-C850-45D1-A69D-A74470BFF410}" type="pres">
      <dgm:prSet presAssocID="{F51C1A9C-4EB5-40B2-8FE1-DB5BF3DD87E2}" presName="connectorText" presStyleLbl="sibTrans2D1" presStyleIdx="3" presStyleCnt="8"/>
      <dgm:spPr/>
    </dgm:pt>
    <dgm:pt modelId="{8297344C-4C14-4C59-AF9B-6E3B53FCF067}" type="pres">
      <dgm:prSet presAssocID="{E2BA236A-E1FD-49EA-AF55-445256A4ABF2}" presName="node" presStyleLbl="node1" presStyleIdx="3" presStyleCnt="8">
        <dgm:presLayoutVars>
          <dgm:bulletEnabled val="1"/>
        </dgm:presLayoutVars>
      </dgm:prSet>
      <dgm:spPr/>
    </dgm:pt>
    <dgm:pt modelId="{15E57789-656B-4E49-B3DE-081DB9E314A8}" type="pres">
      <dgm:prSet presAssocID="{003FF0F2-9741-4782-89E2-9EA4CDFB0B0D}" presName="parTrans" presStyleLbl="sibTrans2D1" presStyleIdx="4" presStyleCnt="8"/>
      <dgm:spPr/>
    </dgm:pt>
    <dgm:pt modelId="{C3F22AB0-BF54-4A1D-9DBB-8A40FEFE6CCC}" type="pres">
      <dgm:prSet presAssocID="{003FF0F2-9741-4782-89E2-9EA4CDFB0B0D}" presName="connectorText" presStyleLbl="sibTrans2D1" presStyleIdx="4" presStyleCnt="8"/>
      <dgm:spPr/>
    </dgm:pt>
    <dgm:pt modelId="{41087EDC-DE85-44B4-B4B6-EF953E340C96}" type="pres">
      <dgm:prSet presAssocID="{8A5546AE-A0A3-41FF-9EE2-C7D300D014C7}" presName="node" presStyleLbl="node1" presStyleIdx="4" presStyleCnt="8">
        <dgm:presLayoutVars>
          <dgm:bulletEnabled val="1"/>
        </dgm:presLayoutVars>
      </dgm:prSet>
      <dgm:spPr/>
    </dgm:pt>
    <dgm:pt modelId="{F9904D62-3E36-47F7-9D3A-FA7430BCBB61}" type="pres">
      <dgm:prSet presAssocID="{4F3F4A33-FA71-4DAC-AE42-744F98621D1E}" presName="parTrans" presStyleLbl="sibTrans2D1" presStyleIdx="5" presStyleCnt="8"/>
      <dgm:spPr/>
    </dgm:pt>
    <dgm:pt modelId="{170EB8DA-1007-4D09-BEC7-76B60828907A}" type="pres">
      <dgm:prSet presAssocID="{4F3F4A33-FA71-4DAC-AE42-744F98621D1E}" presName="connectorText" presStyleLbl="sibTrans2D1" presStyleIdx="5" presStyleCnt="8"/>
      <dgm:spPr/>
    </dgm:pt>
    <dgm:pt modelId="{8055F659-65AC-4164-BCD8-D0F264C45E89}" type="pres">
      <dgm:prSet presAssocID="{9662AF8E-F660-49FE-BC62-547D1EEBAC20}" presName="node" presStyleLbl="node1" presStyleIdx="5" presStyleCnt="8">
        <dgm:presLayoutVars>
          <dgm:bulletEnabled val="1"/>
        </dgm:presLayoutVars>
      </dgm:prSet>
      <dgm:spPr/>
    </dgm:pt>
    <dgm:pt modelId="{FB0A8C64-8AF7-47C0-9A61-DB07DECF10D3}" type="pres">
      <dgm:prSet presAssocID="{077CBA20-2AFD-47A4-AEDD-16950F1F7F3F}" presName="parTrans" presStyleLbl="sibTrans2D1" presStyleIdx="6" presStyleCnt="8"/>
      <dgm:spPr/>
    </dgm:pt>
    <dgm:pt modelId="{34328911-D0AF-4046-9CC6-0B4AD47AB017}" type="pres">
      <dgm:prSet presAssocID="{077CBA20-2AFD-47A4-AEDD-16950F1F7F3F}" presName="connectorText" presStyleLbl="sibTrans2D1" presStyleIdx="6" presStyleCnt="8"/>
      <dgm:spPr/>
    </dgm:pt>
    <dgm:pt modelId="{2F551370-C9AB-4CF0-8A19-0E522C4D4493}" type="pres">
      <dgm:prSet presAssocID="{56D4E8B8-0F39-4E39-BE76-94F7CB3A2683}" presName="node" presStyleLbl="node1" presStyleIdx="6" presStyleCnt="8">
        <dgm:presLayoutVars>
          <dgm:bulletEnabled val="1"/>
        </dgm:presLayoutVars>
      </dgm:prSet>
      <dgm:spPr/>
    </dgm:pt>
    <dgm:pt modelId="{5981BCE5-AF51-414F-8BB3-AC8C39DBDAB0}" type="pres">
      <dgm:prSet presAssocID="{F18DACD8-BFD5-4DE9-9A11-467FAFFD2F87}" presName="parTrans" presStyleLbl="sibTrans2D1" presStyleIdx="7" presStyleCnt="8"/>
      <dgm:spPr/>
    </dgm:pt>
    <dgm:pt modelId="{9DD3326C-08DF-45DB-846B-04F734D035CB}" type="pres">
      <dgm:prSet presAssocID="{F18DACD8-BFD5-4DE9-9A11-467FAFFD2F87}" presName="connectorText" presStyleLbl="sibTrans2D1" presStyleIdx="7" presStyleCnt="8"/>
      <dgm:spPr/>
    </dgm:pt>
    <dgm:pt modelId="{C0ED8AC0-1B6D-4652-96DF-83691825B927}" type="pres">
      <dgm:prSet presAssocID="{92C5255D-04EE-43A1-BB3C-9822A2DCE170}" presName="node" presStyleLbl="node1" presStyleIdx="7" presStyleCnt="8">
        <dgm:presLayoutVars>
          <dgm:bulletEnabled val="1"/>
        </dgm:presLayoutVars>
      </dgm:prSet>
      <dgm:spPr/>
    </dgm:pt>
  </dgm:ptLst>
  <dgm:cxnLst>
    <dgm:cxn modelId="{8CE1F401-67F0-4453-90C2-73A7BD6CB4A3}" type="presOf" srcId="{8BE86C98-60B4-43D3-B9B8-17ED977CED78}" destId="{794A6C8F-7D50-4229-AFEB-939213C348EC}" srcOrd="0" destOrd="0" presId="urn:microsoft.com/office/officeart/2005/8/layout/radial5"/>
    <dgm:cxn modelId="{BB02F907-63D7-42EA-B611-0AA0B66AB63B}" type="presOf" srcId="{F18DACD8-BFD5-4DE9-9A11-467FAFFD2F87}" destId="{9DD3326C-08DF-45DB-846B-04F734D035CB}" srcOrd="1" destOrd="0" presId="urn:microsoft.com/office/officeart/2005/8/layout/radial5"/>
    <dgm:cxn modelId="{9E132E0A-6DB4-451D-9889-1106A5B67CB5}" type="presOf" srcId="{8A5546AE-A0A3-41FF-9EE2-C7D300D014C7}" destId="{41087EDC-DE85-44B4-B4B6-EF953E340C96}" srcOrd="0" destOrd="0" presId="urn:microsoft.com/office/officeart/2005/8/layout/radial5"/>
    <dgm:cxn modelId="{0F60D519-16C7-44E4-B3C3-F724FB4B3099}" srcId="{0503717C-144D-45EE-AD9F-99498C769FF9}" destId="{6F0843F7-6A67-4A56-9595-1065554E1848}" srcOrd="0" destOrd="0" parTransId="{D831B96B-1A69-4E73-8FE1-22753753991D}" sibTransId="{CFD8602D-E554-41C1-9901-60DDAA23623F}"/>
    <dgm:cxn modelId="{5B349624-F056-4039-A39F-33305AEBE28F}" srcId="{0503717C-144D-45EE-AD9F-99498C769FF9}" destId="{B48715DF-689E-40D4-B754-1E73F8E41D8A}" srcOrd="2" destOrd="0" parTransId="{AEF75546-B8FD-4AE7-AB8A-42857DB6B678}" sibTransId="{A5D2AC2E-D6A8-4CF0-B7B8-FE24EE6651E9}"/>
    <dgm:cxn modelId="{6872A529-2639-4600-A6BF-F2CB472E570E}" type="presOf" srcId="{AEF75546-B8FD-4AE7-AB8A-42857DB6B678}" destId="{8B390D40-82EC-43A7-BB62-FC9051D6CF55}" srcOrd="1" destOrd="0" presId="urn:microsoft.com/office/officeart/2005/8/layout/radial5"/>
    <dgm:cxn modelId="{26B95F2F-1F90-44B5-99BF-806BA1448279}" srcId="{0503717C-144D-45EE-AD9F-99498C769FF9}" destId="{9662AF8E-F660-49FE-BC62-547D1EEBAC20}" srcOrd="5" destOrd="0" parTransId="{4F3F4A33-FA71-4DAC-AE42-744F98621D1E}" sibTransId="{A487B3DE-2968-41B6-8BCD-0DB9B32EDF63}"/>
    <dgm:cxn modelId="{9F568365-D303-4117-A624-2917713FBD96}" type="presOf" srcId="{D831B96B-1A69-4E73-8FE1-22753753991D}" destId="{F1DFFC73-F218-4AA4-B90A-AA85DE255F2C}" srcOrd="1" destOrd="0" presId="urn:microsoft.com/office/officeart/2005/8/layout/radial5"/>
    <dgm:cxn modelId="{CCE70667-0EED-420D-BB06-57CE780E0AC3}" type="presOf" srcId="{0503717C-144D-45EE-AD9F-99498C769FF9}" destId="{F5EEA026-2D85-42A5-9F6B-7CA1581F1CA5}" srcOrd="0" destOrd="0" presId="urn:microsoft.com/office/officeart/2005/8/layout/radial5"/>
    <dgm:cxn modelId="{4210134A-7FDD-4993-80AC-56F905BBBF4D}" type="presOf" srcId="{7F8D719C-D278-460A-BBA6-8CC03DFB53A8}" destId="{650F794C-BF7A-4186-82A2-3456B0A501B5}" srcOrd="0" destOrd="0" presId="urn:microsoft.com/office/officeart/2005/8/layout/radial5"/>
    <dgm:cxn modelId="{4BA0484E-059D-4EC9-8B1E-EE650268DE98}" type="presOf" srcId="{F51C1A9C-4EB5-40B2-8FE1-DB5BF3DD87E2}" destId="{6046B436-C850-45D1-A69D-A74470BFF410}" srcOrd="1" destOrd="0" presId="urn:microsoft.com/office/officeart/2005/8/layout/radial5"/>
    <dgm:cxn modelId="{1E9DEE6F-0AEA-4B85-9F75-20E3F9D07FC5}" type="presOf" srcId="{F51C1A9C-4EB5-40B2-8FE1-DB5BF3DD87E2}" destId="{90C5B375-2DFF-44BD-B07C-FF15B2725877}" srcOrd="0" destOrd="0" presId="urn:microsoft.com/office/officeart/2005/8/layout/radial5"/>
    <dgm:cxn modelId="{1DD6F057-98FA-4DA5-AF25-B134C0BF549E}" srcId="{0503717C-144D-45EE-AD9F-99498C769FF9}" destId="{8A5546AE-A0A3-41FF-9EE2-C7D300D014C7}" srcOrd="4" destOrd="0" parTransId="{003FF0F2-9741-4782-89E2-9EA4CDFB0B0D}" sibTransId="{15B17226-7D24-4E53-BCFE-A7C81810564B}"/>
    <dgm:cxn modelId="{43BA6C82-23A3-448D-9C1C-73E433D7430A}" srcId="{0503717C-144D-45EE-AD9F-99498C769FF9}" destId="{E2BA236A-E1FD-49EA-AF55-445256A4ABF2}" srcOrd="3" destOrd="0" parTransId="{F51C1A9C-4EB5-40B2-8FE1-DB5BF3DD87E2}" sibTransId="{2F1DC332-D378-4656-9ACC-D0F1F8CDF595}"/>
    <dgm:cxn modelId="{1E958F82-3389-4FD6-AC2C-22F3EE02678D}" type="presOf" srcId="{AEF75546-B8FD-4AE7-AB8A-42857DB6B678}" destId="{5AD5E553-24EE-48E9-9B87-462FEFDD39C4}" srcOrd="0" destOrd="0" presId="urn:microsoft.com/office/officeart/2005/8/layout/radial5"/>
    <dgm:cxn modelId="{033F4085-9B99-4ADB-8832-5B300AC698E3}" type="presOf" srcId="{92C5255D-04EE-43A1-BB3C-9822A2DCE170}" destId="{C0ED8AC0-1B6D-4652-96DF-83691825B927}" srcOrd="0" destOrd="0" presId="urn:microsoft.com/office/officeart/2005/8/layout/radial5"/>
    <dgm:cxn modelId="{E7DAE887-C72F-4596-85DC-1D27752101FB}" type="presOf" srcId="{077CBA20-2AFD-47A4-AEDD-16950F1F7F3F}" destId="{FB0A8C64-8AF7-47C0-9A61-DB07DECF10D3}" srcOrd="0" destOrd="0" presId="urn:microsoft.com/office/officeart/2005/8/layout/radial5"/>
    <dgm:cxn modelId="{B4CBED8F-DA2F-43E9-85C5-BE415364F0F1}" type="presOf" srcId="{E2BA236A-E1FD-49EA-AF55-445256A4ABF2}" destId="{8297344C-4C14-4C59-AF9B-6E3B53FCF067}" srcOrd="0" destOrd="0" presId="urn:microsoft.com/office/officeart/2005/8/layout/radial5"/>
    <dgm:cxn modelId="{DF95E791-B884-4A4E-9E8D-9AF0ACFBF6E4}" type="presOf" srcId="{003FF0F2-9741-4782-89E2-9EA4CDFB0B0D}" destId="{C3F22AB0-BF54-4A1D-9DBB-8A40FEFE6CCC}" srcOrd="1" destOrd="0" presId="urn:microsoft.com/office/officeart/2005/8/layout/radial5"/>
    <dgm:cxn modelId="{4B074597-332C-4DB3-9EA4-5AC0DA574E9C}" type="presOf" srcId="{D831B96B-1A69-4E73-8FE1-22753753991D}" destId="{575E5C0F-3D12-4549-A73A-2DAB3BC6FC6A}" srcOrd="0" destOrd="0" presId="urn:microsoft.com/office/officeart/2005/8/layout/radial5"/>
    <dgm:cxn modelId="{20EBF09D-69DF-4047-B088-4CED335066CC}" type="presOf" srcId="{7F8D719C-D278-460A-BBA6-8CC03DFB53A8}" destId="{5E565992-2349-4A02-B369-F9FEB2B3E5A0}" srcOrd="1" destOrd="0" presId="urn:microsoft.com/office/officeart/2005/8/layout/radial5"/>
    <dgm:cxn modelId="{10CED99E-1ED4-448D-A464-55AB36823B4F}" type="presOf" srcId="{4F3F4A33-FA71-4DAC-AE42-744F98621D1E}" destId="{170EB8DA-1007-4D09-BEC7-76B60828907A}" srcOrd="1" destOrd="0" presId="urn:microsoft.com/office/officeart/2005/8/layout/radial5"/>
    <dgm:cxn modelId="{1C24D69F-74B1-45C9-BA37-AFD0741403F6}" type="presOf" srcId="{077CBA20-2AFD-47A4-AEDD-16950F1F7F3F}" destId="{34328911-D0AF-4046-9CC6-0B4AD47AB017}" srcOrd="1" destOrd="0" presId="urn:microsoft.com/office/officeart/2005/8/layout/radial5"/>
    <dgm:cxn modelId="{4A6FD7B0-B828-4726-9481-85E6C9AC973B}" srcId="{0503717C-144D-45EE-AD9F-99498C769FF9}" destId="{8BE86C98-60B4-43D3-B9B8-17ED977CED78}" srcOrd="1" destOrd="0" parTransId="{7F8D719C-D278-460A-BBA6-8CC03DFB53A8}" sibTransId="{EDE9738E-3F52-4FCF-B1F2-6410B486A7A2}"/>
    <dgm:cxn modelId="{35E3E0B5-433B-4CF8-B1F3-5E2485E16B35}" type="presOf" srcId="{6F0843F7-6A67-4A56-9595-1065554E1848}" destId="{9F9D2FD1-0554-48C8-A487-8B1D867E8705}" srcOrd="0" destOrd="0" presId="urn:microsoft.com/office/officeart/2005/8/layout/radial5"/>
    <dgm:cxn modelId="{B43CDFBC-71C5-4F57-A615-6B9AC723B385}" type="presOf" srcId="{C7EC14F8-0732-401A-8913-508D85739898}" destId="{CEBD1A5A-202A-48AA-BF42-BD31CD7F7654}" srcOrd="0" destOrd="0" presId="urn:microsoft.com/office/officeart/2005/8/layout/radial5"/>
    <dgm:cxn modelId="{DF0616BD-9D08-44EA-B575-CFFF5865B718}" type="presOf" srcId="{F18DACD8-BFD5-4DE9-9A11-467FAFFD2F87}" destId="{5981BCE5-AF51-414F-8BB3-AC8C39DBDAB0}" srcOrd="0" destOrd="0" presId="urn:microsoft.com/office/officeart/2005/8/layout/radial5"/>
    <dgm:cxn modelId="{363AE1C5-A691-4F02-9092-5E1C0630FE17}" type="presOf" srcId="{9662AF8E-F660-49FE-BC62-547D1EEBAC20}" destId="{8055F659-65AC-4164-BCD8-D0F264C45E89}" srcOrd="0" destOrd="0" presId="urn:microsoft.com/office/officeart/2005/8/layout/radial5"/>
    <dgm:cxn modelId="{CD4068D4-0B2C-450B-9612-A492A5DCC4A8}" srcId="{0503717C-144D-45EE-AD9F-99498C769FF9}" destId="{92C5255D-04EE-43A1-BB3C-9822A2DCE170}" srcOrd="7" destOrd="0" parTransId="{F18DACD8-BFD5-4DE9-9A11-467FAFFD2F87}" sibTransId="{5FBDEBE3-3F87-4610-B194-0814D6168F36}"/>
    <dgm:cxn modelId="{A259ECD4-9768-4DAF-9544-12134381A059}" type="presOf" srcId="{56D4E8B8-0F39-4E39-BE76-94F7CB3A2683}" destId="{2F551370-C9AB-4CF0-8A19-0E522C4D4493}" srcOrd="0" destOrd="0" presId="urn:microsoft.com/office/officeart/2005/8/layout/radial5"/>
    <dgm:cxn modelId="{58128BD7-CD84-4AC5-8988-786ECF180B52}" type="presOf" srcId="{4F3F4A33-FA71-4DAC-AE42-744F98621D1E}" destId="{F9904D62-3E36-47F7-9D3A-FA7430BCBB61}" srcOrd="0" destOrd="0" presId="urn:microsoft.com/office/officeart/2005/8/layout/radial5"/>
    <dgm:cxn modelId="{30F403E1-0078-44D1-8452-2B4EEB6D9330}" type="presOf" srcId="{B48715DF-689E-40D4-B754-1E73F8E41D8A}" destId="{548FA6E8-AC70-42BD-95DB-441934B2F3C9}" srcOrd="0" destOrd="0" presId="urn:microsoft.com/office/officeart/2005/8/layout/radial5"/>
    <dgm:cxn modelId="{019019EA-5F44-4C27-B0E7-E909B179886D}" srcId="{0503717C-144D-45EE-AD9F-99498C769FF9}" destId="{56D4E8B8-0F39-4E39-BE76-94F7CB3A2683}" srcOrd="6" destOrd="0" parTransId="{077CBA20-2AFD-47A4-AEDD-16950F1F7F3F}" sibTransId="{A56A1B83-56AA-44BD-A040-3103CA8E3EA8}"/>
    <dgm:cxn modelId="{32BFFCF3-F94C-416B-A401-AD5564C28CAA}" type="presOf" srcId="{003FF0F2-9741-4782-89E2-9EA4CDFB0B0D}" destId="{15E57789-656B-4E49-B3DE-081DB9E314A8}" srcOrd="0" destOrd="0" presId="urn:microsoft.com/office/officeart/2005/8/layout/radial5"/>
    <dgm:cxn modelId="{8166A0F6-7895-4C65-A855-747DEF7329DE}" srcId="{C7EC14F8-0732-401A-8913-508D85739898}" destId="{0503717C-144D-45EE-AD9F-99498C769FF9}" srcOrd="0" destOrd="0" parTransId="{DD69327C-5BD2-4054-96B5-B50E00189B4C}" sibTransId="{C35816BD-430A-4A1D-8683-FCCA8FF9A21F}"/>
    <dgm:cxn modelId="{D7F9C558-8D47-4064-AD09-0BC9D23AD080}" type="presParOf" srcId="{CEBD1A5A-202A-48AA-BF42-BD31CD7F7654}" destId="{F5EEA026-2D85-42A5-9F6B-7CA1581F1CA5}" srcOrd="0" destOrd="0" presId="urn:microsoft.com/office/officeart/2005/8/layout/radial5"/>
    <dgm:cxn modelId="{057EFE80-BA1A-4023-8086-4813BF7A992E}" type="presParOf" srcId="{CEBD1A5A-202A-48AA-BF42-BD31CD7F7654}" destId="{575E5C0F-3D12-4549-A73A-2DAB3BC6FC6A}" srcOrd="1" destOrd="0" presId="urn:microsoft.com/office/officeart/2005/8/layout/radial5"/>
    <dgm:cxn modelId="{3473DD68-0F58-40AB-85BA-5A9F183C1FA6}" type="presParOf" srcId="{575E5C0F-3D12-4549-A73A-2DAB3BC6FC6A}" destId="{F1DFFC73-F218-4AA4-B90A-AA85DE255F2C}" srcOrd="0" destOrd="0" presId="urn:microsoft.com/office/officeart/2005/8/layout/radial5"/>
    <dgm:cxn modelId="{A86BD5C0-153C-4169-B0C5-8EF34BB28ECA}" type="presParOf" srcId="{CEBD1A5A-202A-48AA-BF42-BD31CD7F7654}" destId="{9F9D2FD1-0554-48C8-A487-8B1D867E8705}" srcOrd="2" destOrd="0" presId="urn:microsoft.com/office/officeart/2005/8/layout/radial5"/>
    <dgm:cxn modelId="{55A20CED-63CC-4C39-A035-819CCEEBFA93}" type="presParOf" srcId="{CEBD1A5A-202A-48AA-BF42-BD31CD7F7654}" destId="{650F794C-BF7A-4186-82A2-3456B0A501B5}" srcOrd="3" destOrd="0" presId="urn:microsoft.com/office/officeart/2005/8/layout/radial5"/>
    <dgm:cxn modelId="{F0D2C78A-6C6C-4933-9BF6-72B50E3C6DBA}" type="presParOf" srcId="{650F794C-BF7A-4186-82A2-3456B0A501B5}" destId="{5E565992-2349-4A02-B369-F9FEB2B3E5A0}" srcOrd="0" destOrd="0" presId="urn:microsoft.com/office/officeart/2005/8/layout/radial5"/>
    <dgm:cxn modelId="{D67ABEDD-D138-49E8-9482-7296C17455BE}" type="presParOf" srcId="{CEBD1A5A-202A-48AA-BF42-BD31CD7F7654}" destId="{794A6C8F-7D50-4229-AFEB-939213C348EC}" srcOrd="4" destOrd="0" presId="urn:microsoft.com/office/officeart/2005/8/layout/radial5"/>
    <dgm:cxn modelId="{6310473D-8B9C-40C4-936C-5A36AF216F18}" type="presParOf" srcId="{CEBD1A5A-202A-48AA-BF42-BD31CD7F7654}" destId="{5AD5E553-24EE-48E9-9B87-462FEFDD39C4}" srcOrd="5" destOrd="0" presId="urn:microsoft.com/office/officeart/2005/8/layout/radial5"/>
    <dgm:cxn modelId="{1E88C2B4-973A-4BB0-ACE4-1BE3120BD112}" type="presParOf" srcId="{5AD5E553-24EE-48E9-9B87-462FEFDD39C4}" destId="{8B390D40-82EC-43A7-BB62-FC9051D6CF55}" srcOrd="0" destOrd="0" presId="urn:microsoft.com/office/officeart/2005/8/layout/radial5"/>
    <dgm:cxn modelId="{97CA8BFC-CD38-4A7A-B90B-B524BA134517}" type="presParOf" srcId="{CEBD1A5A-202A-48AA-BF42-BD31CD7F7654}" destId="{548FA6E8-AC70-42BD-95DB-441934B2F3C9}" srcOrd="6" destOrd="0" presId="urn:microsoft.com/office/officeart/2005/8/layout/radial5"/>
    <dgm:cxn modelId="{D90583BE-58BC-4E5F-9337-92F8091CC12C}" type="presParOf" srcId="{CEBD1A5A-202A-48AA-BF42-BD31CD7F7654}" destId="{90C5B375-2DFF-44BD-B07C-FF15B2725877}" srcOrd="7" destOrd="0" presId="urn:microsoft.com/office/officeart/2005/8/layout/radial5"/>
    <dgm:cxn modelId="{E8F9D886-C7CB-49C7-9B31-F3EC99A43901}" type="presParOf" srcId="{90C5B375-2DFF-44BD-B07C-FF15B2725877}" destId="{6046B436-C850-45D1-A69D-A74470BFF410}" srcOrd="0" destOrd="0" presId="urn:microsoft.com/office/officeart/2005/8/layout/radial5"/>
    <dgm:cxn modelId="{4C942E5A-257B-4BD1-88DA-AAC7453D43D7}" type="presParOf" srcId="{CEBD1A5A-202A-48AA-BF42-BD31CD7F7654}" destId="{8297344C-4C14-4C59-AF9B-6E3B53FCF067}" srcOrd="8" destOrd="0" presId="urn:microsoft.com/office/officeart/2005/8/layout/radial5"/>
    <dgm:cxn modelId="{5FADC186-0578-498E-B5E5-AD402B67D5BE}" type="presParOf" srcId="{CEBD1A5A-202A-48AA-BF42-BD31CD7F7654}" destId="{15E57789-656B-4E49-B3DE-081DB9E314A8}" srcOrd="9" destOrd="0" presId="urn:microsoft.com/office/officeart/2005/8/layout/radial5"/>
    <dgm:cxn modelId="{1A57037A-44A2-4DFE-BB92-C5EBC33BA61F}" type="presParOf" srcId="{15E57789-656B-4E49-B3DE-081DB9E314A8}" destId="{C3F22AB0-BF54-4A1D-9DBB-8A40FEFE6CCC}" srcOrd="0" destOrd="0" presId="urn:microsoft.com/office/officeart/2005/8/layout/radial5"/>
    <dgm:cxn modelId="{C44DF317-83C4-4F60-A9F2-8D58917509E1}" type="presParOf" srcId="{CEBD1A5A-202A-48AA-BF42-BD31CD7F7654}" destId="{41087EDC-DE85-44B4-B4B6-EF953E340C96}" srcOrd="10" destOrd="0" presId="urn:microsoft.com/office/officeart/2005/8/layout/radial5"/>
    <dgm:cxn modelId="{CE6A83BB-B755-4CE5-9D4F-88A858DC0029}" type="presParOf" srcId="{CEBD1A5A-202A-48AA-BF42-BD31CD7F7654}" destId="{F9904D62-3E36-47F7-9D3A-FA7430BCBB61}" srcOrd="11" destOrd="0" presId="urn:microsoft.com/office/officeart/2005/8/layout/radial5"/>
    <dgm:cxn modelId="{31EEDF13-3D21-4B23-9E03-91BC5621CFB4}" type="presParOf" srcId="{F9904D62-3E36-47F7-9D3A-FA7430BCBB61}" destId="{170EB8DA-1007-4D09-BEC7-76B60828907A}" srcOrd="0" destOrd="0" presId="urn:microsoft.com/office/officeart/2005/8/layout/radial5"/>
    <dgm:cxn modelId="{E0DFC88E-FD7C-4229-9281-36E5A47B4304}" type="presParOf" srcId="{CEBD1A5A-202A-48AA-BF42-BD31CD7F7654}" destId="{8055F659-65AC-4164-BCD8-D0F264C45E89}" srcOrd="12" destOrd="0" presId="urn:microsoft.com/office/officeart/2005/8/layout/radial5"/>
    <dgm:cxn modelId="{E51466CA-3E2B-4360-AC6B-8E5B1BEB2294}" type="presParOf" srcId="{CEBD1A5A-202A-48AA-BF42-BD31CD7F7654}" destId="{FB0A8C64-8AF7-47C0-9A61-DB07DECF10D3}" srcOrd="13" destOrd="0" presId="urn:microsoft.com/office/officeart/2005/8/layout/radial5"/>
    <dgm:cxn modelId="{72772325-CB42-4839-B11D-A73E76B575E9}" type="presParOf" srcId="{FB0A8C64-8AF7-47C0-9A61-DB07DECF10D3}" destId="{34328911-D0AF-4046-9CC6-0B4AD47AB017}" srcOrd="0" destOrd="0" presId="urn:microsoft.com/office/officeart/2005/8/layout/radial5"/>
    <dgm:cxn modelId="{FF8EC146-6D03-47E7-A4E8-12EE0E773D34}" type="presParOf" srcId="{CEBD1A5A-202A-48AA-BF42-BD31CD7F7654}" destId="{2F551370-C9AB-4CF0-8A19-0E522C4D4493}" srcOrd="14" destOrd="0" presId="urn:microsoft.com/office/officeart/2005/8/layout/radial5"/>
    <dgm:cxn modelId="{CA7FF77B-714E-49F5-AA57-F509EDBDF397}" type="presParOf" srcId="{CEBD1A5A-202A-48AA-BF42-BD31CD7F7654}" destId="{5981BCE5-AF51-414F-8BB3-AC8C39DBDAB0}" srcOrd="15" destOrd="0" presId="urn:microsoft.com/office/officeart/2005/8/layout/radial5"/>
    <dgm:cxn modelId="{60E2E1CF-778F-4340-A589-7FB53C05DE4E}" type="presParOf" srcId="{5981BCE5-AF51-414F-8BB3-AC8C39DBDAB0}" destId="{9DD3326C-08DF-45DB-846B-04F734D035CB}" srcOrd="0" destOrd="0" presId="urn:microsoft.com/office/officeart/2005/8/layout/radial5"/>
    <dgm:cxn modelId="{631907AC-55CC-44BB-A8EC-13F417DCA206}" type="presParOf" srcId="{CEBD1A5A-202A-48AA-BF42-BD31CD7F7654}" destId="{C0ED8AC0-1B6D-4652-96DF-83691825B927}" srcOrd="1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03673-88F6-41A9-9A77-85D7A2D39096}">
      <dsp:nvSpPr>
        <dsp:cNvPr id="0" name=""/>
        <dsp:cNvSpPr/>
      </dsp:nvSpPr>
      <dsp:spPr>
        <a:xfrm>
          <a:off x="5723663" y="1961176"/>
          <a:ext cx="5066488" cy="702207"/>
        </a:xfrm>
        <a:custGeom>
          <a:avLst/>
          <a:gdLst/>
          <a:ahLst/>
          <a:cxnLst/>
          <a:rect l="0" t="0" r="0" b="0"/>
          <a:pathLst>
            <a:path>
              <a:moveTo>
                <a:pt x="0" y="0"/>
              </a:moveTo>
              <a:lnTo>
                <a:pt x="0" y="581237"/>
              </a:lnTo>
              <a:lnTo>
                <a:pt x="5066488" y="581237"/>
              </a:lnTo>
              <a:lnTo>
                <a:pt x="5066488" y="70220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213C9A5-B2BB-416A-A83F-8DAC43E1F267}">
      <dsp:nvSpPr>
        <dsp:cNvPr id="0" name=""/>
        <dsp:cNvSpPr/>
      </dsp:nvSpPr>
      <dsp:spPr>
        <a:xfrm>
          <a:off x="5723663" y="1961176"/>
          <a:ext cx="3430890" cy="701660"/>
        </a:xfrm>
        <a:custGeom>
          <a:avLst/>
          <a:gdLst/>
          <a:ahLst/>
          <a:cxnLst/>
          <a:rect l="0" t="0" r="0" b="0"/>
          <a:pathLst>
            <a:path>
              <a:moveTo>
                <a:pt x="0" y="0"/>
              </a:moveTo>
              <a:lnTo>
                <a:pt x="0" y="580690"/>
              </a:lnTo>
              <a:lnTo>
                <a:pt x="3430890" y="580690"/>
              </a:lnTo>
              <a:lnTo>
                <a:pt x="3430890" y="701660"/>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1165230-50CA-4556-9141-AE652DF8088A}">
      <dsp:nvSpPr>
        <dsp:cNvPr id="0" name=""/>
        <dsp:cNvSpPr/>
      </dsp:nvSpPr>
      <dsp:spPr>
        <a:xfrm>
          <a:off x="5723663" y="1961176"/>
          <a:ext cx="1731483" cy="702207"/>
        </a:xfrm>
        <a:custGeom>
          <a:avLst/>
          <a:gdLst/>
          <a:ahLst/>
          <a:cxnLst/>
          <a:rect l="0" t="0" r="0" b="0"/>
          <a:pathLst>
            <a:path>
              <a:moveTo>
                <a:pt x="0" y="0"/>
              </a:moveTo>
              <a:lnTo>
                <a:pt x="0" y="581237"/>
              </a:lnTo>
              <a:lnTo>
                <a:pt x="1731483" y="581237"/>
              </a:lnTo>
              <a:lnTo>
                <a:pt x="1731483" y="70220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572FC09-FD40-42D0-BE3D-4C1CEB9C7453}">
      <dsp:nvSpPr>
        <dsp:cNvPr id="0" name=""/>
        <dsp:cNvSpPr/>
      </dsp:nvSpPr>
      <dsp:spPr>
        <a:xfrm>
          <a:off x="5622286" y="1961176"/>
          <a:ext cx="101377" cy="702207"/>
        </a:xfrm>
        <a:custGeom>
          <a:avLst/>
          <a:gdLst/>
          <a:ahLst/>
          <a:cxnLst/>
          <a:rect l="0" t="0" r="0" b="0"/>
          <a:pathLst>
            <a:path>
              <a:moveTo>
                <a:pt x="101377" y="0"/>
              </a:moveTo>
              <a:lnTo>
                <a:pt x="101377" y="581237"/>
              </a:lnTo>
              <a:lnTo>
                <a:pt x="0" y="581237"/>
              </a:lnTo>
              <a:lnTo>
                <a:pt x="0" y="70220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3C6FC1D-4A42-4CA7-B963-9EB34AEC8FEE}">
      <dsp:nvSpPr>
        <dsp:cNvPr id="0" name=""/>
        <dsp:cNvSpPr/>
      </dsp:nvSpPr>
      <dsp:spPr>
        <a:xfrm>
          <a:off x="3847495" y="1961176"/>
          <a:ext cx="1876168" cy="702207"/>
        </a:xfrm>
        <a:custGeom>
          <a:avLst/>
          <a:gdLst/>
          <a:ahLst/>
          <a:cxnLst/>
          <a:rect l="0" t="0" r="0" b="0"/>
          <a:pathLst>
            <a:path>
              <a:moveTo>
                <a:pt x="1876168" y="0"/>
              </a:moveTo>
              <a:lnTo>
                <a:pt x="1876168" y="581237"/>
              </a:lnTo>
              <a:lnTo>
                <a:pt x="0" y="581237"/>
              </a:lnTo>
              <a:lnTo>
                <a:pt x="0" y="70220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C2982A0-574C-47EF-8D06-AF8D8DE58908}">
      <dsp:nvSpPr>
        <dsp:cNvPr id="0" name=""/>
        <dsp:cNvSpPr/>
      </dsp:nvSpPr>
      <dsp:spPr>
        <a:xfrm>
          <a:off x="2251496" y="1961176"/>
          <a:ext cx="3472167" cy="702207"/>
        </a:xfrm>
        <a:custGeom>
          <a:avLst/>
          <a:gdLst/>
          <a:ahLst/>
          <a:cxnLst/>
          <a:rect l="0" t="0" r="0" b="0"/>
          <a:pathLst>
            <a:path>
              <a:moveTo>
                <a:pt x="3472167" y="0"/>
              </a:moveTo>
              <a:lnTo>
                <a:pt x="3472167" y="581237"/>
              </a:lnTo>
              <a:lnTo>
                <a:pt x="0" y="581237"/>
              </a:lnTo>
              <a:lnTo>
                <a:pt x="0" y="70220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C00F36E-D1E3-4968-8890-25F57794093C}">
      <dsp:nvSpPr>
        <dsp:cNvPr id="0" name=""/>
        <dsp:cNvSpPr/>
      </dsp:nvSpPr>
      <dsp:spPr>
        <a:xfrm>
          <a:off x="655497" y="1961176"/>
          <a:ext cx="5068166" cy="702207"/>
        </a:xfrm>
        <a:custGeom>
          <a:avLst/>
          <a:gdLst/>
          <a:ahLst/>
          <a:cxnLst/>
          <a:rect l="0" t="0" r="0" b="0"/>
          <a:pathLst>
            <a:path>
              <a:moveTo>
                <a:pt x="5068166" y="0"/>
              </a:moveTo>
              <a:lnTo>
                <a:pt x="5068166" y="581237"/>
              </a:lnTo>
              <a:lnTo>
                <a:pt x="0" y="581237"/>
              </a:lnTo>
              <a:lnTo>
                <a:pt x="0" y="70220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FFAE433-350B-496E-AAA0-80A3F1442DC5}">
      <dsp:nvSpPr>
        <dsp:cNvPr id="0" name=""/>
        <dsp:cNvSpPr/>
      </dsp:nvSpPr>
      <dsp:spPr>
        <a:xfrm>
          <a:off x="3594169" y="1131982"/>
          <a:ext cx="4258988" cy="829193"/>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DC81D8B-795B-4FDE-8F3C-7F33DDEEF682}">
      <dsp:nvSpPr>
        <dsp:cNvPr id="0" name=""/>
        <dsp:cNvSpPr/>
      </dsp:nvSpPr>
      <dsp:spPr>
        <a:xfrm>
          <a:off x="3739260" y="1269818"/>
          <a:ext cx="4258988" cy="82919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Solution powered through Intelligent AI</a:t>
          </a:r>
        </a:p>
      </dsp:txBody>
      <dsp:txXfrm>
        <a:off x="3763546" y="1294104"/>
        <a:ext cx="4210416" cy="780621"/>
      </dsp:txXfrm>
    </dsp:sp>
    <dsp:sp modelId="{E7BC2538-477E-4967-9F3A-38939E1A21B8}">
      <dsp:nvSpPr>
        <dsp:cNvPr id="0" name=""/>
        <dsp:cNvSpPr/>
      </dsp:nvSpPr>
      <dsp:spPr>
        <a:xfrm>
          <a:off x="2588" y="2663383"/>
          <a:ext cx="1305817" cy="82919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63070A9-2D46-4275-9C30-2770D1EE4C96}">
      <dsp:nvSpPr>
        <dsp:cNvPr id="0" name=""/>
        <dsp:cNvSpPr/>
      </dsp:nvSpPr>
      <dsp:spPr>
        <a:xfrm>
          <a:off x="147679" y="2801219"/>
          <a:ext cx="1305817" cy="82919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Awareness</a:t>
          </a:r>
        </a:p>
      </dsp:txBody>
      <dsp:txXfrm>
        <a:off x="171965" y="2825505"/>
        <a:ext cx="1257245" cy="780621"/>
      </dsp:txXfrm>
    </dsp:sp>
    <dsp:sp modelId="{234BA489-ADE9-4E19-A464-DB7E2545E6EA}">
      <dsp:nvSpPr>
        <dsp:cNvPr id="0" name=""/>
        <dsp:cNvSpPr/>
      </dsp:nvSpPr>
      <dsp:spPr>
        <a:xfrm>
          <a:off x="1598587" y="2663383"/>
          <a:ext cx="1305817" cy="82919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56CCDDEB-CD88-4F8B-910D-9D503B5B38A0}">
      <dsp:nvSpPr>
        <dsp:cNvPr id="0" name=""/>
        <dsp:cNvSpPr/>
      </dsp:nvSpPr>
      <dsp:spPr>
        <a:xfrm>
          <a:off x="1743678" y="2801219"/>
          <a:ext cx="1305817" cy="82919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QnA</a:t>
          </a:r>
        </a:p>
      </dsp:txBody>
      <dsp:txXfrm>
        <a:off x="1767964" y="2825505"/>
        <a:ext cx="1257245" cy="780621"/>
      </dsp:txXfrm>
    </dsp:sp>
    <dsp:sp modelId="{5C4C06CE-C822-407B-9467-AC6B4E24DE1B}">
      <dsp:nvSpPr>
        <dsp:cNvPr id="0" name=""/>
        <dsp:cNvSpPr/>
      </dsp:nvSpPr>
      <dsp:spPr>
        <a:xfrm>
          <a:off x="3194586" y="2663383"/>
          <a:ext cx="1305817" cy="82919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9075B75-E1DB-4354-A35B-9572C08BE724}">
      <dsp:nvSpPr>
        <dsp:cNvPr id="0" name=""/>
        <dsp:cNvSpPr/>
      </dsp:nvSpPr>
      <dsp:spPr>
        <a:xfrm>
          <a:off x="3339677" y="2801219"/>
          <a:ext cx="1305817" cy="82919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Predictions</a:t>
          </a:r>
        </a:p>
      </dsp:txBody>
      <dsp:txXfrm>
        <a:off x="3363963" y="2825505"/>
        <a:ext cx="1257245" cy="780621"/>
      </dsp:txXfrm>
    </dsp:sp>
    <dsp:sp modelId="{CFE285C4-107D-4D01-9BC0-081AB03469F7}">
      <dsp:nvSpPr>
        <dsp:cNvPr id="0" name=""/>
        <dsp:cNvSpPr/>
      </dsp:nvSpPr>
      <dsp:spPr>
        <a:xfrm>
          <a:off x="4790585" y="2663383"/>
          <a:ext cx="1663402" cy="82919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2310F39-0633-43C4-B6D0-733A6019489E}">
      <dsp:nvSpPr>
        <dsp:cNvPr id="0" name=""/>
        <dsp:cNvSpPr/>
      </dsp:nvSpPr>
      <dsp:spPr>
        <a:xfrm>
          <a:off x="4935676" y="2801219"/>
          <a:ext cx="1663402" cy="82919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Connects to nearby Medical Facilities</a:t>
          </a:r>
        </a:p>
      </dsp:txBody>
      <dsp:txXfrm>
        <a:off x="4959962" y="2825505"/>
        <a:ext cx="1614830" cy="780621"/>
      </dsp:txXfrm>
    </dsp:sp>
    <dsp:sp modelId="{A94CAB7C-66CE-4C73-A5BD-EED1AFC709C3}">
      <dsp:nvSpPr>
        <dsp:cNvPr id="0" name=""/>
        <dsp:cNvSpPr/>
      </dsp:nvSpPr>
      <dsp:spPr>
        <a:xfrm>
          <a:off x="6744169" y="2663383"/>
          <a:ext cx="1421956" cy="82919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B42E30B-491B-4FA3-BE5E-F5407A974FD6}">
      <dsp:nvSpPr>
        <dsp:cNvPr id="0" name=""/>
        <dsp:cNvSpPr/>
      </dsp:nvSpPr>
      <dsp:spPr>
        <a:xfrm>
          <a:off x="6889260" y="2801219"/>
          <a:ext cx="1421956" cy="82919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Gamification Points and Awards</a:t>
          </a:r>
        </a:p>
      </dsp:txBody>
      <dsp:txXfrm>
        <a:off x="6913546" y="2825505"/>
        <a:ext cx="1373384" cy="780621"/>
      </dsp:txXfrm>
    </dsp:sp>
    <dsp:sp modelId="{FF453ECC-0C67-467A-A949-A3F51E6C11C2}">
      <dsp:nvSpPr>
        <dsp:cNvPr id="0" name=""/>
        <dsp:cNvSpPr/>
      </dsp:nvSpPr>
      <dsp:spPr>
        <a:xfrm>
          <a:off x="8501645" y="2662836"/>
          <a:ext cx="1305817" cy="82919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D50C0129-B459-4A22-AA93-04B6F7F5B310}">
      <dsp:nvSpPr>
        <dsp:cNvPr id="0" name=""/>
        <dsp:cNvSpPr/>
      </dsp:nvSpPr>
      <dsp:spPr>
        <a:xfrm>
          <a:off x="8646736" y="2800672"/>
          <a:ext cx="1305817" cy="82919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Inclusive Design</a:t>
          </a:r>
        </a:p>
      </dsp:txBody>
      <dsp:txXfrm>
        <a:off x="8671022" y="2824958"/>
        <a:ext cx="1257245" cy="780621"/>
      </dsp:txXfrm>
    </dsp:sp>
    <dsp:sp modelId="{D0092FF6-481C-434D-ABF0-2459BF4065C6}">
      <dsp:nvSpPr>
        <dsp:cNvPr id="0" name=""/>
        <dsp:cNvSpPr/>
      </dsp:nvSpPr>
      <dsp:spPr>
        <a:xfrm>
          <a:off x="10052306" y="2663383"/>
          <a:ext cx="1475691" cy="82919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E09924D-D4BF-4F33-A1B6-12FF8C06B9E4}">
      <dsp:nvSpPr>
        <dsp:cNvPr id="0" name=""/>
        <dsp:cNvSpPr/>
      </dsp:nvSpPr>
      <dsp:spPr>
        <a:xfrm>
          <a:off x="10197397" y="2801219"/>
          <a:ext cx="1475691" cy="82919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Omni-channel</a:t>
          </a:r>
        </a:p>
      </dsp:txBody>
      <dsp:txXfrm>
        <a:off x="10221683" y="2825505"/>
        <a:ext cx="1427119" cy="780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EA026-2D85-42A5-9F6B-7CA1581F1CA5}">
      <dsp:nvSpPr>
        <dsp:cNvPr id="0" name=""/>
        <dsp:cNvSpPr/>
      </dsp:nvSpPr>
      <dsp:spPr>
        <a:xfrm>
          <a:off x="1980142" y="1354763"/>
          <a:ext cx="1225932" cy="1225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b="1" kern="1200" dirty="0">
            <a:latin typeface="Arial" panose="020B0604020202020204" pitchFamily="34" charset="0"/>
            <a:cs typeface="Arial" panose="020B0604020202020204" pitchFamily="34" charset="0"/>
          </a:endParaRPr>
        </a:p>
      </dsp:txBody>
      <dsp:txXfrm>
        <a:off x="2159676" y="1534297"/>
        <a:ext cx="866864" cy="866864"/>
      </dsp:txXfrm>
    </dsp:sp>
    <dsp:sp modelId="{575E5C0F-3D12-4549-A73A-2DAB3BC6FC6A}">
      <dsp:nvSpPr>
        <dsp:cNvPr id="0" name=""/>
        <dsp:cNvSpPr/>
      </dsp:nvSpPr>
      <dsp:spPr>
        <a:xfrm rot="16200000">
          <a:off x="2471633" y="963687"/>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a:off x="2508076" y="1067632"/>
        <a:ext cx="170064" cy="202505"/>
      </dsp:txXfrm>
    </dsp:sp>
    <dsp:sp modelId="{9F9D2FD1-0554-48C8-A487-8B1D867E8705}">
      <dsp:nvSpPr>
        <dsp:cNvPr id="0" name=""/>
        <dsp:cNvSpPr/>
      </dsp:nvSpPr>
      <dsp:spPr>
        <a:xfrm>
          <a:off x="2146405" y="2961"/>
          <a:ext cx="893406" cy="893406"/>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US" sz="800" b="1" kern="1200" dirty="0">
            <a:latin typeface="Arial" panose="020B0604020202020204" pitchFamily="34" charset="0"/>
            <a:cs typeface="Arial" panose="020B0604020202020204" pitchFamily="34" charset="0"/>
          </a:endParaRPr>
        </a:p>
      </dsp:txBody>
      <dsp:txXfrm>
        <a:off x="2277241" y="133797"/>
        <a:ext cx="631734" cy="631734"/>
      </dsp:txXfrm>
    </dsp:sp>
    <dsp:sp modelId="{650F794C-BF7A-4186-82A2-3456B0A501B5}">
      <dsp:nvSpPr>
        <dsp:cNvPr id="0" name=""/>
        <dsp:cNvSpPr/>
      </dsp:nvSpPr>
      <dsp:spPr>
        <a:xfrm rot="18900000">
          <a:off x="3062271" y="1208337"/>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a:off x="3072945" y="1301608"/>
        <a:ext cx="170064" cy="202505"/>
      </dsp:txXfrm>
    </dsp:sp>
    <dsp:sp modelId="{794A6C8F-7D50-4229-AFEB-939213C348EC}">
      <dsp:nvSpPr>
        <dsp:cNvPr id="0" name=""/>
        <dsp:cNvSpPr/>
      </dsp:nvSpPr>
      <dsp:spPr>
        <a:xfrm>
          <a:off x="3219839" y="447592"/>
          <a:ext cx="893406" cy="89340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Arial" panose="020B0604020202020204" pitchFamily="34" charset="0"/>
              <a:cs typeface="Arial" panose="020B0604020202020204" pitchFamily="34" charset="0"/>
            </a:rPr>
            <a:t>Personalization</a:t>
          </a:r>
        </a:p>
      </dsp:txBody>
      <dsp:txXfrm>
        <a:off x="3350675" y="578428"/>
        <a:ext cx="631734" cy="631734"/>
      </dsp:txXfrm>
    </dsp:sp>
    <dsp:sp modelId="{5AD5E553-24EE-48E9-9B87-462FEFDD39C4}">
      <dsp:nvSpPr>
        <dsp:cNvPr id="0" name=""/>
        <dsp:cNvSpPr/>
      </dsp:nvSpPr>
      <dsp:spPr>
        <a:xfrm>
          <a:off x="3306921" y="1798975"/>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a:off x="3306921" y="1866477"/>
        <a:ext cx="170064" cy="202505"/>
      </dsp:txXfrm>
    </dsp:sp>
    <dsp:sp modelId="{548FA6E8-AC70-42BD-95DB-441934B2F3C9}">
      <dsp:nvSpPr>
        <dsp:cNvPr id="0" name=""/>
        <dsp:cNvSpPr/>
      </dsp:nvSpPr>
      <dsp:spPr>
        <a:xfrm>
          <a:off x="3664470" y="1521026"/>
          <a:ext cx="893406" cy="89340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endParaRPr lang="en-US" sz="1050" b="1" kern="1200" dirty="0">
            <a:latin typeface="Arial" panose="020B0604020202020204" pitchFamily="34" charset="0"/>
            <a:cs typeface="Arial" panose="020B0604020202020204" pitchFamily="34" charset="0"/>
          </a:endParaRPr>
        </a:p>
      </dsp:txBody>
      <dsp:txXfrm>
        <a:off x="3795306" y="1651862"/>
        <a:ext cx="631734" cy="631734"/>
      </dsp:txXfrm>
    </dsp:sp>
    <dsp:sp modelId="{90C5B375-2DFF-44BD-B07C-FF15B2725877}">
      <dsp:nvSpPr>
        <dsp:cNvPr id="0" name=""/>
        <dsp:cNvSpPr/>
      </dsp:nvSpPr>
      <dsp:spPr>
        <a:xfrm rot="2700000">
          <a:off x="3062271" y="2389613"/>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a:off x="3072945" y="2431346"/>
        <a:ext cx="170064" cy="202505"/>
      </dsp:txXfrm>
    </dsp:sp>
    <dsp:sp modelId="{8297344C-4C14-4C59-AF9B-6E3B53FCF067}">
      <dsp:nvSpPr>
        <dsp:cNvPr id="0" name=""/>
        <dsp:cNvSpPr/>
      </dsp:nvSpPr>
      <dsp:spPr>
        <a:xfrm>
          <a:off x="3219839" y="2594460"/>
          <a:ext cx="893406" cy="89340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Arial" panose="020B0604020202020204" pitchFamily="34" charset="0"/>
              <a:cs typeface="Arial" panose="020B0604020202020204" pitchFamily="34" charset="0"/>
            </a:rPr>
            <a:t>Multi-  channel </a:t>
          </a:r>
        </a:p>
      </dsp:txBody>
      <dsp:txXfrm>
        <a:off x="3350675" y="2725296"/>
        <a:ext cx="631734" cy="631734"/>
      </dsp:txXfrm>
    </dsp:sp>
    <dsp:sp modelId="{15E57789-656B-4E49-B3DE-081DB9E314A8}">
      <dsp:nvSpPr>
        <dsp:cNvPr id="0" name=""/>
        <dsp:cNvSpPr/>
      </dsp:nvSpPr>
      <dsp:spPr>
        <a:xfrm rot="5400000">
          <a:off x="2471633" y="2634263"/>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a:off x="2508076" y="2665323"/>
        <a:ext cx="170064" cy="202505"/>
      </dsp:txXfrm>
    </dsp:sp>
    <dsp:sp modelId="{41087EDC-DE85-44B4-B4B6-EF953E340C96}">
      <dsp:nvSpPr>
        <dsp:cNvPr id="0" name=""/>
        <dsp:cNvSpPr/>
      </dsp:nvSpPr>
      <dsp:spPr>
        <a:xfrm>
          <a:off x="2146405" y="3039091"/>
          <a:ext cx="893406" cy="89340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62280">
            <a:lnSpc>
              <a:spcPct val="90000"/>
            </a:lnSpc>
            <a:spcBef>
              <a:spcPct val="0"/>
            </a:spcBef>
            <a:spcAft>
              <a:spcPct val="35000"/>
            </a:spcAft>
            <a:buNone/>
          </a:pPr>
          <a:r>
            <a:rPr lang="en-US" sz="1040" b="1" kern="1200" dirty="0">
              <a:latin typeface="Arial" panose="020B0604020202020204" pitchFamily="34" charset="0"/>
              <a:cs typeface="Arial" panose="020B0604020202020204" pitchFamily="34" charset="0"/>
            </a:rPr>
            <a:t>Content Sourcing</a:t>
          </a:r>
        </a:p>
      </dsp:txBody>
      <dsp:txXfrm>
        <a:off x="2277241" y="3169927"/>
        <a:ext cx="631734" cy="631734"/>
      </dsp:txXfrm>
    </dsp:sp>
    <dsp:sp modelId="{F9904D62-3E36-47F7-9D3A-FA7430BCBB61}">
      <dsp:nvSpPr>
        <dsp:cNvPr id="0" name=""/>
        <dsp:cNvSpPr/>
      </dsp:nvSpPr>
      <dsp:spPr>
        <a:xfrm rot="8100000">
          <a:off x="1880995" y="2389613"/>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rot="10800000">
        <a:off x="1943206" y="2431346"/>
        <a:ext cx="170064" cy="202505"/>
      </dsp:txXfrm>
    </dsp:sp>
    <dsp:sp modelId="{8055F659-65AC-4164-BCD8-D0F264C45E89}">
      <dsp:nvSpPr>
        <dsp:cNvPr id="0" name=""/>
        <dsp:cNvSpPr/>
      </dsp:nvSpPr>
      <dsp:spPr>
        <a:xfrm>
          <a:off x="1072970" y="2594460"/>
          <a:ext cx="893406" cy="89340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Arial" panose="020B0604020202020204" pitchFamily="34" charset="0"/>
              <a:cs typeface="Arial" panose="020B0604020202020204" pitchFamily="34" charset="0"/>
            </a:rPr>
            <a:t>NLU Agents</a:t>
          </a:r>
        </a:p>
      </dsp:txBody>
      <dsp:txXfrm>
        <a:off x="1203806" y="2725296"/>
        <a:ext cx="631734" cy="631734"/>
      </dsp:txXfrm>
    </dsp:sp>
    <dsp:sp modelId="{FB0A8C64-8AF7-47C0-9A61-DB07DECF10D3}">
      <dsp:nvSpPr>
        <dsp:cNvPr id="0" name=""/>
        <dsp:cNvSpPr/>
      </dsp:nvSpPr>
      <dsp:spPr>
        <a:xfrm rot="10800000">
          <a:off x="1636345" y="1798975"/>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rot="10800000">
        <a:off x="1709230" y="1866477"/>
        <a:ext cx="170064" cy="202505"/>
      </dsp:txXfrm>
    </dsp:sp>
    <dsp:sp modelId="{2F551370-C9AB-4CF0-8A19-0E522C4D4493}">
      <dsp:nvSpPr>
        <dsp:cNvPr id="0" name=""/>
        <dsp:cNvSpPr/>
      </dsp:nvSpPr>
      <dsp:spPr>
        <a:xfrm>
          <a:off x="628340" y="1521026"/>
          <a:ext cx="893406" cy="89340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Arial" panose="020B0604020202020204" pitchFamily="34" charset="0"/>
              <a:cs typeface="Arial" panose="020B0604020202020204" pitchFamily="34" charset="0"/>
            </a:rPr>
            <a:t>Interface</a:t>
          </a:r>
        </a:p>
      </dsp:txBody>
      <dsp:txXfrm>
        <a:off x="759176" y="1651862"/>
        <a:ext cx="631734" cy="631734"/>
      </dsp:txXfrm>
    </dsp:sp>
    <dsp:sp modelId="{5981BCE5-AF51-414F-8BB3-AC8C39DBDAB0}">
      <dsp:nvSpPr>
        <dsp:cNvPr id="0" name=""/>
        <dsp:cNvSpPr/>
      </dsp:nvSpPr>
      <dsp:spPr>
        <a:xfrm rot="13500000">
          <a:off x="1880995" y="1208337"/>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rot="10800000">
        <a:off x="1943206" y="1301608"/>
        <a:ext cx="170064" cy="202505"/>
      </dsp:txXfrm>
    </dsp:sp>
    <dsp:sp modelId="{C0ED8AC0-1B6D-4652-96DF-83691825B927}">
      <dsp:nvSpPr>
        <dsp:cNvPr id="0" name=""/>
        <dsp:cNvSpPr/>
      </dsp:nvSpPr>
      <dsp:spPr>
        <a:xfrm>
          <a:off x="1072970" y="447592"/>
          <a:ext cx="893406" cy="89340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Arial" panose="020B0604020202020204" pitchFamily="34" charset="0"/>
              <a:cs typeface="Arial" panose="020B0604020202020204" pitchFamily="34" charset="0"/>
            </a:rPr>
            <a:t>Analytics</a:t>
          </a:r>
        </a:p>
      </dsp:txBody>
      <dsp:txXfrm>
        <a:off x="1203806" y="578428"/>
        <a:ext cx="631734" cy="6317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0359E0-1D34-4ECB-BA24-2A15EF0263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CE6BD5-61A6-4DF5-9BD6-C257CEB1E8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4CE870-90D3-45FF-988E-5D27DC1794ED}" type="datetimeFigureOut">
              <a:rPr lang="en-US" smtClean="0"/>
              <a:t>10/6/2020</a:t>
            </a:fld>
            <a:endParaRPr lang="en-US"/>
          </a:p>
        </p:txBody>
      </p:sp>
      <p:sp>
        <p:nvSpPr>
          <p:cNvPr id="4" name="Footer Placeholder 3">
            <a:extLst>
              <a:ext uri="{FF2B5EF4-FFF2-40B4-BE49-F238E27FC236}">
                <a16:creationId xmlns:a16="http://schemas.microsoft.com/office/drawing/2014/main" id="{F5115520-F3FF-45D5-B8EE-2D98494737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AD4296A-C00C-40D7-B043-CB3DE923AA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D49658-E473-40CA-97FB-94C9EDD29EE1}" type="slidenum">
              <a:rPr lang="en-US" smtClean="0"/>
              <a:t>‹#›</a:t>
            </a:fld>
            <a:endParaRPr lang="en-US"/>
          </a:p>
        </p:txBody>
      </p:sp>
    </p:spTree>
    <p:extLst>
      <p:ext uri="{BB962C8B-B14F-4D97-AF65-F5344CB8AC3E}">
        <p14:creationId xmlns:p14="http://schemas.microsoft.com/office/powerpoint/2010/main" val="221434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5C4E0-E247-4104-B535-99B343938547}"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46952-00FD-484F-B4E6-1C597F656E82}" type="slidenum">
              <a:rPr lang="en-US" smtClean="0"/>
              <a:t>‹#›</a:t>
            </a:fld>
            <a:endParaRPr lang="en-US"/>
          </a:p>
        </p:txBody>
      </p:sp>
    </p:spTree>
    <p:extLst>
      <p:ext uri="{BB962C8B-B14F-4D97-AF65-F5344CB8AC3E}">
        <p14:creationId xmlns:p14="http://schemas.microsoft.com/office/powerpoint/2010/main" val="52691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QWXOnPTkw4s&amp;feature=emb_logo"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QWXOnPTkw4s&amp;feature=emb_log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US Bank |</a:t>
            </a:r>
            <a:r>
              <a:rPr lang="en-US" baseline="0" dirty="0"/>
              <a:t> Merck | PWC</a:t>
            </a:r>
            <a:endParaRPr lang="en-US" dirty="0"/>
          </a:p>
          <a:p>
            <a:r>
              <a:rPr lang="en-US" dirty="0"/>
              <a:t>Line 2: Travelers |  </a:t>
            </a:r>
            <a:r>
              <a:rPr lang="en-US" dirty="0" err="1"/>
              <a:t>Adtalem</a:t>
            </a:r>
            <a:r>
              <a:rPr lang="en-US" dirty="0"/>
              <a:t> | AmEx</a:t>
            </a:r>
          </a:p>
          <a:p>
            <a:r>
              <a:rPr lang="en-US" dirty="0"/>
              <a:t>Line 3: Digital Twin | </a:t>
            </a:r>
            <a:r>
              <a:rPr lang="en-US" dirty="0" err="1"/>
              <a:t>NurseBot</a:t>
            </a:r>
            <a:r>
              <a:rPr lang="en-US" dirty="0"/>
              <a:t> | Infosys RTW &lt;</a:t>
            </a:r>
            <a:r>
              <a:rPr lang="en-US" dirty="0">
                <a:hlinkClick r:id="rId3"/>
              </a:rPr>
              <a:t>https://www.youtube.com/watch?v=QWXOnPTkw4s&amp;feature=emb_logo</a:t>
            </a:r>
            <a:r>
              <a:rPr lang="en-US" dirty="0"/>
              <a:t> </a:t>
            </a:r>
          </a:p>
          <a:p>
            <a:r>
              <a:rPr lang="en-US" dirty="0"/>
              <a:t>Line 4:  Digital Twin demo |</a:t>
            </a:r>
            <a:r>
              <a:rPr lang="en-US" baseline="0" dirty="0"/>
              <a:t> KAO</a:t>
            </a:r>
            <a:endParaRPr lang="en-US" dirty="0"/>
          </a:p>
        </p:txBody>
      </p:sp>
      <p:sp>
        <p:nvSpPr>
          <p:cNvPr id="4" name="Slide Number Placeholder 3"/>
          <p:cNvSpPr>
            <a:spLocks noGrp="1"/>
          </p:cNvSpPr>
          <p:nvPr>
            <p:ph type="sldNum" sz="quarter" idx="10"/>
          </p:nvPr>
        </p:nvSpPr>
        <p:spPr/>
        <p:txBody>
          <a:bodyPr/>
          <a:lstStyle/>
          <a:p>
            <a:fld id="{99C326DF-AC98-4C9D-92BA-D6A43EA74DFA}" type="slidenum">
              <a:rPr lang="en-US" smtClean="0"/>
              <a:t>2</a:t>
            </a:fld>
            <a:endParaRPr lang="en-US"/>
          </a:p>
        </p:txBody>
      </p:sp>
    </p:spTree>
    <p:extLst>
      <p:ext uri="{BB962C8B-B14F-4D97-AF65-F5344CB8AC3E}">
        <p14:creationId xmlns:p14="http://schemas.microsoft.com/office/powerpoint/2010/main" val="239659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US Bank |</a:t>
            </a:r>
            <a:r>
              <a:rPr lang="en-US" baseline="0" dirty="0"/>
              <a:t> Merck | PWC</a:t>
            </a:r>
            <a:endParaRPr lang="en-US" dirty="0"/>
          </a:p>
          <a:p>
            <a:r>
              <a:rPr lang="en-US" dirty="0"/>
              <a:t>Line 2: Travelers |  </a:t>
            </a:r>
            <a:r>
              <a:rPr lang="en-US" dirty="0" err="1"/>
              <a:t>Adtalem</a:t>
            </a:r>
            <a:r>
              <a:rPr lang="en-US" dirty="0"/>
              <a:t> | AmEx</a:t>
            </a:r>
          </a:p>
          <a:p>
            <a:r>
              <a:rPr lang="en-US" dirty="0"/>
              <a:t>Line 3: Digital Twin | </a:t>
            </a:r>
            <a:r>
              <a:rPr lang="en-US" dirty="0" err="1"/>
              <a:t>NurseBot</a:t>
            </a:r>
            <a:r>
              <a:rPr lang="en-US" dirty="0"/>
              <a:t> | Infosys RTW &lt;</a:t>
            </a:r>
            <a:r>
              <a:rPr lang="en-US" dirty="0">
                <a:hlinkClick r:id="rId3"/>
              </a:rPr>
              <a:t>https://www.youtube.com/watch?v=QWXOnPTkw4s&amp;feature=emb_logo</a:t>
            </a:r>
            <a:r>
              <a:rPr lang="en-US" dirty="0"/>
              <a:t> </a:t>
            </a:r>
          </a:p>
          <a:p>
            <a:r>
              <a:rPr lang="en-US" dirty="0"/>
              <a:t>Line 4:  Digital Twin demo |</a:t>
            </a:r>
            <a:r>
              <a:rPr lang="en-US" baseline="0" dirty="0"/>
              <a:t> KAO</a:t>
            </a:r>
            <a:endParaRPr lang="en-US" dirty="0"/>
          </a:p>
        </p:txBody>
      </p:sp>
      <p:sp>
        <p:nvSpPr>
          <p:cNvPr id="4" name="Slide Number Placeholder 3"/>
          <p:cNvSpPr>
            <a:spLocks noGrp="1"/>
          </p:cNvSpPr>
          <p:nvPr>
            <p:ph type="sldNum" sz="quarter" idx="10"/>
          </p:nvPr>
        </p:nvSpPr>
        <p:spPr/>
        <p:txBody>
          <a:bodyPr/>
          <a:lstStyle/>
          <a:p>
            <a:fld id="{99C326DF-AC98-4C9D-92BA-D6A43EA74DFA}" type="slidenum">
              <a:rPr lang="en-US" smtClean="0"/>
              <a:t>3</a:t>
            </a:fld>
            <a:endParaRPr lang="en-US"/>
          </a:p>
        </p:txBody>
      </p:sp>
    </p:spTree>
    <p:extLst>
      <p:ext uri="{BB962C8B-B14F-4D97-AF65-F5344CB8AC3E}">
        <p14:creationId xmlns:p14="http://schemas.microsoft.com/office/powerpoint/2010/main" val="173440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6708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F0CE-CE50-4F52-B3A5-59B51C8B70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5B0E33-BE42-42E7-BCF7-1716AD2BA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0447A1-FB69-458E-8D79-A5F340DDCEB5}"/>
              </a:ext>
            </a:extLst>
          </p:cNvPr>
          <p:cNvSpPr>
            <a:spLocks noGrp="1"/>
          </p:cNvSpPr>
          <p:nvPr>
            <p:ph type="dt" sz="half" idx="10"/>
          </p:nvPr>
        </p:nvSpPr>
        <p:spPr/>
        <p:txBody>
          <a:bodyPr/>
          <a:lstStyle/>
          <a:p>
            <a:fld id="{B8F2304F-8A35-462D-97D2-AD230957BE4A}" type="datetimeFigureOut">
              <a:rPr lang="en-US" smtClean="0"/>
              <a:t>10/6/2020</a:t>
            </a:fld>
            <a:endParaRPr lang="en-US"/>
          </a:p>
        </p:txBody>
      </p:sp>
      <p:sp>
        <p:nvSpPr>
          <p:cNvPr id="5" name="Footer Placeholder 4">
            <a:extLst>
              <a:ext uri="{FF2B5EF4-FFF2-40B4-BE49-F238E27FC236}">
                <a16:creationId xmlns:a16="http://schemas.microsoft.com/office/drawing/2014/main" id="{07B0356F-F0CD-42F7-92F2-7B3135A8E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66083-63D5-4B65-9827-57854F7D77DE}"/>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251628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A3A1-0809-4A75-9FFF-7745A125A6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278DF6-C7CA-48A9-82F2-7981A94B73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E11E6-395A-456F-AC2D-FB620F52C30F}"/>
              </a:ext>
            </a:extLst>
          </p:cNvPr>
          <p:cNvSpPr>
            <a:spLocks noGrp="1"/>
          </p:cNvSpPr>
          <p:nvPr>
            <p:ph type="dt" sz="half" idx="10"/>
          </p:nvPr>
        </p:nvSpPr>
        <p:spPr/>
        <p:txBody>
          <a:bodyPr/>
          <a:lstStyle/>
          <a:p>
            <a:fld id="{B8F2304F-8A35-462D-97D2-AD230957BE4A}" type="datetimeFigureOut">
              <a:rPr lang="en-US" smtClean="0"/>
              <a:t>10/6/2020</a:t>
            </a:fld>
            <a:endParaRPr lang="en-US"/>
          </a:p>
        </p:txBody>
      </p:sp>
      <p:sp>
        <p:nvSpPr>
          <p:cNvPr id="5" name="Footer Placeholder 4">
            <a:extLst>
              <a:ext uri="{FF2B5EF4-FFF2-40B4-BE49-F238E27FC236}">
                <a16:creationId xmlns:a16="http://schemas.microsoft.com/office/drawing/2014/main" id="{4CBCE225-26D4-4D51-8408-3DADB419E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EA38A-BF90-4EE1-A915-0799FE50BFAE}"/>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96417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0416FA-5C95-4D01-A0A0-209F55069D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8C5464-9DAD-4BEB-872D-DBAA8EE733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F63EE-ABBE-41F2-8BCC-4BAD7784A06C}"/>
              </a:ext>
            </a:extLst>
          </p:cNvPr>
          <p:cNvSpPr>
            <a:spLocks noGrp="1"/>
          </p:cNvSpPr>
          <p:nvPr>
            <p:ph type="dt" sz="half" idx="10"/>
          </p:nvPr>
        </p:nvSpPr>
        <p:spPr/>
        <p:txBody>
          <a:bodyPr/>
          <a:lstStyle/>
          <a:p>
            <a:fld id="{B8F2304F-8A35-462D-97D2-AD230957BE4A}" type="datetimeFigureOut">
              <a:rPr lang="en-US" smtClean="0"/>
              <a:t>10/6/2020</a:t>
            </a:fld>
            <a:endParaRPr lang="en-US"/>
          </a:p>
        </p:txBody>
      </p:sp>
      <p:sp>
        <p:nvSpPr>
          <p:cNvPr id="5" name="Footer Placeholder 4">
            <a:extLst>
              <a:ext uri="{FF2B5EF4-FFF2-40B4-BE49-F238E27FC236}">
                <a16:creationId xmlns:a16="http://schemas.microsoft.com/office/drawing/2014/main" id="{AC3A2CD3-B4F4-400B-8A84-B4A0557DE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AB5DE-820B-4A9F-9B53-03A6B3F30BC6}"/>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1632893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slide empty">
    <p:spTree>
      <p:nvGrpSpPr>
        <p:cNvPr id="1" name=""/>
        <p:cNvGrpSpPr/>
        <p:nvPr/>
      </p:nvGrpSpPr>
      <p:grpSpPr>
        <a:xfrm>
          <a:off x="0" y="0"/>
          <a:ext cx="0" cy="0"/>
          <a:chOff x="0" y="0"/>
          <a:chExt cx="0" cy="0"/>
        </a:xfrm>
      </p:grpSpPr>
      <p:sp>
        <p:nvSpPr>
          <p:cNvPr id="18" name="Title 1"/>
          <p:cNvSpPr>
            <a:spLocks noGrp="1"/>
          </p:cNvSpPr>
          <p:nvPr>
            <p:ph type="title"/>
          </p:nvPr>
        </p:nvSpPr>
        <p:spPr>
          <a:xfrm>
            <a:off x="96520" y="35030"/>
            <a:ext cx="11961616" cy="708469"/>
          </a:xfrm>
          <a:prstGeom prst="rect">
            <a:avLst/>
          </a:prstGeom>
        </p:spPr>
        <p:txBody>
          <a:bodyPr/>
          <a:lstStyle>
            <a:lvl1pPr>
              <a:defRPr sz="2667" b="1"/>
            </a:lvl1pPr>
          </a:lstStyle>
          <a:p>
            <a:r>
              <a:rPr lang="en-US"/>
              <a:t>Click to edit Master title style</a:t>
            </a:r>
          </a:p>
        </p:txBody>
      </p:sp>
    </p:spTree>
    <p:extLst>
      <p:ext uri="{BB962C8B-B14F-4D97-AF65-F5344CB8AC3E}">
        <p14:creationId xmlns:p14="http://schemas.microsoft.com/office/powerpoint/2010/main" val="703733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6142605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702767" y="162525"/>
            <a:ext cx="10816995" cy="470011"/>
          </a:xfrm>
          <a:prstGeom prst="rect">
            <a:avLst/>
          </a:prstGeom>
        </p:spPr>
        <p:txBody>
          <a:bodyPr anchor="ctr"/>
          <a:lstStyle>
            <a:lvl1pPr marL="0" indent="0">
              <a:buNone/>
              <a:defRPr sz="2667" b="0">
                <a:solidFill>
                  <a:srgbClr val="0070C0"/>
                </a:solidFill>
                <a:latin typeface="Arial" panose="020B0604020202020204" pitchFamily="34" charset="0"/>
                <a:cs typeface="Arial" panose="020B0604020202020204" pitchFamily="34" charset="0"/>
              </a:defRPr>
            </a:lvl1pPr>
          </a:lstStyle>
          <a:p>
            <a:pPr lvl="0"/>
            <a:r>
              <a:rPr lang="en-US" dirty="0"/>
              <a:t>Edit Master text styles</a:t>
            </a:r>
          </a:p>
        </p:txBody>
      </p:sp>
    </p:spTree>
    <p:extLst>
      <p:ext uri="{BB962C8B-B14F-4D97-AF65-F5344CB8AC3E}">
        <p14:creationId xmlns:p14="http://schemas.microsoft.com/office/powerpoint/2010/main" val="39852170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405D-C586-4C54-9F51-20D065E618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4B93D-39EB-45A8-A1DE-48070A0EC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78270-40C8-441E-A7EF-D0E444ECFBB4}"/>
              </a:ext>
            </a:extLst>
          </p:cNvPr>
          <p:cNvSpPr>
            <a:spLocks noGrp="1"/>
          </p:cNvSpPr>
          <p:nvPr>
            <p:ph type="dt" sz="half" idx="10"/>
          </p:nvPr>
        </p:nvSpPr>
        <p:spPr/>
        <p:txBody>
          <a:bodyPr/>
          <a:lstStyle/>
          <a:p>
            <a:fld id="{B8F2304F-8A35-462D-97D2-AD230957BE4A}" type="datetimeFigureOut">
              <a:rPr lang="en-US" smtClean="0"/>
              <a:t>10/6/2020</a:t>
            </a:fld>
            <a:endParaRPr lang="en-US"/>
          </a:p>
        </p:txBody>
      </p:sp>
      <p:sp>
        <p:nvSpPr>
          <p:cNvPr id="5" name="Footer Placeholder 4">
            <a:extLst>
              <a:ext uri="{FF2B5EF4-FFF2-40B4-BE49-F238E27FC236}">
                <a16:creationId xmlns:a16="http://schemas.microsoft.com/office/drawing/2014/main" id="{BA8625C0-4B8D-4701-94C2-18F930360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DFDFC-4E76-4615-B582-3661DF8983F9}"/>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418674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D865-B010-4EC9-AE4D-FD95698413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CFFE75-3AA8-44C5-8DAD-ACD85B813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F7CB3-196E-4F0B-9DED-8B65945E2420}"/>
              </a:ext>
            </a:extLst>
          </p:cNvPr>
          <p:cNvSpPr>
            <a:spLocks noGrp="1"/>
          </p:cNvSpPr>
          <p:nvPr>
            <p:ph type="dt" sz="half" idx="10"/>
          </p:nvPr>
        </p:nvSpPr>
        <p:spPr/>
        <p:txBody>
          <a:bodyPr/>
          <a:lstStyle/>
          <a:p>
            <a:fld id="{B8F2304F-8A35-462D-97D2-AD230957BE4A}" type="datetimeFigureOut">
              <a:rPr lang="en-US" smtClean="0"/>
              <a:t>10/6/2020</a:t>
            </a:fld>
            <a:endParaRPr lang="en-US"/>
          </a:p>
        </p:txBody>
      </p:sp>
      <p:sp>
        <p:nvSpPr>
          <p:cNvPr id="5" name="Footer Placeholder 4">
            <a:extLst>
              <a:ext uri="{FF2B5EF4-FFF2-40B4-BE49-F238E27FC236}">
                <a16:creationId xmlns:a16="http://schemas.microsoft.com/office/drawing/2014/main" id="{1ACE31F1-AF21-404D-B740-1B66BFF2F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3FABB-6196-4281-86B0-4D153308AF38}"/>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98510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11E1-8B0C-414A-9BDB-C2E92D83D0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653D8-0070-40A7-883D-8FCE947B45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6466EC-865E-447C-A5E0-AA48331AA6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1F0066-F8A0-4B47-A9CA-874FCE75BBDB}"/>
              </a:ext>
            </a:extLst>
          </p:cNvPr>
          <p:cNvSpPr>
            <a:spLocks noGrp="1"/>
          </p:cNvSpPr>
          <p:nvPr>
            <p:ph type="dt" sz="half" idx="10"/>
          </p:nvPr>
        </p:nvSpPr>
        <p:spPr/>
        <p:txBody>
          <a:bodyPr/>
          <a:lstStyle/>
          <a:p>
            <a:fld id="{B8F2304F-8A35-462D-97D2-AD230957BE4A}" type="datetimeFigureOut">
              <a:rPr lang="en-US" smtClean="0"/>
              <a:t>10/6/2020</a:t>
            </a:fld>
            <a:endParaRPr lang="en-US"/>
          </a:p>
        </p:txBody>
      </p:sp>
      <p:sp>
        <p:nvSpPr>
          <p:cNvPr id="6" name="Footer Placeholder 5">
            <a:extLst>
              <a:ext uri="{FF2B5EF4-FFF2-40B4-BE49-F238E27FC236}">
                <a16:creationId xmlns:a16="http://schemas.microsoft.com/office/drawing/2014/main" id="{D9080938-A1A0-4375-90A4-1FF2B70F0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498E-B452-4676-9A57-1171B29EE030}"/>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58667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E5D6-C3DD-4503-B30E-C126D73ADC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29AFFE-C7E7-4A52-B7AF-9CEE10C93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3C93D-8A11-4021-BA73-44EFE8501F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26814A-68B5-4BAC-8711-CA121C173E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B7F25-DD02-4DDC-A107-AFBC4FF0B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EA4F8-4D96-4424-AE63-41F6DEA35F57}"/>
              </a:ext>
            </a:extLst>
          </p:cNvPr>
          <p:cNvSpPr>
            <a:spLocks noGrp="1"/>
          </p:cNvSpPr>
          <p:nvPr>
            <p:ph type="dt" sz="half" idx="10"/>
          </p:nvPr>
        </p:nvSpPr>
        <p:spPr/>
        <p:txBody>
          <a:bodyPr/>
          <a:lstStyle/>
          <a:p>
            <a:fld id="{B8F2304F-8A35-462D-97D2-AD230957BE4A}" type="datetimeFigureOut">
              <a:rPr lang="en-US" smtClean="0"/>
              <a:t>10/6/2020</a:t>
            </a:fld>
            <a:endParaRPr lang="en-US"/>
          </a:p>
        </p:txBody>
      </p:sp>
      <p:sp>
        <p:nvSpPr>
          <p:cNvPr id="8" name="Footer Placeholder 7">
            <a:extLst>
              <a:ext uri="{FF2B5EF4-FFF2-40B4-BE49-F238E27FC236}">
                <a16:creationId xmlns:a16="http://schemas.microsoft.com/office/drawing/2014/main" id="{F6D32E1A-A64B-403C-A96F-08C1C6C7D1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6CFC0-B798-49E8-BAE8-6A7645B4C3B8}"/>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222053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0406-FA20-4484-AAEF-E823F8F81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579D0-A650-46B3-BB58-775EF3DE4142}"/>
              </a:ext>
            </a:extLst>
          </p:cNvPr>
          <p:cNvSpPr>
            <a:spLocks noGrp="1"/>
          </p:cNvSpPr>
          <p:nvPr>
            <p:ph type="dt" sz="half" idx="10"/>
          </p:nvPr>
        </p:nvSpPr>
        <p:spPr/>
        <p:txBody>
          <a:bodyPr/>
          <a:lstStyle/>
          <a:p>
            <a:fld id="{B8F2304F-8A35-462D-97D2-AD230957BE4A}" type="datetimeFigureOut">
              <a:rPr lang="en-US" smtClean="0"/>
              <a:t>10/6/2020</a:t>
            </a:fld>
            <a:endParaRPr lang="en-US"/>
          </a:p>
        </p:txBody>
      </p:sp>
      <p:sp>
        <p:nvSpPr>
          <p:cNvPr id="4" name="Footer Placeholder 3">
            <a:extLst>
              <a:ext uri="{FF2B5EF4-FFF2-40B4-BE49-F238E27FC236}">
                <a16:creationId xmlns:a16="http://schemas.microsoft.com/office/drawing/2014/main" id="{3ADD2AE3-805E-4588-9953-6F5482A2C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E37813-3020-4F20-A3B1-805898C6DC55}"/>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390398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A3F567-8A12-41C2-AA40-9D028B5613E5}"/>
              </a:ext>
            </a:extLst>
          </p:cNvPr>
          <p:cNvSpPr>
            <a:spLocks noGrp="1"/>
          </p:cNvSpPr>
          <p:nvPr>
            <p:ph type="dt" sz="half" idx="10"/>
          </p:nvPr>
        </p:nvSpPr>
        <p:spPr/>
        <p:txBody>
          <a:bodyPr/>
          <a:lstStyle/>
          <a:p>
            <a:fld id="{B8F2304F-8A35-462D-97D2-AD230957BE4A}" type="datetimeFigureOut">
              <a:rPr lang="en-US" smtClean="0"/>
              <a:t>10/6/2020</a:t>
            </a:fld>
            <a:endParaRPr lang="en-US"/>
          </a:p>
        </p:txBody>
      </p:sp>
      <p:sp>
        <p:nvSpPr>
          <p:cNvPr id="3" name="Footer Placeholder 2">
            <a:extLst>
              <a:ext uri="{FF2B5EF4-FFF2-40B4-BE49-F238E27FC236}">
                <a16:creationId xmlns:a16="http://schemas.microsoft.com/office/drawing/2014/main" id="{EE938810-BC87-483B-B739-4556CAC62A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7BD4B8-444C-47B4-9970-64E84861081E}"/>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388169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CB4A-9C05-4A8B-8C2B-630E3A5B7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79831F-E806-45A8-8224-8BBAD7563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F269E7-082C-4980-9DBA-EFDE670B2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ED879-95FC-4BE4-BD5C-9C218B71A2BE}"/>
              </a:ext>
            </a:extLst>
          </p:cNvPr>
          <p:cNvSpPr>
            <a:spLocks noGrp="1"/>
          </p:cNvSpPr>
          <p:nvPr>
            <p:ph type="dt" sz="half" idx="10"/>
          </p:nvPr>
        </p:nvSpPr>
        <p:spPr/>
        <p:txBody>
          <a:bodyPr/>
          <a:lstStyle/>
          <a:p>
            <a:fld id="{B8F2304F-8A35-462D-97D2-AD230957BE4A}" type="datetimeFigureOut">
              <a:rPr lang="en-US" smtClean="0"/>
              <a:t>10/6/2020</a:t>
            </a:fld>
            <a:endParaRPr lang="en-US"/>
          </a:p>
        </p:txBody>
      </p:sp>
      <p:sp>
        <p:nvSpPr>
          <p:cNvPr id="6" name="Footer Placeholder 5">
            <a:extLst>
              <a:ext uri="{FF2B5EF4-FFF2-40B4-BE49-F238E27FC236}">
                <a16:creationId xmlns:a16="http://schemas.microsoft.com/office/drawing/2014/main" id="{CCC5BED2-E437-40F9-9D6C-8CCBF4D63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45270-CC08-49AD-A82E-BE30A47CFAF2}"/>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140219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E746-C9A1-4300-8A57-44241F0B9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12E4E4-9C6E-464C-B0BC-96ECAC1638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93E12-F77C-4420-894D-A2AAFC1E4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92EC7C-090A-409F-A405-BC4AA1D51D21}"/>
              </a:ext>
            </a:extLst>
          </p:cNvPr>
          <p:cNvSpPr>
            <a:spLocks noGrp="1"/>
          </p:cNvSpPr>
          <p:nvPr>
            <p:ph type="dt" sz="half" idx="10"/>
          </p:nvPr>
        </p:nvSpPr>
        <p:spPr/>
        <p:txBody>
          <a:bodyPr/>
          <a:lstStyle/>
          <a:p>
            <a:fld id="{B8F2304F-8A35-462D-97D2-AD230957BE4A}" type="datetimeFigureOut">
              <a:rPr lang="en-US" smtClean="0"/>
              <a:t>10/6/2020</a:t>
            </a:fld>
            <a:endParaRPr lang="en-US"/>
          </a:p>
        </p:txBody>
      </p:sp>
      <p:sp>
        <p:nvSpPr>
          <p:cNvPr id="6" name="Footer Placeholder 5">
            <a:extLst>
              <a:ext uri="{FF2B5EF4-FFF2-40B4-BE49-F238E27FC236}">
                <a16:creationId xmlns:a16="http://schemas.microsoft.com/office/drawing/2014/main" id="{720113D2-0157-4D14-B571-DED55DAE6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1AB6B-A219-44ED-B760-80B21CC50878}"/>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201852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5FFDE-EE19-45FD-A6A2-4ED689005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936026-E032-4A8D-833D-C6CE4A019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C1924-8787-4FE1-A566-1F9B5872D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2304F-8A35-462D-97D2-AD230957BE4A}" type="datetimeFigureOut">
              <a:rPr lang="en-US" smtClean="0"/>
              <a:t>10/6/2020</a:t>
            </a:fld>
            <a:endParaRPr lang="en-US"/>
          </a:p>
        </p:txBody>
      </p:sp>
      <p:sp>
        <p:nvSpPr>
          <p:cNvPr id="5" name="Footer Placeholder 4">
            <a:extLst>
              <a:ext uri="{FF2B5EF4-FFF2-40B4-BE49-F238E27FC236}">
                <a16:creationId xmlns:a16="http://schemas.microsoft.com/office/drawing/2014/main" id="{F3B8F0CF-5411-4F7E-B02C-222A05578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3DC734-5884-49DF-A592-46EFCF96D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36DBE-C742-48EC-ABF7-54C5276A69F3}" type="slidenum">
              <a:rPr lang="en-US" smtClean="0"/>
              <a:t>‹#›</a:t>
            </a:fld>
            <a:endParaRPr lang="en-US"/>
          </a:p>
        </p:txBody>
      </p:sp>
    </p:spTree>
    <p:extLst>
      <p:ext uri="{BB962C8B-B14F-4D97-AF65-F5344CB8AC3E}">
        <p14:creationId xmlns:p14="http://schemas.microsoft.com/office/powerpoint/2010/main" val="22136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12.xml"/><Relationship Id="rId5" Type="http://schemas.openxmlformats.org/officeDocument/2006/relationships/hyperlink" Target="https://www.cancer.org/content/dam/cancer-org/research/cancer-facts-and-statistics/breast-cancer-facts-and-figures/breast-cancer-facts-and-figures-2019-2020.pdf" TargetMode="Externa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hyperlink" Target="https://www.youtube.com/watch?v=QWXOnPTkw4s&amp;feature=emb_logo"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diagramData" Target="../diagrams/data1.xml"/><Relationship Id="rId5" Type="http://schemas.openxmlformats.org/officeDocument/2006/relationships/image" Target="../media/image9.png"/><Relationship Id="rId15" Type="http://schemas.microsoft.com/office/2007/relationships/diagramDrawing" Target="../diagrams/drawing1.xml"/><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 Id="rId14"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6.png"/><Relationship Id="rId16"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24.png"/><Relationship Id="rId5" Type="http://schemas.openxmlformats.org/officeDocument/2006/relationships/image" Target="../media/image19.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2.png"/><Relationship Id="rId7" Type="http://schemas.openxmlformats.org/officeDocument/2006/relationships/image" Target="../media/image10.png"/><Relationship Id="rId2" Type="http://schemas.openxmlformats.org/officeDocument/2006/relationships/image" Target="../media/image31.jpe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image" Target="../media/image33.jpe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8.emf"/><Relationship Id="rId1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30.png"/><Relationship Id="rId12" Type="http://schemas.openxmlformats.org/officeDocument/2006/relationships/image" Target="../media/image37.png"/><Relationship Id="rId17" Type="http://schemas.openxmlformats.org/officeDocument/2006/relationships/image" Target="../media/image29.png"/><Relationship Id="rId2" Type="http://schemas.openxmlformats.org/officeDocument/2006/relationships/diagramData" Target="../diagrams/data2.xml"/><Relationship Id="rId16" Type="http://schemas.openxmlformats.org/officeDocument/2006/relationships/image" Target="../media/image41.png"/><Relationship Id="rId1" Type="http://schemas.openxmlformats.org/officeDocument/2006/relationships/slideLayout" Target="../slideLayouts/slideLayout12.xml"/><Relationship Id="rId6" Type="http://schemas.microsoft.com/office/2007/relationships/diagramDrawing" Target="../diagrams/drawing2.xml"/><Relationship Id="rId11" Type="http://schemas.openxmlformats.org/officeDocument/2006/relationships/image" Target="../media/image36.emf"/><Relationship Id="rId5" Type="http://schemas.openxmlformats.org/officeDocument/2006/relationships/diagramColors" Target="../diagrams/colors2.xml"/><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diagramQuickStyle" Target="../diagrams/quickStyle2.xml"/><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92D2E8-2C21-4C0D-9106-EC6C01625956}"/>
              </a:ext>
            </a:extLst>
          </p:cNvPr>
          <p:cNvSpPr>
            <a:spLocks noGrp="1"/>
          </p:cNvSpPr>
          <p:nvPr>
            <p:ph type="subTitle" idx="1"/>
          </p:nvPr>
        </p:nvSpPr>
        <p:spPr>
          <a:xfrm>
            <a:off x="-783102" y="3564685"/>
            <a:ext cx="9144000" cy="1655762"/>
          </a:xfrm>
        </p:spPr>
        <p:txBody>
          <a:bodyPr>
            <a:normAutofit fontScale="62500" lnSpcReduction="20000"/>
          </a:bodyPr>
          <a:lstStyle/>
          <a:p>
            <a:r>
              <a:rPr lang="en-US" dirty="0">
                <a:solidFill>
                  <a:srgbClr val="FF00FF"/>
                </a:solidFill>
              </a:rPr>
              <a:t>#TechInPink2020</a:t>
            </a:r>
          </a:p>
          <a:p>
            <a:br>
              <a:rPr lang="en-US" dirty="0">
                <a:solidFill>
                  <a:srgbClr val="FF00FF"/>
                </a:solidFill>
              </a:rPr>
            </a:br>
            <a:r>
              <a:rPr lang="en-US" dirty="0">
                <a:solidFill>
                  <a:srgbClr val="FF00FF"/>
                </a:solidFill>
              </a:rPr>
              <a:t>#</a:t>
            </a:r>
            <a:r>
              <a:rPr lang="en-US" dirty="0" err="1">
                <a:solidFill>
                  <a:srgbClr val="FF00FF"/>
                </a:solidFill>
              </a:rPr>
              <a:t>TimeToEndBreastCancer</a:t>
            </a:r>
            <a:endParaRPr lang="en-US" dirty="0">
              <a:solidFill>
                <a:srgbClr val="FF00FF"/>
              </a:solidFill>
            </a:endParaRPr>
          </a:p>
          <a:p>
            <a:br>
              <a:rPr lang="en-US" dirty="0">
                <a:solidFill>
                  <a:srgbClr val="FF00FF"/>
                </a:solidFill>
              </a:rPr>
            </a:br>
            <a:r>
              <a:rPr lang="en-US" dirty="0">
                <a:solidFill>
                  <a:srgbClr val="FF00FF"/>
                </a:solidFill>
              </a:rPr>
              <a:t>#</a:t>
            </a:r>
            <a:r>
              <a:rPr lang="en-US" dirty="0" err="1">
                <a:solidFill>
                  <a:srgbClr val="FF00FF"/>
                </a:solidFill>
              </a:rPr>
              <a:t>ELCHackForPink</a:t>
            </a:r>
            <a:endParaRPr lang="en-US" dirty="0">
              <a:solidFill>
                <a:srgbClr val="FF00FF"/>
              </a:solidFill>
            </a:endParaRPr>
          </a:p>
          <a:p>
            <a:br>
              <a:rPr lang="en-US" dirty="0">
                <a:solidFill>
                  <a:srgbClr val="FF00FF"/>
                </a:solidFill>
              </a:rPr>
            </a:br>
            <a:r>
              <a:rPr lang="en-US" dirty="0">
                <a:solidFill>
                  <a:srgbClr val="FF00FF"/>
                </a:solidFill>
              </a:rPr>
              <a:t>#ELCHackathon’20</a:t>
            </a:r>
          </a:p>
          <a:p>
            <a:endParaRPr lang="en-US" dirty="0"/>
          </a:p>
        </p:txBody>
      </p:sp>
      <p:pic>
        <p:nvPicPr>
          <p:cNvPr id="5" name="Picture 4">
            <a:extLst>
              <a:ext uri="{FF2B5EF4-FFF2-40B4-BE49-F238E27FC236}">
                <a16:creationId xmlns:a16="http://schemas.microsoft.com/office/drawing/2014/main" id="{F2297A81-BB65-413E-8170-8073B74847EA}"/>
              </a:ext>
            </a:extLst>
          </p:cNvPr>
          <p:cNvPicPr>
            <a:picLocks noChangeAspect="1"/>
          </p:cNvPicPr>
          <p:nvPr/>
        </p:nvPicPr>
        <p:blipFill>
          <a:blip r:embed="rId2"/>
          <a:stretch>
            <a:fillRect/>
          </a:stretch>
        </p:blipFill>
        <p:spPr>
          <a:xfrm>
            <a:off x="1524000" y="996169"/>
            <a:ext cx="4933950" cy="1714500"/>
          </a:xfrm>
          <a:prstGeom prst="rect">
            <a:avLst/>
          </a:prstGeom>
        </p:spPr>
      </p:pic>
      <p:pic>
        <p:nvPicPr>
          <p:cNvPr id="6" name="Picture 5" descr="A close up of a box&#10;&#10;Description automatically generated">
            <a:extLst>
              <a:ext uri="{FF2B5EF4-FFF2-40B4-BE49-F238E27FC236}">
                <a16:creationId xmlns:a16="http://schemas.microsoft.com/office/drawing/2014/main" id="{84853EF7-B6C3-48BD-BB88-9498B853622C}"/>
              </a:ext>
            </a:extLst>
          </p:cNvPr>
          <p:cNvPicPr>
            <a:picLocks noChangeAspect="1"/>
          </p:cNvPicPr>
          <p:nvPr/>
        </p:nvPicPr>
        <p:blipFill>
          <a:blip r:embed="rId3"/>
          <a:stretch>
            <a:fillRect/>
          </a:stretch>
        </p:blipFill>
        <p:spPr>
          <a:xfrm>
            <a:off x="6825615" y="1076180"/>
            <a:ext cx="4391025" cy="4248150"/>
          </a:xfrm>
          <a:prstGeom prst="rect">
            <a:avLst/>
          </a:prstGeom>
        </p:spPr>
      </p:pic>
      <p:sp>
        <p:nvSpPr>
          <p:cNvPr id="7" name="TextBox 6">
            <a:extLst>
              <a:ext uri="{FF2B5EF4-FFF2-40B4-BE49-F238E27FC236}">
                <a16:creationId xmlns:a16="http://schemas.microsoft.com/office/drawing/2014/main" id="{F823B237-D282-4601-86B2-73E7B83C3D4D}"/>
              </a:ext>
            </a:extLst>
          </p:cNvPr>
          <p:cNvSpPr txBox="1"/>
          <p:nvPr/>
        </p:nvSpPr>
        <p:spPr>
          <a:xfrm flipH="1">
            <a:off x="8923607" y="5630578"/>
            <a:ext cx="4586066" cy="1200329"/>
          </a:xfrm>
          <a:prstGeom prst="rect">
            <a:avLst/>
          </a:prstGeom>
          <a:noFill/>
        </p:spPr>
        <p:txBody>
          <a:bodyPr wrap="square" rtlCol="0">
            <a:spAutoFit/>
          </a:bodyPr>
          <a:lstStyle/>
          <a:p>
            <a:r>
              <a:rPr lang="en-US" sz="3200" b="1" dirty="0">
                <a:solidFill>
                  <a:schemeClr val="accent1"/>
                </a:solidFill>
              </a:rPr>
              <a:t>Team: Infy Ninja</a:t>
            </a:r>
          </a:p>
          <a:p>
            <a:pPr marL="342900" indent="-342900">
              <a:buFont typeface="Wingdings" panose="05000000000000000000" pitchFamily="2" charset="2"/>
              <a:buChar char="Ø"/>
            </a:pPr>
            <a:r>
              <a:rPr lang="en-US" sz="2000" dirty="0"/>
              <a:t>Viral Thakkar</a:t>
            </a:r>
          </a:p>
          <a:p>
            <a:pPr marL="342900" indent="-342900">
              <a:buFont typeface="Wingdings" panose="05000000000000000000" pitchFamily="2" charset="2"/>
              <a:buChar char="Ø"/>
            </a:pPr>
            <a:r>
              <a:rPr lang="en-US" sz="2000" dirty="0"/>
              <a:t>Saurabh K Sinha</a:t>
            </a:r>
          </a:p>
        </p:txBody>
      </p:sp>
      <p:pic>
        <p:nvPicPr>
          <p:cNvPr id="10" name="Picture 9" descr="Icon&#10;&#10;Description automatically generated">
            <a:extLst>
              <a:ext uri="{FF2B5EF4-FFF2-40B4-BE49-F238E27FC236}">
                <a16:creationId xmlns:a16="http://schemas.microsoft.com/office/drawing/2014/main" id="{911ED397-2C7C-4176-BE82-6862A024A41D}"/>
              </a:ext>
            </a:extLst>
          </p:cNvPr>
          <p:cNvPicPr>
            <a:picLocks noChangeAspect="1"/>
          </p:cNvPicPr>
          <p:nvPr/>
        </p:nvPicPr>
        <p:blipFill>
          <a:blip r:embed="rId4"/>
          <a:stretch>
            <a:fillRect/>
          </a:stretch>
        </p:blipFill>
        <p:spPr>
          <a:xfrm>
            <a:off x="10929676" y="0"/>
            <a:ext cx="1262324" cy="1258580"/>
          </a:xfrm>
          <a:prstGeom prst="rect">
            <a:avLst/>
          </a:prstGeom>
        </p:spPr>
      </p:pic>
    </p:spTree>
    <p:extLst>
      <p:ext uri="{BB962C8B-B14F-4D97-AF65-F5344CB8AC3E}">
        <p14:creationId xmlns:p14="http://schemas.microsoft.com/office/powerpoint/2010/main" val="828713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646C8-CE4C-46E9-A908-24CE6BB98076}"/>
              </a:ext>
            </a:extLst>
          </p:cNvPr>
          <p:cNvSpPr>
            <a:spLocks noGrp="1"/>
          </p:cNvSpPr>
          <p:nvPr>
            <p:ph type="body" sz="quarter" idx="10"/>
          </p:nvPr>
        </p:nvSpPr>
        <p:spPr>
          <a:xfrm>
            <a:off x="411128" y="131812"/>
            <a:ext cx="10816995" cy="470011"/>
          </a:xfrm>
        </p:spPr>
        <p:txBody>
          <a:bodyPr/>
          <a:lstStyle/>
          <a:p>
            <a:r>
              <a:rPr lang="en-US" b="1" dirty="0">
                <a:solidFill>
                  <a:schemeClr val="accent1"/>
                </a:solidFill>
                <a:latin typeface="+mj-lt"/>
                <a:ea typeface="+mj-ea"/>
                <a:cs typeface="+mj-cs"/>
              </a:rPr>
              <a:t>Team: Infy Ninja</a:t>
            </a:r>
          </a:p>
        </p:txBody>
      </p:sp>
      <p:pic>
        <p:nvPicPr>
          <p:cNvPr id="5" name="Picture 4" descr="A person wearing a suit and tie&#10;&#10;Description automatically generated">
            <a:extLst>
              <a:ext uri="{FF2B5EF4-FFF2-40B4-BE49-F238E27FC236}">
                <a16:creationId xmlns:a16="http://schemas.microsoft.com/office/drawing/2014/main" id="{E757FBAC-4565-4DC8-88F3-70D5D0A2B3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128" y="1105095"/>
            <a:ext cx="1431849" cy="2147775"/>
          </a:xfrm>
          <a:prstGeom prst="rect">
            <a:avLst/>
          </a:prstGeom>
        </p:spPr>
      </p:pic>
      <p:sp>
        <p:nvSpPr>
          <p:cNvPr id="6" name="TextBox 5">
            <a:extLst>
              <a:ext uri="{FF2B5EF4-FFF2-40B4-BE49-F238E27FC236}">
                <a16:creationId xmlns:a16="http://schemas.microsoft.com/office/drawing/2014/main" id="{314E35FB-3CF8-4604-B718-7247AF64B410}"/>
              </a:ext>
            </a:extLst>
          </p:cNvPr>
          <p:cNvSpPr txBox="1"/>
          <p:nvPr/>
        </p:nvSpPr>
        <p:spPr>
          <a:xfrm>
            <a:off x="4111256" y="6093621"/>
            <a:ext cx="1857153"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1219170" hangingPunct="0"/>
            <a:r>
              <a:rPr lang="en-US" sz="2400" dirty="0">
                <a:solidFill>
                  <a:srgbClr val="000000"/>
                </a:solidFill>
                <a:sym typeface="Calibri"/>
              </a:rPr>
              <a:t>Viral Thakkar</a:t>
            </a:r>
          </a:p>
        </p:txBody>
      </p:sp>
      <p:sp>
        <p:nvSpPr>
          <p:cNvPr id="7" name="TextBox 6">
            <a:extLst>
              <a:ext uri="{FF2B5EF4-FFF2-40B4-BE49-F238E27FC236}">
                <a16:creationId xmlns:a16="http://schemas.microsoft.com/office/drawing/2014/main" id="{DA2379DA-C2EF-481D-B66C-CABF6A6DFC8C}"/>
              </a:ext>
            </a:extLst>
          </p:cNvPr>
          <p:cNvSpPr txBox="1"/>
          <p:nvPr/>
        </p:nvSpPr>
        <p:spPr>
          <a:xfrm>
            <a:off x="9698050" y="6121485"/>
            <a:ext cx="2338007"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1219170" hangingPunct="0"/>
            <a:r>
              <a:rPr lang="en-US" sz="2400" dirty="0">
                <a:solidFill>
                  <a:srgbClr val="000000"/>
                </a:solidFill>
                <a:sym typeface="Calibri"/>
              </a:rPr>
              <a:t>Saurabh K Sinha</a:t>
            </a:r>
          </a:p>
        </p:txBody>
      </p:sp>
      <p:sp>
        <p:nvSpPr>
          <p:cNvPr id="8" name="TextBox 7">
            <a:extLst>
              <a:ext uri="{FF2B5EF4-FFF2-40B4-BE49-F238E27FC236}">
                <a16:creationId xmlns:a16="http://schemas.microsoft.com/office/drawing/2014/main" id="{08070281-C4DC-4056-804F-FFCEF861BA82}"/>
              </a:ext>
            </a:extLst>
          </p:cNvPr>
          <p:cNvSpPr txBox="1"/>
          <p:nvPr/>
        </p:nvSpPr>
        <p:spPr>
          <a:xfrm>
            <a:off x="411128" y="3319030"/>
            <a:ext cx="5684873" cy="30777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1219170" hangingPunct="0"/>
            <a:r>
              <a:rPr lang="en-US" sz="2400" dirty="0">
                <a:solidFill>
                  <a:srgbClr val="000000"/>
                </a:solidFill>
                <a:sym typeface="Calibri"/>
              </a:rPr>
              <a:t>Hackathon is about problem solving in time-boxing method, it is really what it is. And you can’t solve problem unless you have an ability or empathy to perceive all that’s around you. The more you understand and what the problem is through other people’s lens the more you can solve for people in real life.</a:t>
            </a:r>
          </a:p>
        </p:txBody>
      </p:sp>
      <p:sp>
        <p:nvSpPr>
          <p:cNvPr id="9" name="TextBox 8">
            <a:extLst>
              <a:ext uri="{FF2B5EF4-FFF2-40B4-BE49-F238E27FC236}">
                <a16:creationId xmlns:a16="http://schemas.microsoft.com/office/drawing/2014/main" id="{CFED0E78-A4F7-44C3-B963-1B82FAD3142C}"/>
              </a:ext>
            </a:extLst>
          </p:cNvPr>
          <p:cNvSpPr txBox="1"/>
          <p:nvPr/>
        </p:nvSpPr>
        <p:spPr>
          <a:xfrm>
            <a:off x="6393713" y="3259267"/>
            <a:ext cx="5798288" cy="30777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1219170"/>
            <a:r>
              <a:rPr lang="en-US" sz="2400" dirty="0"/>
              <a:t>ELC Hackathons embraces collaboration across borders and cultures to bring about new ideas and innovations. We recognized to act on the urgency of creating awareness through technology for Breast Cancer. Goal is to support the larger society ecosystem with the power of technology to get innovation out in the field.</a:t>
            </a:r>
            <a:endParaRPr lang="en-US" sz="2400" dirty="0">
              <a:solidFill>
                <a:srgbClr val="000000"/>
              </a:solidFill>
              <a:sym typeface="Calibri"/>
            </a:endParaRPr>
          </a:p>
        </p:txBody>
      </p:sp>
      <p:pic>
        <p:nvPicPr>
          <p:cNvPr id="4" name="Picture 3">
            <a:extLst>
              <a:ext uri="{FF2B5EF4-FFF2-40B4-BE49-F238E27FC236}">
                <a16:creationId xmlns:a16="http://schemas.microsoft.com/office/drawing/2014/main" id="{52E9FA7C-7D96-4AEA-83A7-8A54235D64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3715" y="1105096"/>
            <a:ext cx="1545264" cy="2160289"/>
          </a:xfrm>
          <a:prstGeom prst="rect">
            <a:avLst/>
          </a:prstGeom>
        </p:spPr>
      </p:pic>
      <p:sp>
        <p:nvSpPr>
          <p:cNvPr id="10" name="Rectangle 9">
            <a:extLst>
              <a:ext uri="{FF2B5EF4-FFF2-40B4-BE49-F238E27FC236}">
                <a16:creationId xmlns:a16="http://schemas.microsoft.com/office/drawing/2014/main" id="{47218E3C-6E29-4980-BC8F-40284A3B1C08}"/>
              </a:ext>
            </a:extLst>
          </p:cNvPr>
          <p:cNvSpPr/>
          <p:nvPr/>
        </p:nvSpPr>
        <p:spPr>
          <a:xfrm>
            <a:off x="4757729" y="46922"/>
            <a:ext cx="2676541" cy="502766"/>
          </a:xfrm>
          <a:prstGeom prst="rect">
            <a:avLst/>
          </a:prstGeom>
        </p:spPr>
        <p:txBody>
          <a:bodyPr wrap="square">
            <a:spAutoFit/>
          </a:bodyPr>
          <a:lstStyle/>
          <a:p>
            <a:pPr defTabSz="914377">
              <a:spcBef>
                <a:spcPts val="800"/>
              </a:spcBef>
              <a:defRPr>
                <a:solidFill>
                  <a:srgbClr val="FFFFFF"/>
                </a:solidFill>
                <a:latin typeface="Arial"/>
                <a:ea typeface="Arial"/>
                <a:cs typeface="Arial"/>
                <a:sym typeface="Arial"/>
              </a:defRPr>
            </a:pPr>
            <a:r>
              <a:rPr lang="en-US" sz="2667" b="1" dirty="0">
                <a:solidFill>
                  <a:srgbClr val="FF00FF"/>
                </a:solidFill>
                <a:latin typeface="+mj-lt"/>
                <a:ea typeface="+mj-ea"/>
                <a:cs typeface="+mj-cs"/>
                <a:sym typeface="Arial"/>
              </a:rPr>
              <a:t>ELC</a:t>
            </a:r>
            <a:r>
              <a:rPr lang="en-US" sz="2667" b="1" dirty="0">
                <a:solidFill>
                  <a:srgbClr val="FF00FF"/>
                </a:solidFill>
                <a:sym typeface="Arial"/>
              </a:rPr>
              <a:t> </a:t>
            </a:r>
            <a:r>
              <a:rPr lang="en-US" sz="2667" b="1" dirty="0">
                <a:solidFill>
                  <a:srgbClr val="FF00FF"/>
                </a:solidFill>
                <a:latin typeface="+mj-lt"/>
                <a:ea typeface="+mj-ea"/>
                <a:cs typeface="+mj-cs"/>
                <a:sym typeface="Arial"/>
              </a:rPr>
              <a:t>HackForPink</a:t>
            </a:r>
          </a:p>
        </p:txBody>
      </p:sp>
      <p:sp>
        <p:nvSpPr>
          <p:cNvPr id="11" name="Rectangle 10">
            <a:extLst>
              <a:ext uri="{FF2B5EF4-FFF2-40B4-BE49-F238E27FC236}">
                <a16:creationId xmlns:a16="http://schemas.microsoft.com/office/drawing/2014/main" id="{76B62043-D1E9-48CF-A03F-92DA23529994}"/>
              </a:ext>
            </a:extLst>
          </p:cNvPr>
          <p:cNvSpPr/>
          <p:nvPr/>
        </p:nvSpPr>
        <p:spPr>
          <a:xfrm>
            <a:off x="9149956" y="115434"/>
            <a:ext cx="2977116" cy="502766"/>
          </a:xfrm>
          <a:prstGeom prst="rect">
            <a:avLst/>
          </a:prstGeom>
        </p:spPr>
        <p:txBody>
          <a:bodyPr wrap="square">
            <a:spAutoFit/>
          </a:bodyPr>
          <a:lstStyle/>
          <a:p>
            <a:pPr defTabSz="914377">
              <a:spcBef>
                <a:spcPts val="800"/>
              </a:spcBef>
              <a:defRPr>
                <a:solidFill>
                  <a:srgbClr val="FFFFFF"/>
                </a:solidFill>
                <a:latin typeface="Arial"/>
                <a:ea typeface="Arial"/>
                <a:cs typeface="Arial"/>
                <a:sym typeface="Arial"/>
              </a:defRPr>
            </a:pPr>
            <a:r>
              <a:rPr lang="en-US" sz="2667" b="1" dirty="0">
                <a:solidFill>
                  <a:schemeClr val="accent1"/>
                </a:solidFill>
                <a:latin typeface="+mj-lt"/>
                <a:ea typeface="+mj-ea"/>
                <a:cs typeface="+mj-cs"/>
                <a:sym typeface="Arial"/>
              </a:rPr>
              <a:t>Team</a:t>
            </a:r>
            <a:r>
              <a:rPr lang="en-US" sz="2667" dirty="0">
                <a:solidFill>
                  <a:schemeClr val="accent1"/>
                </a:solidFill>
                <a:latin typeface="Arial" panose="020B0604020202020204" pitchFamily="34" charset="0"/>
                <a:cs typeface="Arial" panose="020B0604020202020204" pitchFamily="34" charset="0"/>
                <a:sym typeface="Arial"/>
              </a:rPr>
              <a:t> </a:t>
            </a:r>
            <a:r>
              <a:rPr lang="en-US" sz="2667" b="1" dirty="0">
                <a:solidFill>
                  <a:schemeClr val="accent1"/>
                </a:solidFill>
                <a:latin typeface="+mj-lt"/>
                <a:ea typeface="+mj-ea"/>
                <a:cs typeface="+mj-cs"/>
                <a:sym typeface="Arial"/>
              </a:rPr>
              <a:t>ID: 2AEFH5</a:t>
            </a:r>
          </a:p>
        </p:txBody>
      </p:sp>
    </p:spTree>
    <p:extLst>
      <p:ext uri="{BB962C8B-B14F-4D97-AF65-F5344CB8AC3E}">
        <p14:creationId xmlns:p14="http://schemas.microsoft.com/office/powerpoint/2010/main" val="296828185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3604-4578-4330-AFE4-F69E8CB85311}"/>
              </a:ext>
            </a:extLst>
          </p:cNvPr>
          <p:cNvSpPr>
            <a:spLocks noGrp="1"/>
          </p:cNvSpPr>
          <p:nvPr>
            <p:ph type="title"/>
          </p:nvPr>
        </p:nvSpPr>
        <p:spPr>
          <a:xfrm>
            <a:off x="4870450" y="3127009"/>
            <a:ext cx="2451100" cy="603981"/>
          </a:xfrm>
        </p:spPr>
        <p:txBody>
          <a:bodyPr/>
          <a:lstStyle/>
          <a:p>
            <a:r>
              <a:rPr lang="en-US" dirty="0"/>
              <a:t>Appendix</a:t>
            </a:r>
          </a:p>
        </p:txBody>
      </p:sp>
      <p:pic>
        <p:nvPicPr>
          <p:cNvPr id="3" name="Picture 2">
            <a:extLst>
              <a:ext uri="{FF2B5EF4-FFF2-40B4-BE49-F238E27FC236}">
                <a16:creationId xmlns:a16="http://schemas.microsoft.com/office/drawing/2014/main" id="{C96E4EB9-D532-43F0-92F8-1E35D8F1F101}"/>
              </a:ext>
            </a:extLst>
          </p:cNvPr>
          <p:cNvPicPr>
            <a:picLocks noChangeAspect="1"/>
          </p:cNvPicPr>
          <p:nvPr/>
        </p:nvPicPr>
        <p:blipFill>
          <a:blip r:embed="rId2"/>
          <a:stretch>
            <a:fillRect/>
          </a:stretch>
        </p:blipFill>
        <p:spPr>
          <a:xfrm>
            <a:off x="10929676" y="0"/>
            <a:ext cx="1262324" cy="1258580"/>
          </a:xfrm>
          <a:prstGeom prst="rect">
            <a:avLst/>
          </a:prstGeom>
        </p:spPr>
      </p:pic>
    </p:spTree>
    <p:extLst>
      <p:ext uri="{BB962C8B-B14F-4D97-AF65-F5344CB8AC3E}">
        <p14:creationId xmlns:p14="http://schemas.microsoft.com/office/powerpoint/2010/main" val="224644961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Appendix A : Key Technical Terms</a:t>
            </a:r>
          </a:p>
        </p:txBody>
      </p:sp>
      <p:sp>
        <p:nvSpPr>
          <p:cNvPr id="2" name="Text Placeholder 1"/>
          <p:cNvSpPr>
            <a:spLocks noGrp="1"/>
          </p:cNvSpPr>
          <p:nvPr>
            <p:ph type="body" sz="quarter" idx="10"/>
          </p:nvPr>
        </p:nvSpPr>
        <p:spPr>
          <a:xfrm>
            <a:off x="183464" y="804333"/>
            <a:ext cx="11229263" cy="5718397"/>
          </a:xfrm>
        </p:spPr>
        <p:txBody>
          <a:bodyPr>
            <a:normAutofit lnSpcReduction="10000"/>
          </a:bodyPr>
          <a:lstStyle/>
          <a:p>
            <a:pPr lvl="0">
              <a:lnSpc>
                <a:spcPct val="140000"/>
              </a:lnSpc>
            </a:pPr>
            <a:r>
              <a:rPr lang="en-US" b="1" i="1" dirty="0">
                <a:solidFill>
                  <a:schemeClr val="accent2"/>
                </a:solidFill>
              </a:rPr>
              <a:t>Action:</a:t>
            </a:r>
            <a:r>
              <a:rPr lang="en-US" dirty="0">
                <a:solidFill>
                  <a:schemeClr val="accent2"/>
                </a:solidFill>
              </a:rPr>
              <a:t> </a:t>
            </a:r>
            <a:r>
              <a:rPr lang="en-US" sz="1700" i="1" dirty="0">
                <a:solidFill>
                  <a:schemeClr val="accent1"/>
                </a:solidFill>
              </a:rPr>
              <a:t>An Action is an entry point into an interaction that you build for the Assistant. Users can request your Action by typing or speaking to the Assistant.</a:t>
            </a:r>
          </a:p>
          <a:p>
            <a:pPr>
              <a:lnSpc>
                <a:spcPct val="130000"/>
              </a:lnSpc>
            </a:pPr>
            <a:r>
              <a:rPr lang="en-US" b="1" i="1" dirty="0">
                <a:solidFill>
                  <a:schemeClr val="accent2"/>
                </a:solidFill>
              </a:rPr>
              <a:t>Intent:</a:t>
            </a:r>
            <a:r>
              <a:rPr lang="en-US" b="1" i="1" dirty="0">
                <a:solidFill>
                  <a:schemeClr val="accent1"/>
                </a:solidFill>
              </a:rPr>
              <a:t> </a:t>
            </a:r>
            <a:r>
              <a:rPr lang="en-US" sz="1700" i="1" dirty="0">
                <a:solidFill>
                  <a:schemeClr val="accent1"/>
                </a:solidFill>
              </a:rPr>
              <a:t>An underlying goal or task the user wants to do; for example, ordering coffee or finding a piece of music. In Actions on Google, this is represented as a unique identifier and the corresponding user utterances that can trigger the intent.</a:t>
            </a:r>
          </a:p>
          <a:p>
            <a:pPr>
              <a:lnSpc>
                <a:spcPct val="130000"/>
              </a:lnSpc>
            </a:pPr>
            <a:r>
              <a:rPr lang="en-US" b="1" i="1" dirty="0">
                <a:solidFill>
                  <a:schemeClr val="accent2"/>
                </a:solidFill>
              </a:rPr>
              <a:t>Actions</a:t>
            </a:r>
            <a:r>
              <a:rPr lang="en-US" b="1" dirty="0">
                <a:solidFill>
                  <a:schemeClr val="accent2"/>
                </a:solidFill>
              </a:rPr>
              <a:t> </a:t>
            </a:r>
            <a:r>
              <a:rPr lang="en-US" b="1" i="1" dirty="0">
                <a:solidFill>
                  <a:schemeClr val="accent2"/>
                </a:solidFill>
              </a:rPr>
              <a:t>project:</a:t>
            </a:r>
            <a:r>
              <a:rPr lang="en-US" dirty="0">
                <a:solidFill>
                  <a:schemeClr val="accent2"/>
                </a:solidFill>
              </a:rPr>
              <a:t> </a:t>
            </a:r>
            <a:r>
              <a:rPr lang="en-US" sz="1700" i="1" dirty="0">
                <a:solidFill>
                  <a:schemeClr val="accent1"/>
                </a:solidFill>
              </a:rPr>
              <a:t>A project you create to manage, test, and publish a collection of Actions; Google maintains your Actions project in a cloud backend.</a:t>
            </a:r>
          </a:p>
          <a:p>
            <a:pPr>
              <a:lnSpc>
                <a:spcPct val="110000"/>
              </a:lnSpc>
            </a:pPr>
            <a:r>
              <a:rPr lang="en-US" b="1" i="1" dirty="0">
                <a:solidFill>
                  <a:schemeClr val="accent2"/>
                </a:solidFill>
              </a:rPr>
              <a:t>Actions Console:</a:t>
            </a:r>
            <a:r>
              <a:rPr lang="en-US" b="1" dirty="0"/>
              <a:t> </a:t>
            </a:r>
            <a:r>
              <a:rPr lang="en-US" sz="1700" i="1" dirty="0">
                <a:solidFill>
                  <a:schemeClr val="accent1"/>
                </a:solidFill>
              </a:rPr>
              <a:t>A web-based tool that Google provides to simplify your Actions development; you can create, maintain, test, and publish your Actions using the console.</a:t>
            </a:r>
          </a:p>
          <a:p>
            <a:pPr lvl="0">
              <a:lnSpc>
                <a:spcPct val="110000"/>
              </a:lnSpc>
            </a:pPr>
            <a:r>
              <a:rPr lang="en-US" b="1" i="1" dirty="0">
                <a:solidFill>
                  <a:schemeClr val="accent2"/>
                </a:solidFill>
              </a:rPr>
              <a:t>NLU</a:t>
            </a:r>
            <a:r>
              <a:rPr lang="en-US" dirty="0">
                <a:solidFill>
                  <a:schemeClr val="accent2"/>
                </a:solidFill>
              </a:rPr>
              <a:t>: </a:t>
            </a:r>
            <a:r>
              <a:rPr lang="en-US" sz="1700" i="1" dirty="0">
                <a:solidFill>
                  <a:schemeClr val="accent1"/>
                </a:solidFill>
              </a:rPr>
              <a:t>Acronym for "Natural Language Understanding". This refers to the capability of software to understand and parse user input. Developers can choose to use Dialogflow or their own NLU solutions when creating Actions.</a:t>
            </a:r>
          </a:p>
          <a:p>
            <a:pPr>
              <a:lnSpc>
                <a:spcPct val="110000"/>
              </a:lnSpc>
            </a:pPr>
            <a:r>
              <a:rPr lang="en-US" sz="1800" b="1" i="1" dirty="0">
                <a:solidFill>
                  <a:schemeClr val="accent2"/>
                </a:solidFill>
              </a:rPr>
              <a:t>Dialogflow: </a:t>
            </a:r>
            <a:r>
              <a:rPr lang="en-US" sz="1700" i="1" dirty="0">
                <a:solidFill>
                  <a:schemeClr val="accent1"/>
                </a:solidFill>
              </a:rPr>
              <a:t>Dialogflow is a natural language understanding platform used to design and integrate a conversational user interface into mobile apps, web applications, devices, bots, interactive voice response systems, and so on. </a:t>
            </a:r>
          </a:p>
          <a:p>
            <a:pPr lvl="0"/>
            <a:r>
              <a:rPr lang="en-US" b="1" i="1" dirty="0">
                <a:solidFill>
                  <a:schemeClr val="accent2"/>
                </a:solidFill>
              </a:rPr>
              <a:t>Webhook</a:t>
            </a:r>
            <a:r>
              <a:rPr lang="en-US" b="1" dirty="0">
                <a:solidFill>
                  <a:schemeClr val="accent2"/>
                </a:solidFill>
              </a:rPr>
              <a:t> </a:t>
            </a:r>
            <a:r>
              <a:rPr lang="en-US" b="1" i="1" dirty="0">
                <a:solidFill>
                  <a:schemeClr val="accent2"/>
                </a:solidFill>
              </a:rPr>
              <a:t>(fulfillment): </a:t>
            </a:r>
            <a:r>
              <a:rPr lang="en-US" sz="1700" i="1" dirty="0">
                <a:solidFill>
                  <a:schemeClr val="accent1"/>
                </a:solidFill>
              </a:rPr>
              <a:t>Code that responds to an HTTP request in a Watson-specific messaging format; it contains the logic for handling intents and dynamically constructing responses to send to the user.</a:t>
            </a:r>
          </a:p>
        </p:txBody>
      </p:sp>
      <p:pic>
        <p:nvPicPr>
          <p:cNvPr id="4" name="Picture 3">
            <a:extLst>
              <a:ext uri="{FF2B5EF4-FFF2-40B4-BE49-F238E27FC236}">
                <a16:creationId xmlns:a16="http://schemas.microsoft.com/office/drawing/2014/main" id="{3D7A4E49-7550-49E8-A9F5-D12D749858E4}"/>
              </a:ext>
            </a:extLst>
          </p:cNvPr>
          <p:cNvPicPr>
            <a:picLocks noChangeAspect="1"/>
          </p:cNvPicPr>
          <p:nvPr/>
        </p:nvPicPr>
        <p:blipFill>
          <a:blip r:embed="rId3"/>
          <a:stretch>
            <a:fillRect/>
          </a:stretch>
        </p:blipFill>
        <p:spPr>
          <a:xfrm>
            <a:off x="10929676" y="0"/>
            <a:ext cx="1262324" cy="1258580"/>
          </a:xfrm>
          <a:prstGeom prst="rect">
            <a:avLst/>
          </a:prstGeom>
        </p:spPr>
      </p:pic>
    </p:spTree>
    <p:extLst>
      <p:ext uri="{BB962C8B-B14F-4D97-AF65-F5344CB8AC3E}">
        <p14:creationId xmlns:p14="http://schemas.microsoft.com/office/powerpoint/2010/main" val="346014816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1139-5086-40BB-B123-640386100D5A}"/>
              </a:ext>
            </a:extLst>
          </p:cNvPr>
          <p:cNvSpPr>
            <a:spLocks noGrp="1"/>
          </p:cNvSpPr>
          <p:nvPr>
            <p:ph type="title"/>
          </p:nvPr>
        </p:nvSpPr>
        <p:spPr/>
        <p:txBody>
          <a:bodyPr/>
          <a:lstStyle/>
          <a:p>
            <a:r>
              <a:rPr lang="en-US" dirty="0"/>
              <a:t>Risk Factors</a:t>
            </a:r>
          </a:p>
        </p:txBody>
      </p:sp>
      <p:pic>
        <p:nvPicPr>
          <p:cNvPr id="3" name="Picture 2">
            <a:extLst>
              <a:ext uri="{FF2B5EF4-FFF2-40B4-BE49-F238E27FC236}">
                <a16:creationId xmlns:a16="http://schemas.microsoft.com/office/drawing/2014/main" id="{B949A4BB-6882-4599-B22E-BCB5979D1110}"/>
              </a:ext>
            </a:extLst>
          </p:cNvPr>
          <p:cNvPicPr>
            <a:picLocks noChangeAspect="1"/>
          </p:cNvPicPr>
          <p:nvPr/>
        </p:nvPicPr>
        <p:blipFill>
          <a:blip r:embed="rId2"/>
          <a:stretch>
            <a:fillRect/>
          </a:stretch>
        </p:blipFill>
        <p:spPr>
          <a:xfrm>
            <a:off x="478534" y="743499"/>
            <a:ext cx="4698377" cy="6079471"/>
          </a:xfrm>
          <a:prstGeom prst="rect">
            <a:avLst/>
          </a:prstGeom>
        </p:spPr>
      </p:pic>
      <p:pic>
        <p:nvPicPr>
          <p:cNvPr id="4" name="Picture 3">
            <a:extLst>
              <a:ext uri="{FF2B5EF4-FFF2-40B4-BE49-F238E27FC236}">
                <a16:creationId xmlns:a16="http://schemas.microsoft.com/office/drawing/2014/main" id="{5B1ECD1A-A9BA-4AA0-873E-3BF6F720EF75}"/>
              </a:ext>
            </a:extLst>
          </p:cNvPr>
          <p:cNvPicPr>
            <a:picLocks noChangeAspect="1"/>
          </p:cNvPicPr>
          <p:nvPr/>
        </p:nvPicPr>
        <p:blipFill>
          <a:blip r:embed="rId3"/>
          <a:stretch>
            <a:fillRect/>
          </a:stretch>
        </p:blipFill>
        <p:spPr>
          <a:xfrm>
            <a:off x="10929676" y="0"/>
            <a:ext cx="1262324" cy="1258580"/>
          </a:xfrm>
          <a:prstGeom prst="rect">
            <a:avLst/>
          </a:prstGeom>
        </p:spPr>
      </p:pic>
      <p:pic>
        <p:nvPicPr>
          <p:cNvPr id="5" name="Picture 4">
            <a:extLst>
              <a:ext uri="{FF2B5EF4-FFF2-40B4-BE49-F238E27FC236}">
                <a16:creationId xmlns:a16="http://schemas.microsoft.com/office/drawing/2014/main" id="{ECCE7746-D69B-4FEC-8763-D9FABDE0EAE6}"/>
              </a:ext>
            </a:extLst>
          </p:cNvPr>
          <p:cNvPicPr>
            <a:picLocks noChangeAspect="1"/>
          </p:cNvPicPr>
          <p:nvPr/>
        </p:nvPicPr>
        <p:blipFill>
          <a:blip r:embed="rId4"/>
          <a:stretch>
            <a:fillRect/>
          </a:stretch>
        </p:blipFill>
        <p:spPr>
          <a:xfrm>
            <a:off x="6208542" y="2077766"/>
            <a:ext cx="5014229" cy="3369691"/>
          </a:xfrm>
          <a:prstGeom prst="rect">
            <a:avLst/>
          </a:prstGeom>
        </p:spPr>
      </p:pic>
      <p:sp>
        <p:nvSpPr>
          <p:cNvPr id="6" name="TextBox 5">
            <a:extLst>
              <a:ext uri="{FF2B5EF4-FFF2-40B4-BE49-F238E27FC236}">
                <a16:creationId xmlns:a16="http://schemas.microsoft.com/office/drawing/2014/main" id="{8579F454-FCA2-4EDA-9092-F867D2C9BFEA}"/>
              </a:ext>
            </a:extLst>
          </p:cNvPr>
          <p:cNvSpPr txBox="1"/>
          <p:nvPr/>
        </p:nvSpPr>
        <p:spPr>
          <a:xfrm>
            <a:off x="5922498" y="5908431"/>
            <a:ext cx="5790968" cy="461665"/>
          </a:xfrm>
          <a:prstGeom prst="rect">
            <a:avLst/>
          </a:prstGeom>
          <a:noFill/>
        </p:spPr>
        <p:txBody>
          <a:bodyPr wrap="square" rtlCol="0">
            <a:spAutoFit/>
          </a:bodyPr>
          <a:lstStyle/>
          <a:p>
            <a:r>
              <a:rPr lang="en-US" sz="1200" b="1" dirty="0"/>
              <a:t>Reference: </a:t>
            </a:r>
            <a:r>
              <a:rPr lang="en-US" sz="1200" u="sng" dirty="0">
                <a:solidFill>
                  <a:srgbClr val="0563C1"/>
                </a:solidFill>
                <a:hlinkClick r:id="rId5">
                  <a:extLst>
                    <a:ext uri="{A12FA001-AC4F-418D-AE19-62706E023703}">
                      <ahyp:hlinkClr xmlns:ahyp="http://schemas.microsoft.com/office/drawing/2018/hyperlinkcolor" val="tx"/>
                    </a:ext>
                  </a:extLst>
                </a:hlinkClick>
              </a:rPr>
              <a:t>https://www.cancer.org/content/dam/cancer-org/research/cancer-facts-and-statistics/breast-cancer-facts-and-figures/breast-cancer-facts-and-figures-2019-2020.pdf</a:t>
            </a:r>
            <a:endParaRPr lang="en-US" sz="1200" u="sng" dirty="0">
              <a:solidFill>
                <a:schemeClr val="accent1"/>
              </a:solidFill>
            </a:endParaRPr>
          </a:p>
        </p:txBody>
      </p:sp>
    </p:spTree>
    <p:extLst>
      <p:ext uri="{BB962C8B-B14F-4D97-AF65-F5344CB8AC3E}">
        <p14:creationId xmlns:p14="http://schemas.microsoft.com/office/powerpoint/2010/main" val="114168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5C19-2B74-4212-80A6-9A31C959613F}"/>
              </a:ext>
            </a:extLst>
          </p:cNvPr>
          <p:cNvSpPr>
            <a:spLocks noGrp="1"/>
          </p:cNvSpPr>
          <p:nvPr>
            <p:ph type="title"/>
          </p:nvPr>
        </p:nvSpPr>
        <p:spPr/>
        <p:txBody>
          <a:bodyPr/>
          <a:lstStyle/>
          <a:p>
            <a:r>
              <a:rPr lang="en-US" sz="2700" dirty="0">
                <a:latin typeface="+mn-lt"/>
              </a:rPr>
              <a:t>Actions Console Simulator</a:t>
            </a:r>
            <a:r>
              <a:rPr lang="en-US" dirty="0"/>
              <a:t> </a:t>
            </a:r>
            <a:r>
              <a:rPr lang="en-US" sz="2700" dirty="0">
                <a:latin typeface="+mn-lt"/>
              </a:rPr>
              <a:t>Screenshots</a:t>
            </a:r>
          </a:p>
        </p:txBody>
      </p:sp>
      <p:pic>
        <p:nvPicPr>
          <p:cNvPr id="5" name="Picture 4" descr="Graphical user interface, text, application, email&#10;&#10;Description automatically generated">
            <a:extLst>
              <a:ext uri="{FF2B5EF4-FFF2-40B4-BE49-F238E27FC236}">
                <a16:creationId xmlns:a16="http://schemas.microsoft.com/office/drawing/2014/main" id="{D6A65CB0-DDEE-4FFA-B81C-5BB265A0D8F6}"/>
              </a:ext>
            </a:extLst>
          </p:cNvPr>
          <p:cNvPicPr>
            <a:picLocks noChangeAspect="1"/>
          </p:cNvPicPr>
          <p:nvPr/>
        </p:nvPicPr>
        <p:blipFill>
          <a:blip r:embed="rId2"/>
          <a:stretch>
            <a:fillRect/>
          </a:stretch>
        </p:blipFill>
        <p:spPr>
          <a:xfrm>
            <a:off x="263923" y="1422400"/>
            <a:ext cx="5476875" cy="4630057"/>
          </a:xfrm>
          <a:prstGeom prst="rect">
            <a:avLst/>
          </a:prstGeom>
          <a:ln>
            <a:solidFill>
              <a:schemeClr val="accent1"/>
            </a:solidFill>
          </a:ln>
        </p:spPr>
      </p:pic>
      <p:pic>
        <p:nvPicPr>
          <p:cNvPr id="6" name="Picture 5" descr="Graphical user interface, text, application, email&#10;&#10;Description automatically generated">
            <a:extLst>
              <a:ext uri="{FF2B5EF4-FFF2-40B4-BE49-F238E27FC236}">
                <a16:creationId xmlns:a16="http://schemas.microsoft.com/office/drawing/2014/main" id="{CDDE64C7-0C09-4539-8CC6-F928376C6E64}"/>
              </a:ext>
            </a:extLst>
          </p:cNvPr>
          <p:cNvPicPr>
            <a:picLocks noChangeAspect="1"/>
          </p:cNvPicPr>
          <p:nvPr/>
        </p:nvPicPr>
        <p:blipFill>
          <a:blip r:embed="rId3"/>
          <a:stretch>
            <a:fillRect/>
          </a:stretch>
        </p:blipFill>
        <p:spPr>
          <a:xfrm>
            <a:off x="5958078" y="1422400"/>
            <a:ext cx="5682380" cy="4630056"/>
          </a:xfrm>
          <a:prstGeom prst="rect">
            <a:avLst/>
          </a:prstGeom>
          <a:ln>
            <a:solidFill>
              <a:schemeClr val="accent1"/>
            </a:solidFill>
          </a:ln>
        </p:spPr>
      </p:pic>
      <p:pic>
        <p:nvPicPr>
          <p:cNvPr id="10" name="Picture 9">
            <a:extLst>
              <a:ext uri="{FF2B5EF4-FFF2-40B4-BE49-F238E27FC236}">
                <a16:creationId xmlns:a16="http://schemas.microsoft.com/office/drawing/2014/main" id="{BF4E0E3D-4F47-4377-8A97-11C857B43A96}"/>
              </a:ext>
            </a:extLst>
          </p:cNvPr>
          <p:cNvPicPr>
            <a:picLocks noChangeAspect="1"/>
          </p:cNvPicPr>
          <p:nvPr/>
        </p:nvPicPr>
        <p:blipFill>
          <a:blip r:embed="rId4"/>
          <a:stretch>
            <a:fillRect/>
          </a:stretch>
        </p:blipFill>
        <p:spPr>
          <a:xfrm>
            <a:off x="10929676" y="0"/>
            <a:ext cx="1262324" cy="1258580"/>
          </a:xfrm>
          <a:prstGeom prst="rect">
            <a:avLst/>
          </a:prstGeom>
        </p:spPr>
      </p:pic>
    </p:spTree>
    <p:extLst>
      <p:ext uri="{BB962C8B-B14F-4D97-AF65-F5344CB8AC3E}">
        <p14:creationId xmlns:p14="http://schemas.microsoft.com/office/powerpoint/2010/main" val="16903903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C2CC-229E-4B7E-BFE3-798E6CFD6F61}"/>
              </a:ext>
            </a:extLst>
          </p:cNvPr>
          <p:cNvSpPr>
            <a:spLocks noGrp="1"/>
          </p:cNvSpPr>
          <p:nvPr>
            <p:ph type="title"/>
          </p:nvPr>
        </p:nvSpPr>
        <p:spPr/>
        <p:txBody>
          <a:bodyPr/>
          <a:lstStyle/>
          <a:p>
            <a:r>
              <a:rPr lang="en-US" sz="2700" dirty="0">
                <a:latin typeface="+mn-lt"/>
              </a:rPr>
              <a:t>Actions Console Simulator Screenshots --Continued</a:t>
            </a:r>
          </a:p>
        </p:txBody>
      </p:sp>
      <p:pic>
        <p:nvPicPr>
          <p:cNvPr id="4" name="Picture 3">
            <a:extLst>
              <a:ext uri="{FF2B5EF4-FFF2-40B4-BE49-F238E27FC236}">
                <a16:creationId xmlns:a16="http://schemas.microsoft.com/office/drawing/2014/main" id="{127E41F7-2D3D-4EC2-AC1F-3986C2F7DFA1}"/>
              </a:ext>
            </a:extLst>
          </p:cNvPr>
          <p:cNvPicPr>
            <a:picLocks noChangeAspect="1"/>
          </p:cNvPicPr>
          <p:nvPr/>
        </p:nvPicPr>
        <p:blipFill>
          <a:blip r:embed="rId2"/>
          <a:stretch>
            <a:fillRect/>
          </a:stretch>
        </p:blipFill>
        <p:spPr>
          <a:xfrm>
            <a:off x="263924" y="1486711"/>
            <a:ext cx="5469219" cy="4562475"/>
          </a:xfrm>
          <a:prstGeom prst="rect">
            <a:avLst/>
          </a:prstGeom>
          <a:ln>
            <a:solidFill>
              <a:schemeClr val="accent1"/>
            </a:solidFill>
          </a:ln>
        </p:spPr>
      </p:pic>
      <p:pic>
        <p:nvPicPr>
          <p:cNvPr id="5" name="Picture 4">
            <a:extLst>
              <a:ext uri="{FF2B5EF4-FFF2-40B4-BE49-F238E27FC236}">
                <a16:creationId xmlns:a16="http://schemas.microsoft.com/office/drawing/2014/main" id="{89D7EB74-C30E-4B40-BBCA-FF37CA206930}"/>
              </a:ext>
            </a:extLst>
          </p:cNvPr>
          <p:cNvPicPr>
            <a:picLocks noChangeAspect="1"/>
          </p:cNvPicPr>
          <p:nvPr/>
        </p:nvPicPr>
        <p:blipFill>
          <a:blip r:embed="rId3"/>
          <a:stretch>
            <a:fillRect/>
          </a:stretch>
        </p:blipFill>
        <p:spPr>
          <a:xfrm>
            <a:off x="6062780" y="1486711"/>
            <a:ext cx="5469219" cy="4562475"/>
          </a:xfrm>
          <a:prstGeom prst="rect">
            <a:avLst/>
          </a:prstGeom>
          <a:ln>
            <a:solidFill>
              <a:schemeClr val="accent1"/>
            </a:solidFill>
          </a:ln>
        </p:spPr>
      </p:pic>
      <p:pic>
        <p:nvPicPr>
          <p:cNvPr id="6" name="Picture 5">
            <a:extLst>
              <a:ext uri="{FF2B5EF4-FFF2-40B4-BE49-F238E27FC236}">
                <a16:creationId xmlns:a16="http://schemas.microsoft.com/office/drawing/2014/main" id="{D5DFF85A-704A-4383-BD5B-94A60CF943B5}"/>
              </a:ext>
            </a:extLst>
          </p:cNvPr>
          <p:cNvPicPr>
            <a:picLocks noChangeAspect="1"/>
          </p:cNvPicPr>
          <p:nvPr/>
        </p:nvPicPr>
        <p:blipFill>
          <a:blip r:embed="rId4"/>
          <a:stretch>
            <a:fillRect/>
          </a:stretch>
        </p:blipFill>
        <p:spPr>
          <a:xfrm>
            <a:off x="10929676" y="0"/>
            <a:ext cx="1262324" cy="1258580"/>
          </a:xfrm>
          <a:prstGeom prst="rect">
            <a:avLst/>
          </a:prstGeom>
        </p:spPr>
      </p:pic>
    </p:spTree>
    <p:extLst>
      <p:ext uri="{BB962C8B-B14F-4D97-AF65-F5344CB8AC3E}">
        <p14:creationId xmlns:p14="http://schemas.microsoft.com/office/powerpoint/2010/main" val="32257014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6DE535C6-C024-49A9-898C-B45AAE567789}"/>
              </a:ext>
            </a:extLst>
          </p:cNvPr>
          <p:cNvSpPr/>
          <p:nvPr/>
        </p:nvSpPr>
        <p:spPr>
          <a:xfrm>
            <a:off x="96520" y="2644625"/>
            <a:ext cx="3787112" cy="1313785"/>
          </a:xfrm>
          <a:prstGeom prst="roundRect">
            <a:avLst>
              <a:gd name="adj" fmla="val 6048"/>
            </a:avLst>
          </a:prstGeom>
          <a:solidFill>
            <a:schemeClr val="accent3">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2" name="Rectangle: Rounded Corners 21">
            <a:extLst>
              <a:ext uri="{FF2B5EF4-FFF2-40B4-BE49-F238E27FC236}">
                <a16:creationId xmlns:a16="http://schemas.microsoft.com/office/drawing/2014/main" id="{04802045-18AC-4F44-91FD-DE92B0010D5B}"/>
              </a:ext>
            </a:extLst>
          </p:cNvPr>
          <p:cNvSpPr/>
          <p:nvPr/>
        </p:nvSpPr>
        <p:spPr>
          <a:xfrm>
            <a:off x="3944785" y="2644625"/>
            <a:ext cx="3787112" cy="1313785"/>
          </a:xfrm>
          <a:prstGeom prst="roundRect">
            <a:avLst>
              <a:gd name="adj" fmla="val 6048"/>
            </a:avLst>
          </a:prstGeom>
          <a:solidFill>
            <a:schemeClr val="accent2">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3" name="Rectangle: Rounded Corners 22">
            <a:extLst>
              <a:ext uri="{FF2B5EF4-FFF2-40B4-BE49-F238E27FC236}">
                <a16:creationId xmlns:a16="http://schemas.microsoft.com/office/drawing/2014/main" id="{45E65685-41B4-4E57-A010-6A0788DCA12A}"/>
              </a:ext>
            </a:extLst>
          </p:cNvPr>
          <p:cNvSpPr/>
          <p:nvPr/>
        </p:nvSpPr>
        <p:spPr>
          <a:xfrm>
            <a:off x="7793050" y="2644625"/>
            <a:ext cx="3787112" cy="1313785"/>
          </a:xfrm>
          <a:prstGeom prst="roundRect">
            <a:avLst>
              <a:gd name="adj" fmla="val 6048"/>
            </a:avLst>
          </a:prstGeom>
          <a:solidFill>
            <a:schemeClr val="tx2">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4" name="Rectangle: Rounded Corners 23">
            <a:extLst>
              <a:ext uri="{FF2B5EF4-FFF2-40B4-BE49-F238E27FC236}">
                <a16:creationId xmlns:a16="http://schemas.microsoft.com/office/drawing/2014/main" id="{2EC93333-58CB-4D22-A9CC-D34629F59831}"/>
              </a:ext>
            </a:extLst>
          </p:cNvPr>
          <p:cNvSpPr/>
          <p:nvPr/>
        </p:nvSpPr>
        <p:spPr>
          <a:xfrm>
            <a:off x="96520" y="4015322"/>
            <a:ext cx="3787112" cy="1313785"/>
          </a:xfrm>
          <a:prstGeom prst="roundRect">
            <a:avLst>
              <a:gd name="adj" fmla="val 6048"/>
            </a:avLst>
          </a:prstGeom>
          <a:solidFill>
            <a:srgbClr val="FEFED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5" name="Rectangle: Rounded Corners 24">
            <a:extLst>
              <a:ext uri="{FF2B5EF4-FFF2-40B4-BE49-F238E27FC236}">
                <a16:creationId xmlns:a16="http://schemas.microsoft.com/office/drawing/2014/main" id="{7685FF41-BCAA-4FB2-B2A8-0554800F2FF6}"/>
              </a:ext>
            </a:extLst>
          </p:cNvPr>
          <p:cNvSpPr/>
          <p:nvPr/>
        </p:nvSpPr>
        <p:spPr>
          <a:xfrm>
            <a:off x="3944785" y="4015322"/>
            <a:ext cx="3787112" cy="1313785"/>
          </a:xfrm>
          <a:prstGeom prst="roundRect">
            <a:avLst>
              <a:gd name="adj" fmla="val 6048"/>
            </a:avLst>
          </a:prstGeom>
          <a:solidFill>
            <a:schemeClr val="accent1">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200" hangingPunct="0"/>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6" name="Rectangle: Rounded Corners 25">
            <a:extLst>
              <a:ext uri="{FF2B5EF4-FFF2-40B4-BE49-F238E27FC236}">
                <a16:creationId xmlns:a16="http://schemas.microsoft.com/office/drawing/2014/main" id="{885E299E-E011-4094-A29D-5A535DEBDD9C}"/>
              </a:ext>
            </a:extLst>
          </p:cNvPr>
          <p:cNvSpPr/>
          <p:nvPr/>
        </p:nvSpPr>
        <p:spPr>
          <a:xfrm>
            <a:off x="5606913" y="5428483"/>
            <a:ext cx="4804756" cy="1182191"/>
          </a:xfrm>
          <a:prstGeom prst="roundRect">
            <a:avLst>
              <a:gd name="adj" fmla="val 6048"/>
            </a:avLst>
          </a:prstGeom>
          <a:solidFill>
            <a:schemeClr val="accent4">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7" name="Rectangle: Rounded Corners 26">
            <a:extLst>
              <a:ext uri="{FF2B5EF4-FFF2-40B4-BE49-F238E27FC236}">
                <a16:creationId xmlns:a16="http://schemas.microsoft.com/office/drawing/2014/main" id="{E7966F90-8506-4630-8697-C301234895FA}"/>
              </a:ext>
            </a:extLst>
          </p:cNvPr>
          <p:cNvSpPr/>
          <p:nvPr/>
        </p:nvSpPr>
        <p:spPr>
          <a:xfrm>
            <a:off x="7794105" y="4040069"/>
            <a:ext cx="3787112" cy="1313785"/>
          </a:xfrm>
          <a:prstGeom prst="roundRect">
            <a:avLst>
              <a:gd name="adj" fmla="val 6048"/>
            </a:avLst>
          </a:prstGeom>
          <a:solidFill>
            <a:schemeClr val="accent2">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8" name="Rectangle: Rounded Corners 27">
            <a:extLst>
              <a:ext uri="{FF2B5EF4-FFF2-40B4-BE49-F238E27FC236}">
                <a16:creationId xmlns:a16="http://schemas.microsoft.com/office/drawing/2014/main" id="{2C79A10C-751D-4BCE-9EA1-26FF93006756}"/>
              </a:ext>
            </a:extLst>
          </p:cNvPr>
          <p:cNvSpPr/>
          <p:nvPr/>
        </p:nvSpPr>
        <p:spPr>
          <a:xfrm>
            <a:off x="1027294" y="5436597"/>
            <a:ext cx="4504101" cy="1174077"/>
          </a:xfrm>
          <a:prstGeom prst="roundRect">
            <a:avLst>
              <a:gd name="adj" fmla="val 6048"/>
            </a:avLst>
          </a:prstGeom>
          <a:solidFill>
            <a:schemeClr val="accent3">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Rectangle: Rounded Corners 3">
            <a:extLst>
              <a:ext uri="{FF2B5EF4-FFF2-40B4-BE49-F238E27FC236}">
                <a16:creationId xmlns:a16="http://schemas.microsoft.com/office/drawing/2014/main" id="{CA45FE68-F029-4E4F-8F7B-A99CBA8449F8}"/>
              </a:ext>
            </a:extLst>
          </p:cNvPr>
          <p:cNvSpPr/>
          <p:nvPr/>
        </p:nvSpPr>
        <p:spPr>
          <a:xfrm>
            <a:off x="96520" y="1272958"/>
            <a:ext cx="3787112" cy="1313785"/>
          </a:xfrm>
          <a:prstGeom prst="roundRect">
            <a:avLst>
              <a:gd name="adj" fmla="val 6048"/>
            </a:avLst>
          </a:prstGeom>
          <a:solidFill>
            <a:schemeClr val="accent5">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9" name="Rectangle: Rounded Corners 18">
            <a:extLst>
              <a:ext uri="{FF2B5EF4-FFF2-40B4-BE49-F238E27FC236}">
                <a16:creationId xmlns:a16="http://schemas.microsoft.com/office/drawing/2014/main" id="{734099B5-6F44-4451-A433-083F32D7DF95}"/>
              </a:ext>
            </a:extLst>
          </p:cNvPr>
          <p:cNvSpPr/>
          <p:nvPr/>
        </p:nvSpPr>
        <p:spPr>
          <a:xfrm>
            <a:off x="3944785" y="1272958"/>
            <a:ext cx="3787112" cy="1313785"/>
          </a:xfrm>
          <a:prstGeom prst="roundRect">
            <a:avLst>
              <a:gd name="adj" fmla="val 6048"/>
            </a:avLst>
          </a:prstGeom>
          <a:solidFill>
            <a:schemeClr val="accent4">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0" name="Rectangle: Rounded Corners 19">
            <a:extLst>
              <a:ext uri="{FF2B5EF4-FFF2-40B4-BE49-F238E27FC236}">
                <a16:creationId xmlns:a16="http://schemas.microsoft.com/office/drawing/2014/main" id="{EF7457CD-CF8E-4C26-9678-D959DAEA1168}"/>
              </a:ext>
            </a:extLst>
          </p:cNvPr>
          <p:cNvSpPr/>
          <p:nvPr/>
        </p:nvSpPr>
        <p:spPr>
          <a:xfrm>
            <a:off x="7793050" y="1272958"/>
            <a:ext cx="3787112" cy="1313785"/>
          </a:xfrm>
          <a:prstGeom prst="roundRect">
            <a:avLst>
              <a:gd name="adj" fmla="val 6048"/>
            </a:avLst>
          </a:prstGeom>
          <a:solidFill>
            <a:schemeClr val="accent6">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Slide Number Placeholder 2"/>
          <p:cNvSpPr>
            <a:spLocks noGrp="1"/>
          </p:cNvSpPr>
          <p:nvPr>
            <p:ph type="sldNum" sz="quarter" idx="4294967295"/>
          </p:nvPr>
        </p:nvSpPr>
        <p:spPr>
          <a:xfrm>
            <a:off x="0" y="6424209"/>
            <a:ext cx="625475" cy="371475"/>
          </a:xfrm>
        </p:spPr>
        <p:txBody>
          <a:bodyPr/>
          <a:lstStyle/>
          <a:p>
            <a:fld id="{86CB4B4D-7CA3-9044-876B-883B54F8677D}" type="slidenum">
              <a:rPr lang="en-US" smtClean="0"/>
              <a:pPr/>
              <a:t>2</a:t>
            </a:fld>
            <a:endParaRPr lang="en-US" dirty="0"/>
          </a:p>
        </p:txBody>
      </p:sp>
      <p:sp>
        <p:nvSpPr>
          <p:cNvPr id="5" name="Title 3"/>
          <p:cNvSpPr txBox="1">
            <a:spLocks/>
          </p:cNvSpPr>
          <p:nvPr/>
        </p:nvSpPr>
        <p:spPr>
          <a:xfrm>
            <a:off x="1124672" y="1568065"/>
            <a:ext cx="2594439" cy="717948"/>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endParaRPr lang="en-US" sz="1400" kern="0" dirty="0">
              <a:latin typeface="Arial" panose="020B0604020202020204" pitchFamily="34" charset="0"/>
              <a:cs typeface="Arial" panose="020B0604020202020204" pitchFamily="34" charset="0"/>
            </a:endParaRPr>
          </a:p>
        </p:txBody>
      </p:sp>
      <p:sp>
        <p:nvSpPr>
          <p:cNvPr id="6" name="Title 2"/>
          <p:cNvSpPr txBox="1">
            <a:spLocks/>
          </p:cNvSpPr>
          <p:nvPr/>
        </p:nvSpPr>
        <p:spPr>
          <a:xfrm>
            <a:off x="4836661" y="2943220"/>
            <a:ext cx="2987309" cy="962265"/>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The incidence of breast cancer is </a:t>
            </a:r>
            <a:r>
              <a:rPr lang="en-US" sz="1400" b="1" kern="0" dirty="0">
                <a:latin typeface="Arial" panose="020B0604020202020204" pitchFamily="34" charset="0"/>
                <a:cs typeface="Arial" panose="020B0604020202020204" pitchFamily="34" charset="0"/>
              </a:rPr>
              <a:t>increasing</a:t>
            </a:r>
            <a:r>
              <a:rPr lang="en-US" sz="1400" kern="0" dirty="0">
                <a:latin typeface="Arial" panose="020B0604020202020204" pitchFamily="34" charset="0"/>
                <a:cs typeface="Arial" panose="020B0604020202020204" pitchFamily="34" charset="0"/>
              </a:rPr>
              <a:t> in the developing world.</a:t>
            </a:r>
          </a:p>
        </p:txBody>
      </p:sp>
      <p:sp>
        <p:nvSpPr>
          <p:cNvPr id="8" name="Title 3"/>
          <p:cNvSpPr txBox="1">
            <a:spLocks/>
          </p:cNvSpPr>
          <p:nvPr/>
        </p:nvSpPr>
        <p:spPr>
          <a:xfrm>
            <a:off x="5051388" y="1582894"/>
            <a:ext cx="2691787" cy="936957"/>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Every 15 seconds, somewhere in the world, a woman is diagnosed with breast cancer. </a:t>
            </a:r>
          </a:p>
        </p:txBody>
      </p:sp>
      <p:sp>
        <p:nvSpPr>
          <p:cNvPr id="10" name="Title 2"/>
          <p:cNvSpPr txBox="1">
            <a:spLocks/>
          </p:cNvSpPr>
          <p:nvPr/>
        </p:nvSpPr>
        <p:spPr>
          <a:xfrm>
            <a:off x="8815527" y="2939169"/>
            <a:ext cx="2726762" cy="738664"/>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Due to increase life expectancy, increase urbanization and adoption of western </a:t>
            </a:r>
            <a:r>
              <a:rPr lang="en-US" sz="1400" b="1" kern="0" dirty="0">
                <a:latin typeface="Arial" panose="020B0604020202020204" pitchFamily="34" charset="0"/>
                <a:cs typeface="Arial" panose="020B0604020202020204" pitchFamily="34" charset="0"/>
              </a:rPr>
              <a:t>lifestyles</a:t>
            </a:r>
            <a:r>
              <a:rPr lang="en-US" sz="1400" kern="0" dirty="0">
                <a:latin typeface="Arial" panose="020B0604020202020204" pitchFamily="34" charset="0"/>
                <a:cs typeface="Arial" panose="020B0604020202020204" pitchFamily="34" charset="0"/>
              </a:rPr>
              <a:t>.</a:t>
            </a:r>
          </a:p>
        </p:txBody>
      </p:sp>
      <p:sp>
        <p:nvSpPr>
          <p:cNvPr id="11" name="Title 2"/>
          <p:cNvSpPr txBox="1">
            <a:spLocks/>
          </p:cNvSpPr>
          <p:nvPr/>
        </p:nvSpPr>
        <p:spPr>
          <a:xfrm>
            <a:off x="965528" y="1566692"/>
            <a:ext cx="3033668" cy="738664"/>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b="1" kern="0" dirty="0">
                <a:latin typeface="Arial" panose="020B0604020202020204" pitchFamily="34" charset="0"/>
                <a:cs typeface="Arial" panose="020B0604020202020204" pitchFamily="34" charset="0"/>
              </a:rPr>
              <a:t>Breast cancer </a:t>
            </a:r>
            <a:r>
              <a:rPr lang="en-US" sz="1400" kern="0" dirty="0">
                <a:latin typeface="Arial" panose="020B0604020202020204" pitchFamily="34" charset="0"/>
                <a:cs typeface="Arial" panose="020B0604020202020204" pitchFamily="34" charset="0"/>
              </a:rPr>
              <a:t>is the most common cancer </a:t>
            </a:r>
            <a:r>
              <a:rPr lang="en-US" sz="1400" b="1" kern="0" dirty="0">
                <a:latin typeface="Arial" panose="020B0604020202020204" pitchFamily="34" charset="0"/>
                <a:cs typeface="Arial" panose="020B0604020202020204" pitchFamily="34" charset="0"/>
              </a:rPr>
              <a:t>in women </a:t>
            </a:r>
            <a:r>
              <a:rPr lang="en-US" sz="1400" kern="0" dirty="0">
                <a:latin typeface="Arial" panose="020B0604020202020204" pitchFamily="34" charset="0"/>
                <a:cs typeface="Arial" panose="020B0604020202020204" pitchFamily="34" charset="0"/>
              </a:rPr>
              <a:t>worldwide.</a:t>
            </a:r>
          </a:p>
          <a:p>
            <a:endParaRPr lang="en-US" sz="1400" kern="0" dirty="0">
              <a:latin typeface="Arial" panose="020B0604020202020204" pitchFamily="34" charset="0"/>
              <a:ea typeface="+mn-ea"/>
              <a:cs typeface="Arial" panose="020B0604020202020204" pitchFamily="34" charset="0"/>
            </a:endParaRPr>
          </a:p>
        </p:txBody>
      </p:sp>
      <p:sp>
        <p:nvSpPr>
          <p:cNvPr id="12" name="Title 2"/>
          <p:cNvSpPr txBox="1">
            <a:spLocks/>
          </p:cNvSpPr>
          <p:nvPr/>
        </p:nvSpPr>
        <p:spPr>
          <a:xfrm>
            <a:off x="2607552" y="5641769"/>
            <a:ext cx="2758960" cy="738664"/>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Approx. 2.1 Million women are impacted by breast cancer each year globally.</a:t>
            </a:r>
            <a:endParaRPr lang="en-US" sz="1400" kern="0" dirty="0">
              <a:latin typeface="Arial" panose="020B0604020202020204" pitchFamily="34" charset="0"/>
              <a:ea typeface="+mn-ea"/>
              <a:cs typeface="Arial" panose="020B0604020202020204" pitchFamily="34" charset="0"/>
            </a:endParaRPr>
          </a:p>
        </p:txBody>
      </p:sp>
      <p:sp>
        <p:nvSpPr>
          <p:cNvPr id="13" name="Title 2"/>
          <p:cNvSpPr txBox="1">
            <a:spLocks/>
          </p:cNvSpPr>
          <p:nvPr/>
        </p:nvSpPr>
        <p:spPr>
          <a:xfrm>
            <a:off x="8826256" y="4258998"/>
            <a:ext cx="3071075" cy="738664"/>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15% of all cancer deaths among women are caused by breast cancer.</a:t>
            </a:r>
            <a:endParaRPr lang="en-US" sz="1400" kern="0" dirty="0">
              <a:latin typeface="Arial" panose="020B0604020202020204" pitchFamily="34" charset="0"/>
              <a:ea typeface="+mn-ea"/>
              <a:cs typeface="Arial" panose="020B0604020202020204" pitchFamily="34" charset="0"/>
            </a:endParaRPr>
          </a:p>
        </p:txBody>
      </p:sp>
      <p:sp>
        <p:nvSpPr>
          <p:cNvPr id="14" name="Title 2"/>
          <p:cNvSpPr txBox="1">
            <a:spLocks/>
          </p:cNvSpPr>
          <p:nvPr/>
        </p:nvSpPr>
        <p:spPr>
          <a:xfrm>
            <a:off x="1079105" y="4243771"/>
            <a:ext cx="2741661" cy="738664"/>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Almost 50% of breast cancer cases and 58% of deaths occur in less developed countries.</a:t>
            </a:r>
          </a:p>
        </p:txBody>
      </p:sp>
      <p:sp>
        <p:nvSpPr>
          <p:cNvPr id="15" name="Title 2"/>
          <p:cNvSpPr txBox="1">
            <a:spLocks/>
          </p:cNvSpPr>
          <p:nvPr/>
        </p:nvSpPr>
        <p:spPr>
          <a:xfrm>
            <a:off x="4979401" y="4354268"/>
            <a:ext cx="2498590" cy="523220"/>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Over 508,000 women died in 2011 due to breast cancer.</a:t>
            </a:r>
          </a:p>
        </p:txBody>
      </p:sp>
      <p:sp>
        <p:nvSpPr>
          <p:cNvPr id="16" name="Rectangle 15"/>
          <p:cNvSpPr/>
          <p:nvPr/>
        </p:nvSpPr>
        <p:spPr>
          <a:xfrm>
            <a:off x="6712071" y="5584584"/>
            <a:ext cx="2594439" cy="738664"/>
          </a:xfrm>
          <a:prstGeom prst="rect">
            <a:avLst/>
          </a:prstGeom>
        </p:spPr>
        <p:txBody>
          <a:bodyPr wrap="square">
            <a:spAutoFit/>
          </a:bodyPr>
          <a:lstStyle/>
          <a:p>
            <a:r>
              <a:rPr lang="en-US" sz="1400" kern="0" dirty="0">
                <a:latin typeface="Arial" panose="020B0604020202020204" pitchFamily="34" charset="0"/>
                <a:cs typeface="Arial" panose="020B0604020202020204" pitchFamily="34" charset="0"/>
                <a:sym typeface="Arial"/>
              </a:rPr>
              <a:t>In the year 2018, nearly 2 million new breast cancer cases were diagnosed.</a:t>
            </a:r>
          </a:p>
        </p:txBody>
      </p:sp>
      <p:pic>
        <p:nvPicPr>
          <p:cNvPr id="30" name="Graphic 29">
            <a:extLst>
              <a:ext uri="{FF2B5EF4-FFF2-40B4-BE49-F238E27FC236}">
                <a16:creationId xmlns:a16="http://schemas.microsoft.com/office/drawing/2014/main" id="{05E4EE42-4AA7-42BC-8CFF-E2C119D438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8324" y="4320123"/>
            <a:ext cx="595427" cy="759835"/>
          </a:xfrm>
          <a:prstGeom prst="rect">
            <a:avLst/>
          </a:prstGeom>
        </p:spPr>
      </p:pic>
      <p:pic>
        <p:nvPicPr>
          <p:cNvPr id="35" name="Graphic 34">
            <a:extLst>
              <a:ext uri="{FF2B5EF4-FFF2-40B4-BE49-F238E27FC236}">
                <a16:creationId xmlns:a16="http://schemas.microsoft.com/office/drawing/2014/main" id="{7F77DF8F-D426-4EBA-896F-166EBC70A8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6459" y="1614698"/>
            <a:ext cx="657342" cy="642652"/>
          </a:xfrm>
          <a:prstGeom prst="rect">
            <a:avLst/>
          </a:prstGeom>
        </p:spPr>
      </p:pic>
      <p:sp>
        <p:nvSpPr>
          <p:cNvPr id="17" name="Rounded Rectangle 16"/>
          <p:cNvSpPr/>
          <p:nvPr/>
        </p:nvSpPr>
        <p:spPr>
          <a:xfrm>
            <a:off x="3043804" y="5020618"/>
            <a:ext cx="788898" cy="241989"/>
          </a:xfrm>
          <a:prstGeom prst="roundRect">
            <a:avLst/>
          </a:prstGeom>
          <a:solidFill>
            <a:schemeClr val="accent6">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1600" dirty="0">
                <a:solidFill>
                  <a:schemeClr val="bg1">
                    <a:lumMod val="50000"/>
                  </a:schemeClr>
                </a:solidFill>
                <a:sym typeface="Calibri"/>
              </a:rPr>
              <a:t>WHO</a:t>
            </a:r>
            <a:endParaRPr kumimoji="0" lang="en-US" sz="1600" b="0" i="0" u="none" strike="noStrike" cap="none" spc="0" normalizeH="0" baseline="0" dirty="0">
              <a:ln>
                <a:noFill/>
              </a:ln>
              <a:solidFill>
                <a:schemeClr val="bg1">
                  <a:lumMod val="50000"/>
                </a:schemeClr>
              </a:solidFill>
              <a:effectLst/>
              <a:uFillTx/>
              <a:latin typeface="+mn-lt"/>
              <a:ea typeface="+mn-ea"/>
              <a:cs typeface="+mn-cs"/>
              <a:sym typeface="Calibri"/>
            </a:endParaRPr>
          </a:p>
        </p:txBody>
      </p:sp>
      <p:sp>
        <p:nvSpPr>
          <p:cNvPr id="40" name="Rounded Rectangle 39"/>
          <p:cNvSpPr/>
          <p:nvPr/>
        </p:nvSpPr>
        <p:spPr>
          <a:xfrm>
            <a:off x="6954277" y="5056670"/>
            <a:ext cx="788898" cy="241989"/>
          </a:xfrm>
          <a:prstGeom prst="roundRect">
            <a:avLst/>
          </a:prstGeom>
          <a:solidFill>
            <a:schemeClr val="accent5">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1600" dirty="0">
                <a:solidFill>
                  <a:schemeClr val="bg1">
                    <a:lumMod val="50000"/>
                  </a:schemeClr>
                </a:solidFill>
                <a:sym typeface="Calibri"/>
              </a:rPr>
              <a:t>WHO</a:t>
            </a:r>
            <a:endParaRPr kumimoji="0" lang="en-US" sz="1600" b="0" i="0" u="none" strike="noStrike" cap="none" spc="0" normalizeH="0" baseline="0" dirty="0">
              <a:ln>
                <a:noFill/>
              </a:ln>
              <a:solidFill>
                <a:schemeClr val="bg1">
                  <a:lumMod val="50000"/>
                </a:schemeClr>
              </a:solidFill>
              <a:effectLst/>
              <a:uFillTx/>
              <a:latin typeface="+mn-lt"/>
              <a:ea typeface="+mn-ea"/>
              <a:cs typeface="+mn-cs"/>
              <a:sym typeface="Calibri"/>
            </a:endParaRPr>
          </a:p>
        </p:txBody>
      </p:sp>
      <p:sp>
        <p:nvSpPr>
          <p:cNvPr id="42" name="Rounded Rectangle 41"/>
          <p:cNvSpPr/>
          <p:nvPr/>
        </p:nvSpPr>
        <p:spPr>
          <a:xfrm>
            <a:off x="9572896" y="6354592"/>
            <a:ext cx="788898" cy="241989"/>
          </a:xfrm>
          <a:prstGeom prst="roundRect">
            <a:avLst/>
          </a:prstGeom>
          <a:solidFill>
            <a:schemeClr val="accent4">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1600" dirty="0">
                <a:solidFill>
                  <a:schemeClr val="bg1">
                    <a:lumMod val="50000"/>
                  </a:schemeClr>
                </a:solidFill>
                <a:sym typeface="Calibri"/>
              </a:rPr>
              <a:t>BCRF</a:t>
            </a:r>
            <a:endParaRPr kumimoji="0" lang="en-US" sz="1600" b="0" i="0" u="none" strike="noStrike" cap="none" spc="0" normalizeH="0" baseline="0" dirty="0">
              <a:ln>
                <a:noFill/>
              </a:ln>
              <a:solidFill>
                <a:schemeClr val="bg1">
                  <a:lumMod val="50000"/>
                </a:schemeClr>
              </a:solidFill>
              <a:effectLst/>
              <a:uFillTx/>
              <a:latin typeface="+mn-lt"/>
              <a:ea typeface="+mn-ea"/>
              <a:cs typeface="+mn-cs"/>
              <a:sym typeface="Calibri"/>
            </a:endParaRPr>
          </a:p>
        </p:txBody>
      </p:sp>
      <p:sp>
        <p:nvSpPr>
          <p:cNvPr id="43" name="Rounded Rectangle 42"/>
          <p:cNvSpPr/>
          <p:nvPr/>
        </p:nvSpPr>
        <p:spPr>
          <a:xfrm>
            <a:off x="4651354" y="6338527"/>
            <a:ext cx="788898" cy="241989"/>
          </a:xfrm>
          <a:prstGeom prst="roundRect">
            <a:avLst/>
          </a:prstGeom>
          <a:solidFill>
            <a:schemeClr val="accent3">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lumMod val="50000"/>
                  </a:schemeClr>
                </a:solidFill>
                <a:effectLst/>
                <a:uFillTx/>
                <a:latin typeface="+mn-lt"/>
                <a:ea typeface="+mn-ea"/>
                <a:cs typeface="+mn-cs"/>
                <a:sym typeface="Calibri"/>
              </a:rPr>
              <a:t>WHO</a:t>
            </a:r>
          </a:p>
        </p:txBody>
      </p:sp>
      <p:sp>
        <p:nvSpPr>
          <p:cNvPr id="45" name="Rounded Rectangle 44">
            <a:hlinkClick r:id="rId7"/>
          </p:cNvPr>
          <p:cNvSpPr/>
          <p:nvPr/>
        </p:nvSpPr>
        <p:spPr>
          <a:xfrm>
            <a:off x="10893538" y="5079321"/>
            <a:ext cx="658158" cy="242279"/>
          </a:xfrm>
          <a:prstGeom prst="roundRect">
            <a:avLst/>
          </a:prstGeom>
          <a:solidFill>
            <a:schemeClr val="accent2">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1600" dirty="0">
                <a:solidFill>
                  <a:schemeClr val="bg1">
                    <a:lumMod val="50000"/>
                  </a:schemeClr>
                </a:solidFill>
                <a:sym typeface="Calibri"/>
              </a:rPr>
              <a:t>WHO</a:t>
            </a:r>
            <a:endParaRPr kumimoji="0" lang="en-US" sz="1600" b="0" i="0" u="none" strike="noStrike" cap="none" spc="0" normalizeH="0" baseline="0" dirty="0">
              <a:ln>
                <a:noFill/>
              </a:ln>
              <a:solidFill>
                <a:schemeClr val="bg1">
                  <a:lumMod val="50000"/>
                </a:schemeClr>
              </a:solidFill>
              <a:effectLst/>
              <a:uFillTx/>
              <a:latin typeface="+mn-lt"/>
              <a:ea typeface="+mn-ea"/>
              <a:cs typeface="+mn-cs"/>
              <a:sym typeface="Calibri"/>
            </a:endParaRPr>
          </a:p>
        </p:txBody>
      </p:sp>
      <p:sp>
        <p:nvSpPr>
          <p:cNvPr id="29" name="Title 28">
            <a:extLst>
              <a:ext uri="{FF2B5EF4-FFF2-40B4-BE49-F238E27FC236}">
                <a16:creationId xmlns:a16="http://schemas.microsoft.com/office/drawing/2014/main" id="{1EF17A2D-3639-4A22-AC75-E91CE103CD88}"/>
              </a:ext>
            </a:extLst>
          </p:cNvPr>
          <p:cNvSpPr>
            <a:spLocks noGrp="1"/>
          </p:cNvSpPr>
          <p:nvPr>
            <p:ph type="title"/>
          </p:nvPr>
        </p:nvSpPr>
        <p:spPr>
          <a:xfrm>
            <a:off x="96520" y="118764"/>
            <a:ext cx="11961616" cy="708469"/>
          </a:xfrm>
        </p:spPr>
        <p:txBody>
          <a:bodyPr>
            <a:normAutofit/>
          </a:bodyPr>
          <a:lstStyle/>
          <a:p>
            <a:r>
              <a:rPr lang="en-US" dirty="0"/>
              <a:t>Problem</a:t>
            </a:r>
          </a:p>
        </p:txBody>
      </p:sp>
      <p:sp>
        <p:nvSpPr>
          <p:cNvPr id="44" name="Title 3">
            <a:extLst>
              <a:ext uri="{FF2B5EF4-FFF2-40B4-BE49-F238E27FC236}">
                <a16:creationId xmlns:a16="http://schemas.microsoft.com/office/drawing/2014/main" id="{11F2E913-A9F6-4138-BF9E-605BCCF3C659}"/>
              </a:ext>
            </a:extLst>
          </p:cNvPr>
          <p:cNvSpPr txBox="1">
            <a:spLocks/>
          </p:cNvSpPr>
          <p:nvPr/>
        </p:nvSpPr>
        <p:spPr>
          <a:xfrm>
            <a:off x="5051388" y="1586432"/>
            <a:ext cx="2691787" cy="936957"/>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Every 15 seconds, somewhere in the world, a woman is diagnosed with breast cancer. </a:t>
            </a:r>
          </a:p>
        </p:txBody>
      </p:sp>
      <p:sp>
        <p:nvSpPr>
          <p:cNvPr id="46" name="Title 3">
            <a:extLst>
              <a:ext uri="{FF2B5EF4-FFF2-40B4-BE49-F238E27FC236}">
                <a16:creationId xmlns:a16="http://schemas.microsoft.com/office/drawing/2014/main" id="{C3DFA4F9-E33C-4A42-9C16-D688AD399EF7}"/>
              </a:ext>
            </a:extLst>
          </p:cNvPr>
          <p:cNvSpPr txBox="1">
            <a:spLocks/>
          </p:cNvSpPr>
          <p:nvPr/>
        </p:nvSpPr>
        <p:spPr>
          <a:xfrm>
            <a:off x="8854243" y="1539157"/>
            <a:ext cx="2691787" cy="936957"/>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Lack of early detection is the main problem. Most cases are diagnosed in </a:t>
            </a:r>
            <a:r>
              <a:rPr lang="en-US" sz="1400" b="1" kern="0" dirty="0">
                <a:latin typeface="Arial" panose="020B0604020202020204" pitchFamily="34" charset="0"/>
                <a:cs typeface="Arial" panose="020B0604020202020204" pitchFamily="34" charset="0"/>
              </a:rPr>
              <a:t>late stages</a:t>
            </a:r>
            <a:r>
              <a:rPr lang="en-US" sz="1400" kern="0" dirty="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endParaRPr lang="en-US" sz="1400" kern="0" dirty="0">
              <a:latin typeface="Arial" panose="020B0604020202020204" pitchFamily="34" charset="0"/>
              <a:cs typeface="Arial" panose="020B0604020202020204" pitchFamily="34" charset="0"/>
            </a:endParaRPr>
          </a:p>
        </p:txBody>
      </p:sp>
      <p:sp>
        <p:nvSpPr>
          <p:cNvPr id="47" name="Title 2">
            <a:extLst>
              <a:ext uri="{FF2B5EF4-FFF2-40B4-BE49-F238E27FC236}">
                <a16:creationId xmlns:a16="http://schemas.microsoft.com/office/drawing/2014/main" id="{A2D20FE3-C3D9-468D-B9FB-EEDC1408BA17}"/>
              </a:ext>
            </a:extLst>
          </p:cNvPr>
          <p:cNvSpPr txBox="1">
            <a:spLocks/>
          </p:cNvSpPr>
          <p:nvPr/>
        </p:nvSpPr>
        <p:spPr>
          <a:xfrm>
            <a:off x="1091041" y="2969444"/>
            <a:ext cx="2741661" cy="523220"/>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pPr defTabSz="457200" hangingPunct="0"/>
            <a:r>
              <a:rPr lang="en-US" sz="1400" b="1" dirty="0"/>
              <a:t>Lack of </a:t>
            </a:r>
            <a:r>
              <a:rPr lang="en-US" sz="1400" dirty="0"/>
              <a:t>adequate</a:t>
            </a:r>
            <a:r>
              <a:rPr lang="en-US" sz="1400" b="1" dirty="0"/>
              <a:t> </a:t>
            </a:r>
            <a:r>
              <a:rPr lang="en-US" sz="1400" dirty="0"/>
              <a:t>diagnosis and treatment facilities.</a:t>
            </a:r>
            <a:endParaRPr lang="en-US" sz="1400" dirty="0">
              <a:solidFill>
                <a:srgbClr val="000000"/>
              </a:solidFill>
              <a:sym typeface="Calibri"/>
            </a:endParaRPr>
          </a:p>
        </p:txBody>
      </p:sp>
      <p:pic>
        <p:nvPicPr>
          <p:cNvPr id="49" name="Picture 48">
            <a:extLst>
              <a:ext uri="{FF2B5EF4-FFF2-40B4-BE49-F238E27FC236}">
                <a16:creationId xmlns:a16="http://schemas.microsoft.com/office/drawing/2014/main" id="{11C5DBC9-B942-44BD-A4F9-64981E8DC273}"/>
              </a:ext>
            </a:extLst>
          </p:cNvPr>
          <p:cNvPicPr>
            <a:picLocks noChangeAspect="1"/>
          </p:cNvPicPr>
          <p:nvPr/>
        </p:nvPicPr>
        <p:blipFill>
          <a:blip r:embed="rId8"/>
          <a:stretch>
            <a:fillRect/>
          </a:stretch>
        </p:blipFill>
        <p:spPr>
          <a:xfrm>
            <a:off x="10929676" y="0"/>
            <a:ext cx="1262324" cy="1258580"/>
          </a:xfrm>
          <a:prstGeom prst="rect">
            <a:avLst/>
          </a:prstGeom>
        </p:spPr>
      </p:pic>
      <p:pic>
        <p:nvPicPr>
          <p:cNvPr id="50" name="Graphic 49">
            <a:extLst>
              <a:ext uri="{FF2B5EF4-FFF2-40B4-BE49-F238E27FC236}">
                <a16:creationId xmlns:a16="http://schemas.microsoft.com/office/drawing/2014/main" id="{D49AF3EF-A9EB-48AD-81CF-F432544ACD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6595" y="1582894"/>
            <a:ext cx="657342" cy="642652"/>
          </a:xfrm>
          <a:prstGeom prst="rect">
            <a:avLst/>
          </a:prstGeom>
        </p:spPr>
      </p:pic>
      <p:pic>
        <p:nvPicPr>
          <p:cNvPr id="51" name="Graphic 50">
            <a:extLst>
              <a:ext uri="{FF2B5EF4-FFF2-40B4-BE49-F238E27FC236}">
                <a16:creationId xmlns:a16="http://schemas.microsoft.com/office/drawing/2014/main" id="{B4455040-9D53-4DAC-99CE-37D6A80987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02781" y="1626417"/>
            <a:ext cx="657342" cy="642652"/>
          </a:xfrm>
          <a:prstGeom prst="rect">
            <a:avLst/>
          </a:prstGeom>
        </p:spPr>
      </p:pic>
      <p:pic>
        <p:nvPicPr>
          <p:cNvPr id="52" name="Graphic 51">
            <a:extLst>
              <a:ext uri="{FF2B5EF4-FFF2-40B4-BE49-F238E27FC236}">
                <a16:creationId xmlns:a16="http://schemas.microsoft.com/office/drawing/2014/main" id="{6D20F133-B4FD-45B5-9E61-52A245B5A7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02781" y="2948758"/>
            <a:ext cx="657342" cy="642652"/>
          </a:xfrm>
          <a:prstGeom prst="rect">
            <a:avLst/>
          </a:prstGeom>
        </p:spPr>
      </p:pic>
      <p:pic>
        <p:nvPicPr>
          <p:cNvPr id="53" name="Graphic 52">
            <a:extLst>
              <a:ext uri="{FF2B5EF4-FFF2-40B4-BE49-F238E27FC236}">
                <a16:creationId xmlns:a16="http://schemas.microsoft.com/office/drawing/2014/main" id="{16C6209C-6412-4156-8A19-581F2ADF63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881" y="4330090"/>
            <a:ext cx="595427" cy="759835"/>
          </a:xfrm>
          <a:prstGeom prst="rect">
            <a:avLst/>
          </a:prstGeom>
        </p:spPr>
      </p:pic>
      <p:pic>
        <p:nvPicPr>
          <p:cNvPr id="54" name="Graphic 53">
            <a:extLst>
              <a:ext uri="{FF2B5EF4-FFF2-40B4-BE49-F238E27FC236}">
                <a16:creationId xmlns:a16="http://schemas.microsoft.com/office/drawing/2014/main" id="{007D0724-7B93-40AE-B06A-1390328727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45051" y="4366781"/>
            <a:ext cx="595427" cy="759835"/>
          </a:xfrm>
          <a:prstGeom prst="rect">
            <a:avLst/>
          </a:prstGeom>
        </p:spPr>
      </p:pic>
      <p:pic>
        <p:nvPicPr>
          <p:cNvPr id="55" name="Graphic 54">
            <a:extLst>
              <a:ext uri="{FF2B5EF4-FFF2-40B4-BE49-F238E27FC236}">
                <a16:creationId xmlns:a16="http://schemas.microsoft.com/office/drawing/2014/main" id="{31536C95-C047-4524-97F9-26349A80BA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1854" y="5664374"/>
            <a:ext cx="595427" cy="759835"/>
          </a:xfrm>
          <a:prstGeom prst="rect">
            <a:avLst/>
          </a:prstGeom>
        </p:spPr>
      </p:pic>
      <p:pic>
        <p:nvPicPr>
          <p:cNvPr id="56" name="Graphic 55">
            <a:extLst>
              <a:ext uri="{FF2B5EF4-FFF2-40B4-BE49-F238E27FC236}">
                <a16:creationId xmlns:a16="http://schemas.microsoft.com/office/drawing/2014/main" id="{CD45FA98-59B3-4663-B808-676068E722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336" y="5681719"/>
            <a:ext cx="595427" cy="759835"/>
          </a:xfrm>
          <a:prstGeom prst="rect">
            <a:avLst/>
          </a:prstGeom>
        </p:spPr>
      </p:pic>
      <p:pic>
        <p:nvPicPr>
          <p:cNvPr id="57" name="Graphic 56">
            <a:extLst>
              <a:ext uri="{FF2B5EF4-FFF2-40B4-BE49-F238E27FC236}">
                <a16:creationId xmlns:a16="http://schemas.microsoft.com/office/drawing/2014/main" id="{12458376-14CF-47DD-B98E-63DFCE226D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626" y="2971706"/>
            <a:ext cx="657342" cy="642652"/>
          </a:xfrm>
          <a:prstGeom prst="rect">
            <a:avLst/>
          </a:prstGeom>
        </p:spPr>
      </p:pic>
      <p:pic>
        <p:nvPicPr>
          <p:cNvPr id="58" name="Graphic 57">
            <a:extLst>
              <a:ext uri="{FF2B5EF4-FFF2-40B4-BE49-F238E27FC236}">
                <a16:creationId xmlns:a16="http://schemas.microsoft.com/office/drawing/2014/main" id="{59C78EA8-5EFC-4646-812B-E6EAC62D69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6952" y="3012371"/>
            <a:ext cx="657342" cy="642652"/>
          </a:xfrm>
          <a:prstGeom prst="rect">
            <a:avLst/>
          </a:prstGeom>
        </p:spPr>
      </p:pic>
    </p:spTree>
    <p:extLst>
      <p:ext uri="{BB962C8B-B14F-4D97-AF65-F5344CB8AC3E}">
        <p14:creationId xmlns:p14="http://schemas.microsoft.com/office/powerpoint/2010/main" val="170490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1EF17A2D-3639-4A22-AC75-E91CE103CD88}"/>
              </a:ext>
            </a:extLst>
          </p:cNvPr>
          <p:cNvSpPr>
            <a:spLocks noGrp="1"/>
          </p:cNvSpPr>
          <p:nvPr>
            <p:ph type="title"/>
          </p:nvPr>
        </p:nvSpPr>
        <p:spPr>
          <a:xfrm>
            <a:off x="96520" y="118764"/>
            <a:ext cx="11961616" cy="708469"/>
          </a:xfrm>
        </p:spPr>
        <p:txBody>
          <a:bodyPr>
            <a:normAutofit/>
          </a:bodyPr>
          <a:lstStyle/>
          <a:p>
            <a:r>
              <a:rPr lang="en-US" dirty="0"/>
              <a:t>Our Solution</a:t>
            </a:r>
          </a:p>
        </p:txBody>
      </p:sp>
      <p:pic>
        <p:nvPicPr>
          <p:cNvPr id="49" name="Picture 48">
            <a:extLst>
              <a:ext uri="{FF2B5EF4-FFF2-40B4-BE49-F238E27FC236}">
                <a16:creationId xmlns:a16="http://schemas.microsoft.com/office/drawing/2014/main" id="{11C5DBC9-B942-44BD-A4F9-64981E8DC273}"/>
              </a:ext>
            </a:extLst>
          </p:cNvPr>
          <p:cNvPicPr>
            <a:picLocks noChangeAspect="1"/>
          </p:cNvPicPr>
          <p:nvPr/>
        </p:nvPicPr>
        <p:blipFill>
          <a:blip r:embed="rId3"/>
          <a:stretch>
            <a:fillRect/>
          </a:stretch>
        </p:blipFill>
        <p:spPr>
          <a:xfrm>
            <a:off x="10929676" y="0"/>
            <a:ext cx="1262324" cy="1258580"/>
          </a:xfrm>
          <a:prstGeom prst="rect">
            <a:avLst/>
          </a:prstGeom>
        </p:spPr>
      </p:pic>
      <p:pic>
        <p:nvPicPr>
          <p:cNvPr id="59" name="Picture 58">
            <a:extLst>
              <a:ext uri="{FF2B5EF4-FFF2-40B4-BE49-F238E27FC236}">
                <a16:creationId xmlns:a16="http://schemas.microsoft.com/office/drawing/2014/main" id="{A8FB96BA-7149-49A7-9CF6-9C2799739EEE}"/>
              </a:ext>
            </a:extLst>
          </p:cNvPr>
          <p:cNvPicPr>
            <a:picLocks noChangeAspect="1"/>
          </p:cNvPicPr>
          <p:nvPr/>
        </p:nvPicPr>
        <p:blipFill>
          <a:blip r:embed="rId4"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253507" y="827233"/>
            <a:ext cx="1406103" cy="1415443"/>
          </a:xfrm>
          <a:prstGeom prst="rect">
            <a:avLst/>
          </a:prstGeom>
        </p:spPr>
      </p:pic>
      <p:grpSp>
        <p:nvGrpSpPr>
          <p:cNvPr id="60" name="Group 59">
            <a:extLst>
              <a:ext uri="{FF2B5EF4-FFF2-40B4-BE49-F238E27FC236}">
                <a16:creationId xmlns:a16="http://schemas.microsoft.com/office/drawing/2014/main" id="{479F7803-F71D-4031-9BC0-9EF845E8CBF1}"/>
              </a:ext>
            </a:extLst>
          </p:cNvPr>
          <p:cNvGrpSpPr/>
          <p:nvPr/>
        </p:nvGrpSpPr>
        <p:grpSpPr>
          <a:xfrm>
            <a:off x="2020409" y="4841838"/>
            <a:ext cx="3269655" cy="1246799"/>
            <a:chOff x="4504783" y="3650532"/>
            <a:chExt cx="2452239" cy="1124032"/>
          </a:xfrm>
        </p:grpSpPr>
        <p:cxnSp>
          <p:nvCxnSpPr>
            <p:cNvPr id="61" name="Straight Connector 60">
              <a:extLst>
                <a:ext uri="{FF2B5EF4-FFF2-40B4-BE49-F238E27FC236}">
                  <a16:creationId xmlns:a16="http://schemas.microsoft.com/office/drawing/2014/main" id="{6DC066D5-B689-4F37-A930-CE9DF229C896}"/>
                </a:ext>
              </a:extLst>
            </p:cNvPr>
            <p:cNvCxnSpPr/>
            <p:nvPr/>
          </p:nvCxnSpPr>
          <p:spPr>
            <a:xfrm>
              <a:off x="4504783" y="3663837"/>
              <a:ext cx="0" cy="1110727"/>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55C597B-873F-4944-A64F-C087BAA44CCB}"/>
                </a:ext>
              </a:extLst>
            </p:cNvPr>
            <p:cNvCxnSpPr/>
            <p:nvPr/>
          </p:nvCxnSpPr>
          <p:spPr>
            <a:xfrm>
              <a:off x="5657283" y="3663837"/>
              <a:ext cx="0" cy="111072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FCA2D85-29FA-4D63-91FB-F3C07A8E132B}"/>
                </a:ext>
              </a:extLst>
            </p:cNvPr>
            <p:cNvCxnSpPr/>
            <p:nvPr/>
          </p:nvCxnSpPr>
          <p:spPr>
            <a:xfrm>
              <a:off x="6957022" y="3650532"/>
              <a:ext cx="0" cy="111072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F04D3B08-3ED3-4D06-B28E-82F23DB48DD9}"/>
              </a:ext>
            </a:extLst>
          </p:cNvPr>
          <p:cNvSpPr txBox="1"/>
          <p:nvPr/>
        </p:nvSpPr>
        <p:spPr>
          <a:xfrm>
            <a:off x="350232" y="4899430"/>
            <a:ext cx="1937456" cy="954107"/>
          </a:xfrm>
          <a:prstGeom prst="rect">
            <a:avLst/>
          </a:prstGeom>
          <a:noFill/>
        </p:spPr>
        <p:txBody>
          <a:bodyPr wrap="square" rtlCol="0">
            <a:spAutoFit/>
          </a:bodyPr>
          <a:lstStyle/>
          <a:p>
            <a:r>
              <a:rPr lang="en-US" sz="1400" dirty="0"/>
              <a:t>Enhanced customer experience </a:t>
            </a:r>
          </a:p>
          <a:p>
            <a:endParaRPr lang="en-US" sz="1400" dirty="0"/>
          </a:p>
          <a:p>
            <a:r>
              <a:rPr lang="en-US" sz="1400" dirty="0"/>
              <a:t>Multi-experience</a:t>
            </a:r>
          </a:p>
        </p:txBody>
      </p:sp>
      <p:sp>
        <p:nvSpPr>
          <p:cNvPr id="65" name="TextBox 64">
            <a:extLst>
              <a:ext uri="{FF2B5EF4-FFF2-40B4-BE49-F238E27FC236}">
                <a16:creationId xmlns:a16="http://schemas.microsoft.com/office/drawing/2014/main" id="{7E36FC22-E478-4904-BA23-28634C2B773B}"/>
              </a:ext>
            </a:extLst>
          </p:cNvPr>
          <p:cNvSpPr txBox="1"/>
          <p:nvPr/>
        </p:nvSpPr>
        <p:spPr>
          <a:xfrm>
            <a:off x="3559908" y="4899430"/>
            <a:ext cx="1715408" cy="1169551"/>
          </a:xfrm>
          <a:prstGeom prst="rect">
            <a:avLst/>
          </a:prstGeom>
          <a:noFill/>
        </p:spPr>
        <p:txBody>
          <a:bodyPr wrap="square" rtlCol="0">
            <a:spAutoFit/>
          </a:bodyPr>
          <a:lstStyle/>
          <a:p>
            <a:r>
              <a:rPr lang="en-US" sz="1400" dirty="0"/>
              <a:t>Reduced Operational Cost</a:t>
            </a:r>
          </a:p>
          <a:p>
            <a:endParaRPr lang="en-US" sz="1400" dirty="0">
              <a:latin typeface="Franklin Gothic Book" panose="020B0503020102020204" pitchFamily="34" charset="0"/>
            </a:endParaRPr>
          </a:p>
          <a:p>
            <a:r>
              <a:rPr lang="en-US" sz="1400" dirty="0"/>
              <a:t>Agent Interfaces</a:t>
            </a:r>
          </a:p>
          <a:p>
            <a:endParaRPr lang="en-US" sz="1200" dirty="0">
              <a:latin typeface="Franklin Gothic Book" panose="020B0503020102020204" pitchFamily="34" charset="0"/>
            </a:endParaRPr>
          </a:p>
        </p:txBody>
      </p:sp>
      <p:sp>
        <p:nvSpPr>
          <p:cNvPr id="66" name="TextBox 65">
            <a:extLst>
              <a:ext uri="{FF2B5EF4-FFF2-40B4-BE49-F238E27FC236}">
                <a16:creationId xmlns:a16="http://schemas.microsoft.com/office/drawing/2014/main" id="{129E2F7C-FC85-4DBB-87BA-95F668240D92}"/>
              </a:ext>
            </a:extLst>
          </p:cNvPr>
          <p:cNvSpPr txBox="1"/>
          <p:nvPr/>
        </p:nvSpPr>
        <p:spPr>
          <a:xfrm>
            <a:off x="5344663" y="5042684"/>
            <a:ext cx="1283308" cy="523220"/>
          </a:xfrm>
          <a:prstGeom prst="rect">
            <a:avLst/>
          </a:prstGeom>
          <a:noFill/>
        </p:spPr>
        <p:txBody>
          <a:bodyPr wrap="square" rtlCol="0">
            <a:spAutoFit/>
          </a:bodyPr>
          <a:lstStyle/>
          <a:p>
            <a:r>
              <a:rPr lang="en-US" sz="1400" dirty="0"/>
              <a:t>Faster query </a:t>
            </a:r>
          </a:p>
          <a:p>
            <a:r>
              <a:rPr lang="en-US" sz="1400" dirty="0"/>
              <a:t>resolution</a:t>
            </a:r>
          </a:p>
        </p:txBody>
      </p:sp>
      <p:sp>
        <p:nvSpPr>
          <p:cNvPr id="67" name="TextBox 66">
            <a:extLst>
              <a:ext uri="{FF2B5EF4-FFF2-40B4-BE49-F238E27FC236}">
                <a16:creationId xmlns:a16="http://schemas.microsoft.com/office/drawing/2014/main" id="{99175681-1ECF-44E6-9A45-C341378527BC}"/>
              </a:ext>
            </a:extLst>
          </p:cNvPr>
          <p:cNvSpPr txBox="1"/>
          <p:nvPr/>
        </p:nvSpPr>
        <p:spPr>
          <a:xfrm>
            <a:off x="2087293" y="4873081"/>
            <a:ext cx="1391238" cy="1169551"/>
          </a:xfrm>
          <a:prstGeom prst="rect">
            <a:avLst/>
          </a:prstGeom>
          <a:noFill/>
        </p:spPr>
        <p:txBody>
          <a:bodyPr wrap="square" rtlCol="0">
            <a:spAutoFit/>
          </a:bodyPr>
          <a:lstStyle/>
          <a:p>
            <a:r>
              <a:rPr lang="en-US" sz="1400" dirty="0"/>
              <a:t>Reduced Human intervention</a:t>
            </a:r>
          </a:p>
          <a:p>
            <a:endParaRPr lang="en-US" sz="1400" dirty="0"/>
          </a:p>
          <a:p>
            <a:r>
              <a:rPr lang="en-US" sz="1400" dirty="0"/>
              <a:t>Zero Touch User Interface</a:t>
            </a:r>
          </a:p>
        </p:txBody>
      </p:sp>
      <p:cxnSp>
        <p:nvCxnSpPr>
          <p:cNvPr id="68" name="Straight Connector 67">
            <a:extLst>
              <a:ext uri="{FF2B5EF4-FFF2-40B4-BE49-F238E27FC236}">
                <a16:creationId xmlns:a16="http://schemas.microsoft.com/office/drawing/2014/main" id="{838BBA31-AF15-4354-900D-FCCB918A3DB1}"/>
              </a:ext>
            </a:extLst>
          </p:cNvPr>
          <p:cNvCxnSpPr/>
          <p:nvPr/>
        </p:nvCxnSpPr>
        <p:spPr>
          <a:xfrm>
            <a:off x="6520676" y="4841837"/>
            <a:ext cx="0" cy="123204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F0A4487-DD87-42DE-ABC8-9C534E8DA7F7}"/>
              </a:ext>
            </a:extLst>
          </p:cNvPr>
          <p:cNvSpPr txBox="1"/>
          <p:nvPr/>
        </p:nvSpPr>
        <p:spPr>
          <a:xfrm>
            <a:off x="253507" y="3950688"/>
            <a:ext cx="2588206" cy="461665"/>
          </a:xfrm>
          <a:prstGeom prst="rect">
            <a:avLst/>
          </a:prstGeom>
          <a:noFill/>
        </p:spPr>
        <p:txBody>
          <a:bodyPr wrap="square" rtlCol="0">
            <a:spAutoFit/>
          </a:bodyPr>
          <a:lstStyle/>
          <a:p>
            <a:r>
              <a:rPr lang="en-US" sz="2400" b="1" dirty="0">
                <a:latin typeface="+mj-lt"/>
                <a:ea typeface="+mj-ea"/>
                <a:cs typeface="+mj-cs"/>
              </a:rPr>
              <a:t>Potential Impact</a:t>
            </a:r>
          </a:p>
        </p:txBody>
      </p:sp>
      <p:sp>
        <p:nvSpPr>
          <p:cNvPr id="89" name="TextBox 88">
            <a:extLst>
              <a:ext uri="{FF2B5EF4-FFF2-40B4-BE49-F238E27FC236}">
                <a16:creationId xmlns:a16="http://schemas.microsoft.com/office/drawing/2014/main" id="{72DD3363-F4C8-4258-A2FC-1E1E11106688}"/>
              </a:ext>
            </a:extLst>
          </p:cNvPr>
          <p:cNvSpPr txBox="1"/>
          <p:nvPr/>
        </p:nvSpPr>
        <p:spPr>
          <a:xfrm>
            <a:off x="7023051" y="4446627"/>
            <a:ext cx="2362200" cy="379656"/>
          </a:xfrm>
          <a:prstGeom prst="rect">
            <a:avLst/>
          </a:prstGeom>
          <a:noFill/>
        </p:spPr>
        <p:txBody>
          <a:bodyPr wrap="square" rtlCol="0">
            <a:spAutoFit/>
          </a:bodyPr>
          <a:lstStyle>
            <a:defPPr>
              <a:defRPr lang="en-US"/>
            </a:defPPr>
            <a:lvl1pPr>
              <a:defRPr sz="1600">
                <a:solidFill>
                  <a:schemeClr val="bg1"/>
                </a:solidFill>
                <a:latin typeface="Franklin Gothic Medium Cond" panose="020B0606030402020204" pitchFamily="34" charset="0"/>
              </a:defRPr>
            </a:lvl1pPr>
          </a:lstStyle>
          <a:p>
            <a:r>
              <a:rPr lang="en-US" sz="1867" b="1" dirty="0">
                <a:solidFill>
                  <a:schemeClr val="tx1"/>
                </a:solidFill>
                <a:latin typeface="+mn-lt"/>
              </a:rPr>
              <a:t>Technology Stack</a:t>
            </a:r>
          </a:p>
        </p:txBody>
      </p:sp>
      <p:sp>
        <p:nvSpPr>
          <p:cNvPr id="90" name="TextBox 89">
            <a:extLst>
              <a:ext uri="{FF2B5EF4-FFF2-40B4-BE49-F238E27FC236}">
                <a16:creationId xmlns:a16="http://schemas.microsoft.com/office/drawing/2014/main" id="{C04F20A0-B88C-470E-B50B-A8180D997C42}"/>
              </a:ext>
            </a:extLst>
          </p:cNvPr>
          <p:cNvSpPr txBox="1"/>
          <p:nvPr/>
        </p:nvSpPr>
        <p:spPr>
          <a:xfrm>
            <a:off x="7023051" y="4814016"/>
            <a:ext cx="4728518" cy="1258358"/>
          </a:xfrm>
          <a:prstGeom prst="rect">
            <a:avLst/>
          </a:prstGeom>
          <a:noFill/>
          <a:ln>
            <a:solidFill>
              <a:srgbClr val="00B0F0"/>
            </a:solidFill>
          </a:ln>
        </p:spPr>
        <p:txBody>
          <a:bodyPr wrap="square" rtlCol="0">
            <a:spAutoFit/>
          </a:bodyPr>
          <a:lstStyle/>
          <a:p>
            <a:endParaRPr lang="en-US" sz="1200" dirty="0"/>
          </a:p>
        </p:txBody>
      </p:sp>
      <p:pic>
        <p:nvPicPr>
          <p:cNvPr id="91" name="Picture 90">
            <a:extLst>
              <a:ext uri="{FF2B5EF4-FFF2-40B4-BE49-F238E27FC236}">
                <a16:creationId xmlns:a16="http://schemas.microsoft.com/office/drawing/2014/main" id="{557F03D7-788B-4CF2-845B-D03877B4DAD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903779" y="4857444"/>
            <a:ext cx="1540112" cy="470590"/>
          </a:xfrm>
          <a:prstGeom prst="rect">
            <a:avLst/>
          </a:prstGeom>
        </p:spPr>
      </p:pic>
      <p:pic>
        <p:nvPicPr>
          <p:cNvPr id="92" name="Picture 91">
            <a:extLst>
              <a:ext uri="{FF2B5EF4-FFF2-40B4-BE49-F238E27FC236}">
                <a16:creationId xmlns:a16="http://schemas.microsoft.com/office/drawing/2014/main" id="{7756D028-E892-47F1-9892-E770FBEE2134}"/>
              </a:ext>
            </a:extLst>
          </p:cNvPr>
          <p:cNvPicPr>
            <a:picLocks noChangeAspect="1"/>
          </p:cNvPicPr>
          <p:nvPr/>
        </p:nvPicPr>
        <p:blipFill>
          <a:blip r:embed="rId6"/>
          <a:stretch>
            <a:fillRect/>
          </a:stretch>
        </p:blipFill>
        <p:spPr>
          <a:xfrm>
            <a:off x="10896746" y="5345166"/>
            <a:ext cx="854823" cy="707900"/>
          </a:xfrm>
          <a:prstGeom prst="rect">
            <a:avLst/>
          </a:prstGeom>
        </p:spPr>
      </p:pic>
      <p:pic>
        <p:nvPicPr>
          <p:cNvPr id="93" name="Picture 92">
            <a:extLst>
              <a:ext uri="{FF2B5EF4-FFF2-40B4-BE49-F238E27FC236}">
                <a16:creationId xmlns:a16="http://schemas.microsoft.com/office/drawing/2014/main" id="{1692180F-0B70-47F8-A0EA-22148B55786C}"/>
              </a:ext>
            </a:extLst>
          </p:cNvPr>
          <p:cNvPicPr>
            <a:picLocks noChangeAspect="1"/>
          </p:cNvPicPr>
          <p:nvPr/>
        </p:nvPicPr>
        <p:blipFill>
          <a:blip r:embed="rId7"/>
          <a:stretch>
            <a:fillRect/>
          </a:stretch>
        </p:blipFill>
        <p:spPr>
          <a:xfrm>
            <a:off x="7048956" y="5060953"/>
            <a:ext cx="738956" cy="707900"/>
          </a:xfrm>
          <a:prstGeom prst="rect">
            <a:avLst/>
          </a:prstGeom>
        </p:spPr>
      </p:pic>
      <p:pic>
        <p:nvPicPr>
          <p:cNvPr id="7" name="Picture 6">
            <a:extLst>
              <a:ext uri="{FF2B5EF4-FFF2-40B4-BE49-F238E27FC236}">
                <a16:creationId xmlns:a16="http://schemas.microsoft.com/office/drawing/2014/main" id="{75A80E65-7CEA-4B7E-AF26-373A4007D9AD}"/>
              </a:ext>
            </a:extLst>
          </p:cNvPr>
          <p:cNvPicPr>
            <a:picLocks noChangeAspect="1"/>
          </p:cNvPicPr>
          <p:nvPr/>
        </p:nvPicPr>
        <p:blipFill>
          <a:blip r:embed="rId8"/>
          <a:stretch>
            <a:fillRect/>
          </a:stretch>
        </p:blipFill>
        <p:spPr>
          <a:xfrm>
            <a:off x="9505008" y="4831611"/>
            <a:ext cx="2101628" cy="523220"/>
          </a:xfrm>
          <a:prstGeom prst="rect">
            <a:avLst/>
          </a:prstGeom>
        </p:spPr>
      </p:pic>
      <p:pic>
        <p:nvPicPr>
          <p:cNvPr id="9" name="Picture 8">
            <a:extLst>
              <a:ext uri="{FF2B5EF4-FFF2-40B4-BE49-F238E27FC236}">
                <a16:creationId xmlns:a16="http://schemas.microsoft.com/office/drawing/2014/main" id="{9E241EE1-CD32-4FD5-9750-DE2B700D2D63}"/>
              </a:ext>
            </a:extLst>
          </p:cNvPr>
          <p:cNvPicPr>
            <a:picLocks noChangeAspect="1"/>
          </p:cNvPicPr>
          <p:nvPr/>
        </p:nvPicPr>
        <p:blipFill>
          <a:blip r:embed="rId9"/>
          <a:stretch>
            <a:fillRect/>
          </a:stretch>
        </p:blipFill>
        <p:spPr>
          <a:xfrm>
            <a:off x="7813817" y="5485068"/>
            <a:ext cx="2173331" cy="424299"/>
          </a:xfrm>
          <a:prstGeom prst="rect">
            <a:avLst/>
          </a:prstGeom>
        </p:spPr>
      </p:pic>
      <p:pic>
        <p:nvPicPr>
          <p:cNvPr id="18" name="Picture 17">
            <a:extLst>
              <a:ext uri="{FF2B5EF4-FFF2-40B4-BE49-F238E27FC236}">
                <a16:creationId xmlns:a16="http://schemas.microsoft.com/office/drawing/2014/main" id="{6DF66EDC-B092-4FC1-ADB4-7A9FF2FA5EAF}"/>
              </a:ext>
            </a:extLst>
          </p:cNvPr>
          <p:cNvPicPr>
            <a:picLocks noChangeAspect="1"/>
          </p:cNvPicPr>
          <p:nvPr/>
        </p:nvPicPr>
        <p:blipFill>
          <a:blip r:embed="rId10"/>
          <a:stretch>
            <a:fillRect/>
          </a:stretch>
        </p:blipFill>
        <p:spPr>
          <a:xfrm>
            <a:off x="10041922" y="5487829"/>
            <a:ext cx="854824" cy="447675"/>
          </a:xfrm>
          <a:prstGeom prst="rect">
            <a:avLst/>
          </a:prstGeom>
        </p:spPr>
      </p:pic>
      <p:pic>
        <p:nvPicPr>
          <p:cNvPr id="94" name="Picture 93">
            <a:extLst>
              <a:ext uri="{FF2B5EF4-FFF2-40B4-BE49-F238E27FC236}">
                <a16:creationId xmlns:a16="http://schemas.microsoft.com/office/drawing/2014/main" id="{27F1F4E2-A41C-4AF6-A823-6FEA3FFA298F}"/>
              </a:ext>
            </a:extLst>
          </p:cNvPr>
          <p:cNvPicPr>
            <a:picLocks noChangeAspect="1"/>
          </p:cNvPicPr>
          <p:nvPr/>
        </p:nvPicPr>
        <p:blipFill>
          <a:blip r:embed="rId10"/>
          <a:stretch>
            <a:fillRect/>
          </a:stretch>
        </p:blipFill>
        <p:spPr>
          <a:xfrm>
            <a:off x="10041922" y="5485068"/>
            <a:ext cx="854824" cy="447675"/>
          </a:xfrm>
          <a:prstGeom prst="rect">
            <a:avLst/>
          </a:prstGeom>
        </p:spPr>
      </p:pic>
      <p:graphicFrame>
        <p:nvGraphicFramePr>
          <p:cNvPr id="3" name="Diagram 2">
            <a:extLst>
              <a:ext uri="{FF2B5EF4-FFF2-40B4-BE49-F238E27FC236}">
                <a16:creationId xmlns:a16="http://schemas.microsoft.com/office/drawing/2014/main" id="{6768CF00-D0B6-4F46-8DE3-954F4CFB94BB}"/>
              </a:ext>
            </a:extLst>
          </p:cNvPr>
          <p:cNvGraphicFramePr/>
          <p:nvPr>
            <p:extLst>
              <p:ext uri="{D42A27DB-BD31-4B8C-83A1-F6EECF244321}">
                <p14:modId xmlns:p14="http://schemas.microsoft.com/office/powerpoint/2010/main" val="3635806498"/>
              </p:ext>
            </p:extLst>
          </p:nvPr>
        </p:nvGraphicFramePr>
        <p:xfrm>
          <a:off x="133864" y="-285349"/>
          <a:ext cx="11675677" cy="508482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340422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F4FA-3724-467B-9403-D6733D92637B}"/>
              </a:ext>
            </a:extLst>
          </p:cNvPr>
          <p:cNvSpPr>
            <a:spLocks noGrp="1"/>
          </p:cNvSpPr>
          <p:nvPr>
            <p:ph type="title"/>
          </p:nvPr>
        </p:nvSpPr>
        <p:spPr/>
        <p:txBody>
          <a:bodyPr/>
          <a:lstStyle/>
          <a:p>
            <a:r>
              <a:rPr lang="en-US" dirty="0"/>
              <a:t>Technology Architecture</a:t>
            </a:r>
          </a:p>
        </p:txBody>
      </p:sp>
      <p:pic>
        <p:nvPicPr>
          <p:cNvPr id="3" name="Picture 2">
            <a:extLst>
              <a:ext uri="{FF2B5EF4-FFF2-40B4-BE49-F238E27FC236}">
                <a16:creationId xmlns:a16="http://schemas.microsoft.com/office/drawing/2014/main" id="{F0E402AD-484B-4662-9247-34E975B33035}"/>
              </a:ext>
            </a:extLst>
          </p:cNvPr>
          <p:cNvPicPr>
            <a:picLocks noChangeAspect="1"/>
          </p:cNvPicPr>
          <p:nvPr/>
        </p:nvPicPr>
        <p:blipFill>
          <a:blip r:embed="rId2"/>
          <a:stretch>
            <a:fillRect/>
          </a:stretch>
        </p:blipFill>
        <p:spPr>
          <a:xfrm>
            <a:off x="10929676" y="0"/>
            <a:ext cx="1262324" cy="1258580"/>
          </a:xfrm>
          <a:prstGeom prst="rect">
            <a:avLst/>
          </a:prstGeom>
        </p:spPr>
      </p:pic>
      <p:pic>
        <p:nvPicPr>
          <p:cNvPr id="4" name="Picture 3">
            <a:extLst>
              <a:ext uri="{FF2B5EF4-FFF2-40B4-BE49-F238E27FC236}">
                <a16:creationId xmlns:a16="http://schemas.microsoft.com/office/drawing/2014/main" id="{E3D3808B-2D56-4EC8-AF07-CEDEB98DA917}"/>
              </a:ext>
            </a:extLst>
          </p:cNvPr>
          <p:cNvPicPr>
            <a:picLocks noChangeAspect="1"/>
          </p:cNvPicPr>
          <p:nvPr/>
        </p:nvPicPr>
        <p:blipFill>
          <a:blip r:embed="rId3"/>
          <a:stretch>
            <a:fillRect/>
          </a:stretch>
        </p:blipFill>
        <p:spPr>
          <a:xfrm>
            <a:off x="96520" y="1646065"/>
            <a:ext cx="11776612" cy="4701195"/>
          </a:xfrm>
          <a:prstGeom prst="rect">
            <a:avLst/>
          </a:prstGeom>
        </p:spPr>
      </p:pic>
    </p:spTree>
    <p:extLst>
      <p:ext uri="{BB962C8B-B14F-4D97-AF65-F5344CB8AC3E}">
        <p14:creationId xmlns:p14="http://schemas.microsoft.com/office/powerpoint/2010/main" val="3995593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3810-D87C-42A9-8053-6E39021578D1}"/>
              </a:ext>
            </a:extLst>
          </p:cNvPr>
          <p:cNvSpPr>
            <a:spLocks noGrp="1"/>
          </p:cNvSpPr>
          <p:nvPr>
            <p:ph type="title"/>
          </p:nvPr>
        </p:nvSpPr>
        <p:spPr/>
        <p:txBody>
          <a:bodyPr/>
          <a:lstStyle/>
          <a:p>
            <a:r>
              <a:rPr lang="en-US" b="1" dirty="0"/>
              <a:t>Sample</a:t>
            </a:r>
            <a:r>
              <a:rPr lang="en-US" dirty="0"/>
              <a:t> </a:t>
            </a:r>
            <a:r>
              <a:rPr lang="en-US" b="1" dirty="0"/>
              <a:t>Voice Journey</a:t>
            </a:r>
            <a:br>
              <a:rPr lang="en-US" b="1" dirty="0"/>
            </a:br>
            <a:endParaRPr lang="en-US" b="1" dirty="0"/>
          </a:p>
        </p:txBody>
      </p:sp>
      <p:sp>
        <p:nvSpPr>
          <p:cNvPr id="3" name="Text Placeholder 2">
            <a:extLst>
              <a:ext uri="{FF2B5EF4-FFF2-40B4-BE49-F238E27FC236}">
                <a16:creationId xmlns:a16="http://schemas.microsoft.com/office/drawing/2014/main" id="{38DF4112-8D2B-45FF-A301-2D402E4E3B35}"/>
              </a:ext>
            </a:extLst>
          </p:cNvPr>
          <p:cNvSpPr>
            <a:spLocks noGrp="1"/>
          </p:cNvSpPr>
          <p:nvPr>
            <p:ph type="body" sz="quarter" idx="10"/>
          </p:nvPr>
        </p:nvSpPr>
        <p:spPr>
          <a:xfrm>
            <a:off x="1885071" y="979286"/>
            <a:ext cx="9608117" cy="5678362"/>
          </a:xfrm>
        </p:spPr>
        <p:txBody>
          <a:bodyPr>
            <a:normAutofit fontScale="92500" lnSpcReduction="20000"/>
          </a:bodyPr>
          <a:lstStyle/>
          <a:p>
            <a:r>
              <a:rPr lang="en-US" dirty="0">
                <a:solidFill>
                  <a:schemeClr val="accent2"/>
                </a:solidFill>
              </a:rPr>
              <a:t>User</a:t>
            </a:r>
            <a:r>
              <a:rPr lang="en-US" dirty="0"/>
              <a:t>:  Hey Google, Talk to ELC HackwithPink.</a:t>
            </a:r>
          </a:p>
          <a:p>
            <a:pPr>
              <a:lnSpc>
                <a:spcPct val="120000"/>
              </a:lnSpc>
            </a:pPr>
            <a:r>
              <a:rPr lang="en-US" dirty="0">
                <a:solidFill>
                  <a:schemeClr val="accent1"/>
                </a:solidFill>
              </a:rPr>
              <a:t>Bot</a:t>
            </a:r>
            <a:r>
              <a:rPr lang="en-US" dirty="0"/>
              <a:t>: Welcome Sophia! Hope you are doing well. How can we assist you today?</a:t>
            </a:r>
          </a:p>
          <a:p>
            <a:endParaRPr lang="en-US" dirty="0">
              <a:solidFill>
                <a:schemeClr val="accent2"/>
              </a:solidFill>
            </a:endParaRPr>
          </a:p>
          <a:p>
            <a:r>
              <a:rPr lang="en-US" dirty="0">
                <a:solidFill>
                  <a:schemeClr val="accent2"/>
                </a:solidFill>
              </a:rPr>
              <a:t>User</a:t>
            </a:r>
            <a:r>
              <a:rPr lang="en-US" dirty="0"/>
              <a:t>: What can I ask? </a:t>
            </a:r>
          </a:p>
          <a:p>
            <a:r>
              <a:rPr lang="en-US" sz="1800" dirty="0">
                <a:solidFill>
                  <a:schemeClr val="accent1"/>
                </a:solidFill>
              </a:rPr>
              <a:t>Bot</a:t>
            </a:r>
            <a:r>
              <a:rPr lang="en-US" dirty="0">
                <a:solidFill>
                  <a:schemeClr val="accent2"/>
                </a:solidFill>
              </a:rPr>
              <a:t>: </a:t>
            </a:r>
            <a:r>
              <a:rPr lang="en-US" sz="1800" dirty="0"/>
              <a:t>You can ask me about your queries regarding Breast Cancer, its symptoms, precautions to be taken, treatments and nearby hospital facilities. I can also help you with personalized predictions if you submit me answers for few questions?</a:t>
            </a:r>
          </a:p>
          <a:p>
            <a:r>
              <a:rPr lang="en-US" dirty="0">
                <a:solidFill>
                  <a:schemeClr val="accent2"/>
                </a:solidFill>
              </a:rPr>
              <a:t>User</a:t>
            </a:r>
            <a:r>
              <a:rPr lang="en-US" dirty="0"/>
              <a:t>: ok. Can you help me with the personalized prediction?</a:t>
            </a:r>
          </a:p>
          <a:p>
            <a:endParaRPr lang="en-US" dirty="0">
              <a:solidFill>
                <a:schemeClr val="accent1"/>
              </a:solidFill>
            </a:endParaRPr>
          </a:p>
          <a:p>
            <a:r>
              <a:rPr lang="en-US" dirty="0">
                <a:solidFill>
                  <a:schemeClr val="accent1"/>
                </a:solidFill>
              </a:rPr>
              <a:t>Bot</a:t>
            </a:r>
            <a:r>
              <a:rPr lang="en-US" dirty="0"/>
              <a:t>: Sure. I will now ask you few questions based on which I will tell you your probability of having this disease. Shall we proceed?</a:t>
            </a:r>
            <a:endParaRPr lang="en-US" dirty="0">
              <a:solidFill>
                <a:schemeClr val="accent2"/>
              </a:solidFill>
            </a:endParaRPr>
          </a:p>
          <a:p>
            <a:r>
              <a:rPr lang="en-US" dirty="0">
                <a:solidFill>
                  <a:schemeClr val="accent2"/>
                </a:solidFill>
              </a:rPr>
              <a:t>User</a:t>
            </a:r>
            <a:r>
              <a:rPr lang="en-US" dirty="0"/>
              <a:t>: Yes</a:t>
            </a:r>
          </a:p>
          <a:p>
            <a:endParaRPr lang="en-US" dirty="0"/>
          </a:p>
          <a:p>
            <a:r>
              <a:rPr lang="en-US" dirty="0">
                <a:solidFill>
                  <a:schemeClr val="accent1"/>
                </a:solidFill>
              </a:rPr>
              <a:t>Bot</a:t>
            </a:r>
            <a:r>
              <a:rPr lang="en-US" dirty="0"/>
              <a:t>: What is your age?</a:t>
            </a:r>
            <a:endParaRPr lang="en-US" dirty="0">
              <a:solidFill>
                <a:schemeClr val="accent2"/>
              </a:solidFill>
            </a:endParaRPr>
          </a:p>
          <a:p>
            <a:r>
              <a:rPr lang="en-US" dirty="0">
                <a:solidFill>
                  <a:schemeClr val="accent2"/>
                </a:solidFill>
              </a:rPr>
              <a:t>User</a:t>
            </a:r>
            <a:r>
              <a:rPr lang="en-US" dirty="0"/>
              <a:t>: 46</a:t>
            </a:r>
          </a:p>
          <a:p>
            <a:r>
              <a:rPr lang="en-US" dirty="0">
                <a:solidFill>
                  <a:schemeClr val="accent1"/>
                </a:solidFill>
              </a:rPr>
              <a:t>Bot</a:t>
            </a:r>
            <a:r>
              <a:rPr lang="en-US" dirty="0"/>
              <a:t>: Do you drink alcohol?</a:t>
            </a:r>
          </a:p>
          <a:p>
            <a:r>
              <a:rPr lang="en-US" dirty="0">
                <a:solidFill>
                  <a:schemeClr val="accent2"/>
                </a:solidFill>
              </a:rPr>
              <a:t>User</a:t>
            </a:r>
            <a:r>
              <a:rPr lang="en-US" dirty="0"/>
              <a:t>: Yes.</a:t>
            </a:r>
          </a:p>
          <a:p>
            <a:r>
              <a:rPr lang="en-US" dirty="0">
                <a:solidFill>
                  <a:schemeClr val="accent1"/>
                </a:solidFill>
              </a:rPr>
              <a:t>Bot</a:t>
            </a:r>
            <a:r>
              <a:rPr lang="en-US" dirty="0"/>
              <a:t>: Do you have a personal history of breast condition like a breast biopsy that found lobular carcinoma in situ (LCIS) or atypical hyperplasia of the breast,?</a:t>
            </a:r>
          </a:p>
          <a:p>
            <a:pPr marL="0" indent="0">
              <a:buNone/>
            </a:pPr>
            <a:endParaRPr lang="en-US" dirty="0"/>
          </a:p>
          <a:p>
            <a:endParaRPr lang="en-US" dirty="0"/>
          </a:p>
        </p:txBody>
      </p:sp>
      <p:cxnSp>
        <p:nvCxnSpPr>
          <p:cNvPr id="6" name="Straight Connector 5">
            <a:extLst>
              <a:ext uri="{FF2B5EF4-FFF2-40B4-BE49-F238E27FC236}">
                <a16:creationId xmlns:a16="http://schemas.microsoft.com/office/drawing/2014/main" id="{4DFD2CEF-4EB6-4D79-BC43-7EF0A13C955F}"/>
              </a:ext>
            </a:extLst>
          </p:cNvPr>
          <p:cNvCxnSpPr/>
          <p:nvPr/>
        </p:nvCxnSpPr>
        <p:spPr>
          <a:xfrm>
            <a:off x="2023403" y="4513746"/>
            <a:ext cx="960823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161162D-2313-452E-BBDD-68E503DA09EA}"/>
              </a:ext>
            </a:extLst>
          </p:cNvPr>
          <p:cNvSpPr txBox="1"/>
          <p:nvPr/>
        </p:nvSpPr>
        <p:spPr>
          <a:xfrm>
            <a:off x="354672" y="931558"/>
            <a:ext cx="1492313" cy="923330"/>
          </a:xfrm>
          <a:prstGeom prst="rect">
            <a:avLst/>
          </a:prstGeom>
          <a:noFill/>
          <a:ln>
            <a:solidFill>
              <a:schemeClr val="accent2">
                <a:lumMod val="75000"/>
              </a:schemeClr>
            </a:solidFill>
          </a:ln>
        </p:spPr>
        <p:txBody>
          <a:bodyPr wrap="square" rtlCol="0">
            <a:spAutoFit/>
          </a:bodyPr>
          <a:lstStyle/>
          <a:p>
            <a:r>
              <a:rPr lang="en-US" dirty="0"/>
              <a:t>Personalized Welcome Greeting</a:t>
            </a:r>
          </a:p>
        </p:txBody>
      </p:sp>
      <p:sp>
        <p:nvSpPr>
          <p:cNvPr id="10" name="TextBox 9">
            <a:extLst>
              <a:ext uri="{FF2B5EF4-FFF2-40B4-BE49-F238E27FC236}">
                <a16:creationId xmlns:a16="http://schemas.microsoft.com/office/drawing/2014/main" id="{48DDB84E-1DAA-4EEB-8F9C-13D726C0C969}"/>
              </a:ext>
            </a:extLst>
          </p:cNvPr>
          <p:cNvSpPr txBox="1"/>
          <p:nvPr/>
        </p:nvSpPr>
        <p:spPr>
          <a:xfrm>
            <a:off x="329573" y="4995469"/>
            <a:ext cx="1517411" cy="923330"/>
          </a:xfrm>
          <a:prstGeom prst="rect">
            <a:avLst/>
          </a:prstGeom>
          <a:noFill/>
          <a:ln>
            <a:solidFill>
              <a:schemeClr val="accent2">
                <a:lumMod val="75000"/>
              </a:schemeClr>
            </a:solidFill>
          </a:ln>
        </p:spPr>
        <p:txBody>
          <a:bodyPr wrap="square" rtlCol="0">
            <a:spAutoFit/>
          </a:bodyPr>
          <a:lstStyle/>
          <a:p>
            <a:r>
              <a:rPr lang="en-US" dirty="0"/>
              <a:t>Questionnaire to Detect Probability</a:t>
            </a:r>
          </a:p>
        </p:txBody>
      </p:sp>
      <p:sp>
        <p:nvSpPr>
          <p:cNvPr id="12" name="TextBox 11">
            <a:extLst>
              <a:ext uri="{FF2B5EF4-FFF2-40B4-BE49-F238E27FC236}">
                <a16:creationId xmlns:a16="http://schemas.microsoft.com/office/drawing/2014/main" id="{AC27A13C-D490-4C77-8E7D-4C66438EBE5E}"/>
              </a:ext>
            </a:extLst>
          </p:cNvPr>
          <p:cNvSpPr txBox="1"/>
          <p:nvPr/>
        </p:nvSpPr>
        <p:spPr>
          <a:xfrm>
            <a:off x="254309" y="3606209"/>
            <a:ext cx="1492313" cy="646331"/>
          </a:xfrm>
          <a:prstGeom prst="rect">
            <a:avLst/>
          </a:prstGeom>
          <a:noFill/>
          <a:ln>
            <a:solidFill>
              <a:schemeClr val="accent2">
                <a:lumMod val="75000"/>
              </a:schemeClr>
            </a:solidFill>
          </a:ln>
        </p:spPr>
        <p:txBody>
          <a:bodyPr wrap="square" rtlCol="0">
            <a:spAutoFit/>
          </a:bodyPr>
          <a:lstStyle/>
          <a:p>
            <a:r>
              <a:rPr lang="en-US" dirty="0"/>
              <a:t>Consent Management</a:t>
            </a:r>
          </a:p>
        </p:txBody>
      </p:sp>
      <p:pic>
        <p:nvPicPr>
          <p:cNvPr id="13" name="Picture 12">
            <a:extLst>
              <a:ext uri="{FF2B5EF4-FFF2-40B4-BE49-F238E27FC236}">
                <a16:creationId xmlns:a16="http://schemas.microsoft.com/office/drawing/2014/main" id="{D85B0DF4-9F06-4132-87BB-B1CB3E10B713}"/>
              </a:ext>
            </a:extLst>
          </p:cNvPr>
          <p:cNvPicPr>
            <a:picLocks noChangeAspect="1"/>
          </p:cNvPicPr>
          <p:nvPr/>
        </p:nvPicPr>
        <p:blipFill>
          <a:blip r:embed="rId2"/>
          <a:stretch>
            <a:fillRect/>
          </a:stretch>
        </p:blipFill>
        <p:spPr>
          <a:xfrm>
            <a:off x="10929676" y="0"/>
            <a:ext cx="1262324" cy="1258580"/>
          </a:xfrm>
          <a:prstGeom prst="rect">
            <a:avLst/>
          </a:prstGeom>
        </p:spPr>
      </p:pic>
      <p:cxnSp>
        <p:nvCxnSpPr>
          <p:cNvPr id="14" name="Straight Connector 13">
            <a:extLst>
              <a:ext uri="{FF2B5EF4-FFF2-40B4-BE49-F238E27FC236}">
                <a16:creationId xmlns:a16="http://schemas.microsoft.com/office/drawing/2014/main" id="{7C7D9412-D297-4164-9EAA-3F26C8B7212E}"/>
              </a:ext>
            </a:extLst>
          </p:cNvPr>
          <p:cNvCxnSpPr/>
          <p:nvPr/>
        </p:nvCxnSpPr>
        <p:spPr>
          <a:xfrm>
            <a:off x="2023403" y="1854888"/>
            <a:ext cx="960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C8FE71-6ACD-4CD2-813B-143CE03F27CB}"/>
              </a:ext>
            </a:extLst>
          </p:cNvPr>
          <p:cNvSpPr txBox="1"/>
          <p:nvPr/>
        </p:nvSpPr>
        <p:spPr>
          <a:xfrm>
            <a:off x="354671" y="2225359"/>
            <a:ext cx="1492313" cy="369332"/>
          </a:xfrm>
          <a:prstGeom prst="rect">
            <a:avLst/>
          </a:prstGeom>
          <a:noFill/>
          <a:ln>
            <a:solidFill>
              <a:schemeClr val="accent2">
                <a:lumMod val="75000"/>
              </a:schemeClr>
            </a:solidFill>
          </a:ln>
        </p:spPr>
        <p:txBody>
          <a:bodyPr wrap="square" rtlCol="0">
            <a:spAutoFit/>
          </a:bodyPr>
          <a:lstStyle/>
          <a:p>
            <a:r>
              <a:rPr lang="en-US" dirty="0"/>
              <a:t>About the Bot</a:t>
            </a:r>
          </a:p>
        </p:txBody>
      </p:sp>
      <p:cxnSp>
        <p:nvCxnSpPr>
          <p:cNvPr id="15" name="Straight Connector 14">
            <a:extLst>
              <a:ext uri="{FF2B5EF4-FFF2-40B4-BE49-F238E27FC236}">
                <a16:creationId xmlns:a16="http://schemas.microsoft.com/office/drawing/2014/main" id="{D140DF14-97EB-467E-8F98-0F325CA25665}"/>
              </a:ext>
            </a:extLst>
          </p:cNvPr>
          <p:cNvCxnSpPr/>
          <p:nvPr/>
        </p:nvCxnSpPr>
        <p:spPr>
          <a:xfrm>
            <a:off x="2023403" y="3424672"/>
            <a:ext cx="960823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99028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3810-D87C-42A9-8053-6E39021578D1}"/>
              </a:ext>
            </a:extLst>
          </p:cNvPr>
          <p:cNvSpPr>
            <a:spLocks noGrp="1"/>
          </p:cNvSpPr>
          <p:nvPr>
            <p:ph type="title"/>
          </p:nvPr>
        </p:nvSpPr>
        <p:spPr/>
        <p:txBody>
          <a:bodyPr/>
          <a:lstStyle/>
          <a:p>
            <a:r>
              <a:rPr lang="en-US" b="1" dirty="0"/>
              <a:t>Sample</a:t>
            </a:r>
            <a:r>
              <a:rPr lang="en-US" dirty="0"/>
              <a:t> </a:t>
            </a:r>
            <a:r>
              <a:rPr lang="en-US" b="1" dirty="0"/>
              <a:t>Voice Journey -Continued</a:t>
            </a:r>
            <a:br>
              <a:rPr lang="en-US" b="1" dirty="0"/>
            </a:br>
            <a:endParaRPr lang="en-US" b="1" dirty="0"/>
          </a:p>
        </p:txBody>
      </p:sp>
      <p:sp>
        <p:nvSpPr>
          <p:cNvPr id="3" name="Text Placeholder 2">
            <a:extLst>
              <a:ext uri="{FF2B5EF4-FFF2-40B4-BE49-F238E27FC236}">
                <a16:creationId xmlns:a16="http://schemas.microsoft.com/office/drawing/2014/main" id="{38DF4112-8D2B-45FF-A301-2D402E4E3B35}"/>
              </a:ext>
            </a:extLst>
          </p:cNvPr>
          <p:cNvSpPr>
            <a:spLocks noGrp="1"/>
          </p:cNvSpPr>
          <p:nvPr>
            <p:ph type="body" sz="quarter" idx="10"/>
          </p:nvPr>
        </p:nvSpPr>
        <p:spPr>
          <a:xfrm>
            <a:off x="1885071" y="979286"/>
            <a:ext cx="9608117" cy="5678362"/>
          </a:xfrm>
        </p:spPr>
        <p:txBody>
          <a:bodyPr>
            <a:normAutofit fontScale="85000" lnSpcReduction="20000"/>
          </a:bodyPr>
          <a:lstStyle/>
          <a:p>
            <a:r>
              <a:rPr lang="en-US" dirty="0">
                <a:solidFill>
                  <a:schemeClr val="accent2"/>
                </a:solidFill>
              </a:rPr>
              <a:t>User </a:t>
            </a:r>
            <a:r>
              <a:rPr lang="en-US" dirty="0"/>
              <a:t>: No.</a:t>
            </a:r>
          </a:p>
          <a:p>
            <a:r>
              <a:rPr lang="en-US" dirty="0">
                <a:solidFill>
                  <a:schemeClr val="accent1"/>
                </a:solidFill>
              </a:rPr>
              <a:t>Bot</a:t>
            </a:r>
            <a:r>
              <a:rPr lang="en-US" dirty="0"/>
              <a:t>: Do you have a personal or family history of breast cancer?</a:t>
            </a:r>
          </a:p>
          <a:p>
            <a:r>
              <a:rPr lang="en-US" dirty="0">
                <a:solidFill>
                  <a:schemeClr val="accent2"/>
                </a:solidFill>
              </a:rPr>
              <a:t>User </a:t>
            </a:r>
            <a:r>
              <a:rPr lang="en-US" dirty="0"/>
              <a:t>: No.</a:t>
            </a:r>
          </a:p>
          <a:p>
            <a:r>
              <a:rPr lang="en-US" dirty="0">
                <a:solidFill>
                  <a:schemeClr val="accent1"/>
                </a:solidFill>
              </a:rPr>
              <a:t>Bot</a:t>
            </a:r>
            <a:r>
              <a:rPr lang="en-US" dirty="0"/>
              <a:t>: Did you received any radiation treatments to your chest as a child or young adult?</a:t>
            </a:r>
          </a:p>
          <a:p>
            <a:r>
              <a:rPr lang="en-US" dirty="0">
                <a:solidFill>
                  <a:schemeClr val="accent2"/>
                </a:solidFill>
              </a:rPr>
              <a:t>User </a:t>
            </a:r>
            <a:r>
              <a:rPr lang="en-US" dirty="0"/>
              <a:t>: No.</a:t>
            </a:r>
          </a:p>
          <a:p>
            <a:r>
              <a:rPr lang="en-US" dirty="0">
                <a:solidFill>
                  <a:schemeClr val="accent1"/>
                </a:solidFill>
              </a:rPr>
              <a:t>Bot</a:t>
            </a:r>
            <a:r>
              <a:rPr lang="en-US" dirty="0"/>
              <a:t>: What is your height in centimeters?</a:t>
            </a:r>
          </a:p>
          <a:p>
            <a:r>
              <a:rPr lang="en-US" dirty="0">
                <a:solidFill>
                  <a:schemeClr val="accent2"/>
                </a:solidFill>
              </a:rPr>
              <a:t>User </a:t>
            </a:r>
            <a:r>
              <a:rPr lang="en-US" dirty="0"/>
              <a:t>: 172.</a:t>
            </a:r>
          </a:p>
          <a:p>
            <a:r>
              <a:rPr lang="en-US" dirty="0">
                <a:solidFill>
                  <a:schemeClr val="accent1"/>
                </a:solidFill>
              </a:rPr>
              <a:t>Bot</a:t>
            </a:r>
            <a:r>
              <a:rPr lang="en-US" dirty="0"/>
              <a:t>: What is your weight in Pounds?</a:t>
            </a:r>
          </a:p>
          <a:p>
            <a:r>
              <a:rPr lang="en-US" dirty="0">
                <a:solidFill>
                  <a:schemeClr val="accent2"/>
                </a:solidFill>
              </a:rPr>
              <a:t>User </a:t>
            </a:r>
            <a:r>
              <a:rPr lang="en-US" dirty="0"/>
              <a:t>: 132.</a:t>
            </a:r>
          </a:p>
          <a:p>
            <a:r>
              <a:rPr lang="en-US" dirty="0">
                <a:solidFill>
                  <a:schemeClr val="accent1"/>
                </a:solidFill>
              </a:rPr>
              <a:t>Bot</a:t>
            </a:r>
            <a:r>
              <a:rPr lang="en-US" dirty="0"/>
              <a:t>: What was your age when you had your first child?</a:t>
            </a:r>
            <a:endParaRPr lang="en-US" dirty="0">
              <a:solidFill>
                <a:schemeClr val="accent2"/>
              </a:solidFill>
            </a:endParaRPr>
          </a:p>
          <a:p>
            <a:r>
              <a:rPr lang="en-US" dirty="0">
                <a:solidFill>
                  <a:schemeClr val="accent2"/>
                </a:solidFill>
              </a:rPr>
              <a:t>User</a:t>
            </a:r>
            <a:r>
              <a:rPr lang="en-US" dirty="0"/>
              <a:t>: 37.</a:t>
            </a:r>
          </a:p>
          <a:p>
            <a:r>
              <a:rPr lang="en-US" dirty="0">
                <a:solidFill>
                  <a:schemeClr val="accent1"/>
                </a:solidFill>
              </a:rPr>
              <a:t>Bot</a:t>
            </a:r>
            <a:r>
              <a:rPr lang="en-US" dirty="0"/>
              <a:t>: What was your age when your period started?</a:t>
            </a:r>
          </a:p>
          <a:p>
            <a:r>
              <a:rPr lang="en-US" dirty="0">
                <a:solidFill>
                  <a:schemeClr val="accent2"/>
                </a:solidFill>
              </a:rPr>
              <a:t>User</a:t>
            </a:r>
            <a:r>
              <a:rPr lang="en-US" dirty="0"/>
              <a:t>: 12.</a:t>
            </a:r>
          </a:p>
          <a:p>
            <a:r>
              <a:rPr lang="en-US" dirty="0">
                <a:solidFill>
                  <a:schemeClr val="accent1"/>
                </a:solidFill>
              </a:rPr>
              <a:t>Bot</a:t>
            </a:r>
            <a:r>
              <a:rPr lang="en-US" dirty="0"/>
              <a:t>: Thank you Sophia for the information. Based on the present data survey reports, You have 19% chances of having Breast Cancer. Please consult a nearby doctor. Would you like to help you find one?</a:t>
            </a:r>
          </a:p>
          <a:p>
            <a:r>
              <a:rPr lang="en-US" dirty="0">
                <a:solidFill>
                  <a:schemeClr val="accent2"/>
                </a:solidFill>
              </a:rPr>
              <a:t>User </a:t>
            </a:r>
            <a:r>
              <a:rPr lang="en-US" dirty="0"/>
              <a:t>: No.</a:t>
            </a:r>
          </a:p>
          <a:p>
            <a:r>
              <a:rPr lang="en-US" dirty="0">
                <a:solidFill>
                  <a:schemeClr val="accent1"/>
                </a:solidFill>
              </a:rPr>
              <a:t>Bot</a:t>
            </a:r>
            <a:r>
              <a:rPr lang="en-US" dirty="0"/>
              <a:t>: Ok. Is there anything else I could help you with?</a:t>
            </a:r>
          </a:p>
          <a:p>
            <a:r>
              <a:rPr lang="en-US" dirty="0">
                <a:solidFill>
                  <a:schemeClr val="accent2"/>
                </a:solidFill>
              </a:rPr>
              <a:t>User </a:t>
            </a:r>
            <a:r>
              <a:rPr lang="en-US" dirty="0"/>
              <a:t>: No. Goodbye!</a:t>
            </a:r>
          </a:p>
          <a:p>
            <a:r>
              <a:rPr lang="en-US" dirty="0">
                <a:solidFill>
                  <a:schemeClr val="accent1"/>
                </a:solidFill>
              </a:rPr>
              <a:t>Bot </a:t>
            </a:r>
            <a:r>
              <a:rPr lang="en-US" dirty="0"/>
              <a:t>: Thank You. Good Day!</a:t>
            </a:r>
          </a:p>
          <a:p>
            <a:endParaRPr lang="en-US" dirty="0"/>
          </a:p>
          <a:p>
            <a:endParaRPr lang="en-US" dirty="0"/>
          </a:p>
        </p:txBody>
      </p:sp>
      <p:sp>
        <p:nvSpPr>
          <p:cNvPr id="10" name="TextBox 9">
            <a:extLst>
              <a:ext uri="{FF2B5EF4-FFF2-40B4-BE49-F238E27FC236}">
                <a16:creationId xmlns:a16="http://schemas.microsoft.com/office/drawing/2014/main" id="{48DDB84E-1DAA-4EEB-8F9C-13D726C0C969}"/>
              </a:ext>
            </a:extLst>
          </p:cNvPr>
          <p:cNvSpPr txBox="1"/>
          <p:nvPr/>
        </p:nvSpPr>
        <p:spPr>
          <a:xfrm>
            <a:off x="263922" y="2205629"/>
            <a:ext cx="1517411" cy="923330"/>
          </a:xfrm>
          <a:prstGeom prst="rect">
            <a:avLst/>
          </a:prstGeom>
          <a:noFill/>
          <a:ln>
            <a:solidFill>
              <a:schemeClr val="accent2">
                <a:lumMod val="75000"/>
              </a:schemeClr>
            </a:solidFill>
          </a:ln>
        </p:spPr>
        <p:txBody>
          <a:bodyPr wrap="square" rtlCol="0">
            <a:spAutoFit/>
          </a:bodyPr>
          <a:lstStyle/>
          <a:p>
            <a:r>
              <a:rPr lang="en-US" dirty="0"/>
              <a:t>Questionnaire to Detect Probability</a:t>
            </a:r>
          </a:p>
        </p:txBody>
      </p:sp>
      <p:pic>
        <p:nvPicPr>
          <p:cNvPr id="13" name="Picture 12">
            <a:extLst>
              <a:ext uri="{FF2B5EF4-FFF2-40B4-BE49-F238E27FC236}">
                <a16:creationId xmlns:a16="http://schemas.microsoft.com/office/drawing/2014/main" id="{D85B0DF4-9F06-4132-87BB-B1CB3E10B713}"/>
              </a:ext>
            </a:extLst>
          </p:cNvPr>
          <p:cNvPicPr>
            <a:picLocks noChangeAspect="1"/>
          </p:cNvPicPr>
          <p:nvPr/>
        </p:nvPicPr>
        <p:blipFill>
          <a:blip r:embed="rId2"/>
          <a:stretch>
            <a:fillRect/>
          </a:stretch>
        </p:blipFill>
        <p:spPr>
          <a:xfrm>
            <a:off x="10929676" y="0"/>
            <a:ext cx="1262324" cy="1258580"/>
          </a:xfrm>
          <a:prstGeom prst="rect">
            <a:avLst/>
          </a:prstGeom>
        </p:spPr>
      </p:pic>
      <p:cxnSp>
        <p:nvCxnSpPr>
          <p:cNvPr id="6" name="Straight Connector 5">
            <a:extLst>
              <a:ext uri="{FF2B5EF4-FFF2-40B4-BE49-F238E27FC236}">
                <a16:creationId xmlns:a16="http://schemas.microsoft.com/office/drawing/2014/main" id="{6E50ED05-AD8F-4C30-A4C5-F7CE289FD086}"/>
              </a:ext>
            </a:extLst>
          </p:cNvPr>
          <p:cNvCxnSpPr/>
          <p:nvPr/>
        </p:nvCxnSpPr>
        <p:spPr>
          <a:xfrm>
            <a:off x="2051538" y="5850177"/>
            <a:ext cx="960823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6583A41-04AB-4A7B-96EE-252856CE8756}"/>
              </a:ext>
            </a:extLst>
          </p:cNvPr>
          <p:cNvSpPr txBox="1"/>
          <p:nvPr/>
        </p:nvSpPr>
        <p:spPr>
          <a:xfrm>
            <a:off x="263923" y="6001604"/>
            <a:ext cx="1517411" cy="369332"/>
          </a:xfrm>
          <a:prstGeom prst="rect">
            <a:avLst/>
          </a:prstGeom>
          <a:noFill/>
          <a:ln>
            <a:solidFill>
              <a:schemeClr val="accent2">
                <a:lumMod val="75000"/>
              </a:schemeClr>
            </a:solidFill>
          </a:ln>
        </p:spPr>
        <p:txBody>
          <a:bodyPr wrap="square" rtlCol="0">
            <a:spAutoFit/>
          </a:bodyPr>
          <a:lstStyle/>
          <a:p>
            <a:r>
              <a:rPr lang="en-US" dirty="0"/>
              <a:t>Graceful Exit</a:t>
            </a:r>
          </a:p>
        </p:txBody>
      </p:sp>
      <p:sp>
        <p:nvSpPr>
          <p:cNvPr id="4" name="TextBox 3">
            <a:extLst>
              <a:ext uri="{FF2B5EF4-FFF2-40B4-BE49-F238E27FC236}">
                <a16:creationId xmlns:a16="http://schemas.microsoft.com/office/drawing/2014/main" id="{B869BE31-AF82-45D3-8B68-6B9780C14FD4}"/>
              </a:ext>
            </a:extLst>
          </p:cNvPr>
          <p:cNvSpPr txBox="1"/>
          <p:nvPr/>
        </p:nvSpPr>
        <p:spPr>
          <a:xfrm>
            <a:off x="5041945" y="6517939"/>
            <a:ext cx="2259187" cy="369332"/>
          </a:xfrm>
          <a:prstGeom prst="rect">
            <a:avLst/>
          </a:prstGeom>
          <a:noFill/>
        </p:spPr>
        <p:txBody>
          <a:bodyPr wrap="square" rtlCol="0">
            <a:spAutoFit/>
          </a:bodyPr>
          <a:lstStyle/>
          <a:p>
            <a:r>
              <a:rPr lang="en-US" b="1" dirty="0">
                <a:solidFill>
                  <a:schemeClr val="accent2"/>
                </a:solidFill>
              </a:rPr>
              <a:t>*End of Conversation</a:t>
            </a:r>
          </a:p>
        </p:txBody>
      </p:sp>
    </p:spTree>
    <p:extLst>
      <p:ext uri="{BB962C8B-B14F-4D97-AF65-F5344CB8AC3E}">
        <p14:creationId xmlns:p14="http://schemas.microsoft.com/office/powerpoint/2010/main" val="24912773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7A7E-3E3D-4513-9454-29A03A164655}"/>
              </a:ext>
            </a:extLst>
          </p:cNvPr>
          <p:cNvSpPr>
            <a:spLocks noGrp="1"/>
          </p:cNvSpPr>
          <p:nvPr>
            <p:ph type="title"/>
          </p:nvPr>
        </p:nvSpPr>
        <p:spPr>
          <a:xfrm>
            <a:off x="96520" y="6895"/>
            <a:ext cx="11961616" cy="708469"/>
          </a:xfrm>
        </p:spPr>
        <p:txBody>
          <a:bodyPr/>
          <a:lstStyle/>
          <a:p>
            <a:r>
              <a:rPr lang="en-US" dirty="0"/>
              <a:t>Uniqueness</a:t>
            </a:r>
          </a:p>
        </p:txBody>
      </p:sp>
      <p:sp>
        <p:nvSpPr>
          <p:cNvPr id="3" name="Text Placeholder 7">
            <a:extLst>
              <a:ext uri="{FF2B5EF4-FFF2-40B4-BE49-F238E27FC236}">
                <a16:creationId xmlns:a16="http://schemas.microsoft.com/office/drawing/2014/main" id="{9F4F276E-6656-4230-92D5-382F79BF64CA}"/>
              </a:ext>
            </a:extLst>
          </p:cNvPr>
          <p:cNvSpPr txBox="1">
            <a:spLocks/>
          </p:cNvSpPr>
          <p:nvPr/>
        </p:nvSpPr>
        <p:spPr bwMode="auto">
          <a:xfrm rot="16200000">
            <a:off x="-307004" y="1949532"/>
            <a:ext cx="1127088" cy="320040"/>
          </a:xfrm>
          <a:prstGeom prst="rect">
            <a:avLst/>
          </a:prstGeom>
          <a:solidFill>
            <a:schemeClr val="accent2"/>
          </a:solidFill>
          <a:ln>
            <a:solidFill>
              <a:schemeClr val="accent2"/>
            </a:solidFill>
            <a:headEnd/>
            <a:tailEnd/>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eaLnBrk="0" hangingPunct="0">
              <a:spcBef>
                <a:spcPct val="20000"/>
              </a:spcBef>
              <a:buClr>
                <a:srgbClr val="000000"/>
              </a:buClr>
              <a:defRPr b="1">
                <a:solidFill>
                  <a:schemeClr val="bg1"/>
                </a:solidFill>
                <a:cs typeface="Calibri" pitchFamily="34" charset="0"/>
              </a:defRPr>
            </a:lvl1pPr>
          </a:lstStyle>
          <a:p>
            <a:pPr algn="ctr" defTabSz="914377"/>
            <a:r>
              <a:rPr lang="en-US" dirty="0">
                <a:solidFill>
                  <a:schemeClr val="tx1"/>
                </a:solidFill>
                <a:latin typeface="Calibri" panose="020F0502020204030204" pitchFamily="34" charset="0"/>
              </a:rPr>
              <a:t>Benefits</a:t>
            </a:r>
          </a:p>
        </p:txBody>
      </p:sp>
      <p:sp>
        <p:nvSpPr>
          <p:cNvPr id="4" name="Rectangle 3">
            <a:extLst>
              <a:ext uri="{FF2B5EF4-FFF2-40B4-BE49-F238E27FC236}">
                <a16:creationId xmlns:a16="http://schemas.microsoft.com/office/drawing/2014/main" id="{F79ED588-E4E9-4A3E-8E8B-A8940E73C02C}"/>
              </a:ext>
            </a:extLst>
          </p:cNvPr>
          <p:cNvSpPr/>
          <p:nvPr/>
        </p:nvSpPr>
        <p:spPr>
          <a:xfrm rot="5400000">
            <a:off x="2764552" y="-1459804"/>
            <a:ext cx="5795896" cy="1045990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7" name="TextBox 6">
            <a:extLst>
              <a:ext uri="{FF2B5EF4-FFF2-40B4-BE49-F238E27FC236}">
                <a16:creationId xmlns:a16="http://schemas.microsoft.com/office/drawing/2014/main" id="{B3F66A2F-5B80-4AA9-AA00-6E279444E8A2}"/>
              </a:ext>
            </a:extLst>
          </p:cNvPr>
          <p:cNvSpPr txBox="1"/>
          <p:nvPr/>
        </p:nvSpPr>
        <p:spPr>
          <a:xfrm>
            <a:off x="113994" y="1847942"/>
            <a:ext cx="2362200" cy="523220"/>
          </a:xfrm>
          <a:prstGeom prst="rect">
            <a:avLst/>
          </a:prstGeom>
          <a:noFill/>
        </p:spPr>
        <p:txBody>
          <a:bodyPr wrap="square" rtlCol="0">
            <a:spAutoFit/>
          </a:bodyPr>
          <a:lstStyle/>
          <a:p>
            <a:pPr algn="ctr"/>
            <a:r>
              <a:rPr lang="en-US" sz="1400" i="1" dirty="0">
                <a:solidFill>
                  <a:schemeClr val="accent2">
                    <a:lumMod val="50000"/>
                  </a:schemeClr>
                </a:solidFill>
                <a:latin typeface="Calibri" panose="020F0502020204030204" pitchFamily="34" charset="0"/>
              </a:rPr>
              <a:t>Find the Nearest</a:t>
            </a:r>
          </a:p>
          <a:p>
            <a:pPr algn="ctr"/>
            <a:r>
              <a:rPr lang="en-US" sz="1400" i="1" dirty="0">
                <a:solidFill>
                  <a:schemeClr val="accent2">
                    <a:lumMod val="50000"/>
                  </a:schemeClr>
                </a:solidFill>
                <a:latin typeface="Calibri" panose="020F0502020204030204" pitchFamily="34" charset="0"/>
              </a:rPr>
              <a:t> Medical Facility</a:t>
            </a:r>
          </a:p>
        </p:txBody>
      </p:sp>
      <p:sp>
        <p:nvSpPr>
          <p:cNvPr id="10" name="TextBox 9">
            <a:extLst>
              <a:ext uri="{FF2B5EF4-FFF2-40B4-BE49-F238E27FC236}">
                <a16:creationId xmlns:a16="http://schemas.microsoft.com/office/drawing/2014/main" id="{C7D71CC6-62D9-4152-AB50-8ECEA40F24E3}"/>
              </a:ext>
            </a:extLst>
          </p:cNvPr>
          <p:cNvSpPr txBox="1"/>
          <p:nvPr/>
        </p:nvSpPr>
        <p:spPr>
          <a:xfrm>
            <a:off x="226023" y="3351156"/>
            <a:ext cx="2089484" cy="461665"/>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Get Awareness </a:t>
            </a:r>
          </a:p>
          <a:p>
            <a:endParaRPr lang="en-US" sz="1200" dirty="0">
              <a:latin typeface="Calibri" panose="020F0502020204030204" pitchFamily="34" charset="0"/>
            </a:endParaRPr>
          </a:p>
        </p:txBody>
      </p:sp>
      <p:sp>
        <p:nvSpPr>
          <p:cNvPr id="12" name="TextBox 11">
            <a:extLst>
              <a:ext uri="{FF2B5EF4-FFF2-40B4-BE49-F238E27FC236}">
                <a16:creationId xmlns:a16="http://schemas.microsoft.com/office/drawing/2014/main" id="{0B8D726A-62F4-41CC-A5FA-0D56A62ACDFE}"/>
              </a:ext>
            </a:extLst>
          </p:cNvPr>
          <p:cNvSpPr txBox="1"/>
          <p:nvPr/>
        </p:nvSpPr>
        <p:spPr>
          <a:xfrm>
            <a:off x="224284" y="4661209"/>
            <a:ext cx="2251910" cy="276999"/>
          </a:xfrm>
          <a:prstGeom prst="rect">
            <a:avLst/>
          </a:prstGeom>
          <a:noFill/>
        </p:spPr>
        <p:txBody>
          <a:bodyPr wrap="square" rtlCol="0">
            <a:spAutoFit/>
          </a:bodyPr>
          <a:lstStyle>
            <a:defPPr>
              <a:defRPr lang="en-US"/>
            </a:defPPr>
            <a:lvl1pPr algn="ctr">
              <a:defRPr sz="1200" i="1">
                <a:solidFill>
                  <a:schemeClr val="accent2">
                    <a:lumMod val="50000"/>
                  </a:schemeClr>
                </a:solidFill>
              </a:defRPr>
            </a:lvl1pPr>
          </a:lstStyle>
          <a:p>
            <a:r>
              <a:rPr lang="en-US" dirty="0">
                <a:latin typeface="Calibri" panose="020F0502020204030204" pitchFamily="34" charset="0"/>
              </a:rPr>
              <a:t>Personalized Predictions</a:t>
            </a:r>
          </a:p>
        </p:txBody>
      </p:sp>
      <p:sp>
        <p:nvSpPr>
          <p:cNvPr id="14" name="TextBox 13">
            <a:extLst>
              <a:ext uri="{FF2B5EF4-FFF2-40B4-BE49-F238E27FC236}">
                <a16:creationId xmlns:a16="http://schemas.microsoft.com/office/drawing/2014/main" id="{0327718A-BF62-4D19-9596-18CBDB2C3DEC}"/>
              </a:ext>
            </a:extLst>
          </p:cNvPr>
          <p:cNvSpPr txBox="1"/>
          <p:nvPr/>
        </p:nvSpPr>
        <p:spPr>
          <a:xfrm>
            <a:off x="320363" y="5834856"/>
            <a:ext cx="2089484" cy="461665"/>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User Engagement</a:t>
            </a:r>
          </a:p>
          <a:p>
            <a:r>
              <a:rPr lang="en-US" sz="1200" dirty="0">
                <a:latin typeface="Calibri" panose="020F0502020204030204" pitchFamily="34" charset="0"/>
              </a:rPr>
              <a:t> through Gamifications</a:t>
            </a:r>
          </a:p>
        </p:txBody>
      </p:sp>
      <p:pic>
        <p:nvPicPr>
          <p:cNvPr id="15" name="Picture 14">
            <a:extLst>
              <a:ext uri="{FF2B5EF4-FFF2-40B4-BE49-F238E27FC236}">
                <a16:creationId xmlns:a16="http://schemas.microsoft.com/office/drawing/2014/main" id="{9200B903-F98D-4A11-B1B4-AFC86FA6CB4D}"/>
              </a:ext>
            </a:extLst>
          </p:cNvPr>
          <p:cNvPicPr>
            <a:picLocks noChangeAspect="1"/>
          </p:cNvPicPr>
          <p:nvPr/>
        </p:nvPicPr>
        <p:blipFill>
          <a:blip r:embed="rId2"/>
          <a:stretch>
            <a:fillRect/>
          </a:stretch>
        </p:blipFill>
        <p:spPr>
          <a:xfrm>
            <a:off x="784553" y="1023393"/>
            <a:ext cx="866775" cy="838200"/>
          </a:xfrm>
          <a:prstGeom prst="rect">
            <a:avLst/>
          </a:prstGeom>
        </p:spPr>
      </p:pic>
      <p:pic>
        <p:nvPicPr>
          <p:cNvPr id="16" name="Picture 15">
            <a:extLst>
              <a:ext uri="{FF2B5EF4-FFF2-40B4-BE49-F238E27FC236}">
                <a16:creationId xmlns:a16="http://schemas.microsoft.com/office/drawing/2014/main" id="{B096EB30-BDC9-4299-B5DE-D35CC2187A2D}"/>
              </a:ext>
            </a:extLst>
          </p:cNvPr>
          <p:cNvPicPr>
            <a:picLocks noChangeAspect="1"/>
          </p:cNvPicPr>
          <p:nvPr/>
        </p:nvPicPr>
        <p:blipFill>
          <a:blip r:embed="rId3"/>
          <a:stretch>
            <a:fillRect/>
          </a:stretch>
        </p:blipFill>
        <p:spPr>
          <a:xfrm>
            <a:off x="799278" y="2583559"/>
            <a:ext cx="942975" cy="647700"/>
          </a:xfrm>
          <a:prstGeom prst="rect">
            <a:avLst/>
          </a:prstGeom>
        </p:spPr>
      </p:pic>
      <p:pic>
        <p:nvPicPr>
          <p:cNvPr id="17" name="Picture 16">
            <a:extLst>
              <a:ext uri="{FF2B5EF4-FFF2-40B4-BE49-F238E27FC236}">
                <a16:creationId xmlns:a16="http://schemas.microsoft.com/office/drawing/2014/main" id="{F9773E33-22FD-4E6A-AC98-F4D88ADB636C}"/>
              </a:ext>
            </a:extLst>
          </p:cNvPr>
          <p:cNvPicPr>
            <a:picLocks noChangeAspect="1"/>
          </p:cNvPicPr>
          <p:nvPr/>
        </p:nvPicPr>
        <p:blipFill>
          <a:blip r:embed="rId4"/>
          <a:stretch>
            <a:fillRect/>
          </a:stretch>
        </p:blipFill>
        <p:spPr>
          <a:xfrm>
            <a:off x="904569" y="3735003"/>
            <a:ext cx="781050" cy="952500"/>
          </a:xfrm>
          <a:prstGeom prst="rect">
            <a:avLst/>
          </a:prstGeom>
        </p:spPr>
      </p:pic>
      <p:pic>
        <p:nvPicPr>
          <p:cNvPr id="18" name="Picture 17">
            <a:extLst>
              <a:ext uri="{FF2B5EF4-FFF2-40B4-BE49-F238E27FC236}">
                <a16:creationId xmlns:a16="http://schemas.microsoft.com/office/drawing/2014/main" id="{887B12AB-FC7C-4042-AAD3-FDA18F41C4F1}"/>
              </a:ext>
            </a:extLst>
          </p:cNvPr>
          <p:cNvPicPr>
            <a:picLocks noChangeAspect="1"/>
          </p:cNvPicPr>
          <p:nvPr/>
        </p:nvPicPr>
        <p:blipFill>
          <a:blip r:embed="rId5"/>
          <a:stretch>
            <a:fillRect/>
          </a:stretch>
        </p:blipFill>
        <p:spPr>
          <a:xfrm>
            <a:off x="1022678" y="5096084"/>
            <a:ext cx="628650" cy="704850"/>
          </a:xfrm>
          <a:prstGeom prst="rect">
            <a:avLst/>
          </a:prstGeom>
        </p:spPr>
      </p:pic>
      <p:sp>
        <p:nvSpPr>
          <p:cNvPr id="19" name="TextBox 18">
            <a:extLst>
              <a:ext uri="{FF2B5EF4-FFF2-40B4-BE49-F238E27FC236}">
                <a16:creationId xmlns:a16="http://schemas.microsoft.com/office/drawing/2014/main" id="{74BD2EC9-4CD5-405F-9313-40505D32FEF8}"/>
              </a:ext>
            </a:extLst>
          </p:cNvPr>
          <p:cNvSpPr txBox="1"/>
          <p:nvPr/>
        </p:nvSpPr>
        <p:spPr>
          <a:xfrm>
            <a:off x="2920820" y="1861761"/>
            <a:ext cx="2362200" cy="523220"/>
          </a:xfrm>
          <a:prstGeom prst="rect">
            <a:avLst/>
          </a:prstGeom>
          <a:noFill/>
        </p:spPr>
        <p:txBody>
          <a:bodyPr wrap="square" rtlCol="0">
            <a:spAutoFit/>
          </a:bodyPr>
          <a:lstStyle/>
          <a:p>
            <a:pPr algn="ctr"/>
            <a:r>
              <a:rPr lang="en-US" sz="1400" i="1" dirty="0">
                <a:solidFill>
                  <a:schemeClr val="accent2">
                    <a:lumMod val="50000"/>
                  </a:schemeClr>
                </a:solidFill>
                <a:latin typeface="Calibri" panose="020F0502020204030204" pitchFamily="34" charset="0"/>
              </a:rPr>
              <a:t>Access Anytime </a:t>
            </a:r>
          </a:p>
          <a:p>
            <a:pPr algn="ctr"/>
            <a:r>
              <a:rPr lang="en-US" sz="1400" i="1" dirty="0">
                <a:solidFill>
                  <a:schemeClr val="accent2">
                    <a:lumMod val="50000"/>
                  </a:schemeClr>
                </a:solidFill>
                <a:latin typeface="Calibri" panose="020F0502020204030204" pitchFamily="34" charset="0"/>
              </a:rPr>
              <a:t>Anywhere</a:t>
            </a:r>
          </a:p>
        </p:txBody>
      </p:sp>
      <p:sp>
        <p:nvSpPr>
          <p:cNvPr id="20" name="TextBox 19">
            <a:extLst>
              <a:ext uri="{FF2B5EF4-FFF2-40B4-BE49-F238E27FC236}">
                <a16:creationId xmlns:a16="http://schemas.microsoft.com/office/drawing/2014/main" id="{78CB78EC-6978-45E2-87A8-C441A80F6C08}"/>
              </a:ext>
            </a:extLst>
          </p:cNvPr>
          <p:cNvSpPr txBox="1"/>
          <p:nvPr/>
        </p:nvSpPr>
        <p:spPr>
          <a:xfrm>
            <a:off x="3057178" y="3447380"/>
            <a:ext cx="2089484" cy="461665"/>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Bot based Ads </a:t>
            </a:r>
          </a:p>
          <a:p>
            <a:r>
              <a:rPr lang="en-US" sz="1200" dirty="0">
                <a:latin typeface="Calibri" panose="020F0502020204030204" pitchFamily="34" charset="0"/>
              </a:rPr>
              <a:t>To connect Hospitals</a:t>
            </a:r>
          </a:p>
        </p:txBody>
      </p:sp>
      <p:sp>
        <p:nvSpPr>
          <p:cNvPr id="21" name="TextBox 20">
            <a:extLst>
              <a:ext uri="{FF2B5EF4-FFF2-40B4-BE49-F238E27FC236}">
                <a16:creationId xmlns:a16="http://schemas.microsoft.com/office/drawing/2014/main" id="{A553C08E-5DC0-4C97-B1E6-203BF07C951E}"/>
              </a:ext>
            </a:extLst>
          </p:cNvPr>
          <p:cNvSpPr txBox="1"/>
          <p:nvPr/>
        </p:nvSpPr>
        <p:spPr>
          <a:xfrm>
            <a:off x="2994354" y="4786638"/>
            <a:ext cx="2251910" cy="461665"/>
          </a:xfrm>
          <a:prstGeom prst="rect">
            <a:avLst/>
          </a:prstGeom>
          <a:noFill/>
        </p:spPr>
        <p:txBody>
          <a:bodyPr wrap="square" rtlCol="0">
            <a:spAutoFit/>
          </a:bodyPr>
          <a:lstStyle>
            <a:defPPr>
              <a:defRPr lang="en-US"/>
            </a:defPPr>
            <a:lvl1pPr algn="ctr">
              <a:defRPr sz="1200" i="1">
                <a:solidFill>
                  <a:schemeClr val="accent2">
                    <a:lumMod val="50000"/>
                  </a:schemeClr>
                </a:solidFill>
              </a:defRPr>
            </a:lvl1pPr>
          </a:lstStyle>
          <a:p>
            <a:r>
              <a:rPr lang="en-US" dirty="0">
                <a:latin typeface="Calibri" panose="020F0502020204030204" pitchFamily="34" charset="0"/>
              </a:rPr>
              <a:t>Conversation Flow based on Users choice</a:t>
            </a:r>
          </a:p>
        </p:txBody>
      </p:sp>
      <p:sp>
        <p:nvSpPr>
          <p:cNvPr id="22" name="TextBox 21">
            <a:extLst>
              <a:ext uri="{FF2B5EF4-FFF2-40B4-BE49-F238E27FC236}">
                <a16:creationId xmlns:a16="http://schemas.microsoft.com/office/drawing/2014/main" id="{D796A8D0-F501-446A-B6D5-3E9FE073552B}"/>
              </a:ext>
            </a:extLst>
          </p:cNvPr>
          <p:cNvSpPr txBox="1"/>
          <p:nvPr/>
        </p:nvSpPr>
        <p:spPr>
          <a:xfrm>
            <a:off x="3057176" y="6076283"/>
            <a:ext cx="2089484" cy="276999"/>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High Reachability</a:t>
            </a:r>
          </a:p>
        </p:txBody>
      </p:sp>
      <p:sp>
        <p:nvSpPr>
          <p:cNvPr id="23" name="TextBox 22">
            <a:extLst>
              <a:ext uri="{FF2B5EF4-FFF2-40B4-BE49-F238E27FC236}">
                <a16:creationId xmlns:a16="http://schemas.microsoft.com/office/drawing/2014/main" id="{CC35D5DB-A724-4AB6-9D09-357D38226FE9}"/>
              </a:ext>
            </a:extLst>
          </p:cNvPr>
          <p:cNvSpPr txBox="1"/>
          <p:nvPr/>
        </p:nvSpPr>
        <p:spPr>
          <a:xfrm>
            <a:off x="5911453" y="1931773"/>
            <a:ext cx="2362200" cy="307777"/>
          </a:xfrm>
          <a:prstGeom prst="rect">
            <a:avLst/>
          </a:prstGeom>
          <a:noFill/>
        </p:spPr>
        <p:txBody>
          <a:bodyPr wrap="square" rtlCol="0">
            <a:spAutoFit/>
          </a:bodyPr>
          <a:lstStyle/>
          <a:p>
            <a:pPr algn="ctr"/>
            <a:r>
              <a:rPr lang="en-US" sz="1400" i="1" dirty="0">
                <a:solidFill>
                  <a:schemeClr val="accent2">
                    <a:lumMod val="50000"/>
                  </a:schemeClr>
                </a:solidFill>
                <a:latin typeface="Calibri" panose="020F0502020204030204" pitchFamily="34" charset="0"/>
              </a:rPr>
              <a:t>Smart Suggestion Chips</a:t>
            </a:r>
          </a:p>
        </p:txBody>
      </p:sp>
      <p:sp>
        <p:nvSpPr>
          <p:cNvPr id="24" name="TextBox 23">
            <a:extLst>
              <a:ext uri="{FF2B5EF4-FFF2-40B4-BE49-F238E27FC236}">
                <a16:creationId xmlns:a16="http://schemas.microsoft.com/office/drawing/2014/main" id="{B6E0A4AB-F7D8-4970-A36C-289621B74CE7}"/>
              </a:ext>
            </a:extLst>
          </p:cNvPr>
          <p:cNvSpPr txBox="1"/>
          <p:nvPr/>
        </p:nvSpPr>
        <p:spPr>
          <a:xfrm>
            <a:off x="6286334" y="3432634"/>
            <a:ext cx="2089484" cy="461665"/>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Powered by Richness </a:t>
            </a:r>
          </a:p>
          <a:p>
            <a:r>
              <a:rPr lang="en-US" sz="1200" dirty="0">
                <a:latin typeface="Calibri" panose="020F0502020204030204" pitchFamily="34" charset="0"/>
              </a:rPr>
              <a:t>of Data</a:t>
            </a:r>
          </a:p>
        </p:txBody>
      </p:sp>
      <p:sp>
        <p:nvSpPr>
          <p:cNvPr id="26" name="TextBox 25">
            <a:extLst>
              <a:ext uri="{FF2B5EF4-FFF2-40B4-BE49-F238E27FC236}">
                <a16:creationId xmlns:a16="http://schemas.microsoft.com/office/drawing/2014/main" id="{9D8A86FE-D12B-4308-989B-9BD8B1585201}"/>
              </a:ext>
            </a:extLst>
          </p:cNvPr>
          <p:cNvSpPr txBox="1"/>
          <p:nvPr/>
        </p:nvSpPr>
        <p:spPr>
          <a:xfrm>
            <a:off x="6205122" y="4935431"/>
            <a:ext cx="2251910" cy="461665"/>
          </a:xfrm>
          <a:prstGeom prst="rect">
            <a:avLst/>
          </a:prstGeom>
          <a:noFill/>
        </p:spPr>
        <p:txBody>
          <a:bodyPr wrap="square" rtlCol="0">
            <a:spAutoFit/>
          </a:bodyPr>
          <a:lstStyle>
            <a:defPPr>
              <a:defRPr lang="en-US"/>
            </a:defPPr>
            <a:lvl1pPr algn="ctr">
              <a:defRPr sz="1200" i="1">
                <a:solidFill>
                  <a:schemeClr val="accent2">
                    <a:lumMod val="50000"/>
                  </a:schemeClr>
                </a:solidFill>
              </a:defRPr>
            </a:lvl1pPr>
          </a:lstStyle>
          <a:p>
            <a:r>
              <a:rPr lang="en-US" dirty="0">
                <a:latin typeface="Calibri" panose="020F0502020204030204" pitchFamily="34" charset="0"/>
              </a:rPr>
              <a:t>Accessibility through all degrees of Human, even Specially-abled</a:t>
            </a:r>
          </a:p>
        </p:txBody>
      </p:sp>
      <p:sp>
        <p:nvSpPr>
          <p:cNvPr id="29" name="TextBox 28">
            <a:extLst>
              <a:ext uri="{FF2B5EF4-FFF2-40B4-BE49-F238E27FC236}">
                <a16:creationId xmlns:a16="http://schemas.microsoft.com/office/drawing/2014/main" id="{47BCEF18-5F79-4437-9CBA-7E9A28FF162D}"/>
              </a:ext>
            </a:extLst>
          </p:cNvPr>
          <p:cNvSpPr txBox="1"/>
          <p:nvPr/>
        </p:nvSpPr>
        <p:spPr>
          <a:xfrm>
            <a:off x="6401809" y="6009264"/>
            <a:ext cx="2089484" cy="276999"/>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Multi-Language</a:t>
            </a:r>
          </a:p>
        </p:txBody>
      </p:sp>
      <p:sp>
        <p:nvSpPr>
          <p:cNvPr id="30" name="TextBox 29">
            <a:extLst>
              <a:ext uri="{FF2B5EF4-FFF2-40B4-BE49-F238E27FC236}">
                <a16:creationId xmlns:a16="http://schemas.microsoft.com/office/drawing/2014/main" id="{F671C1E1-0A54-438E-B7E2-CC617005C362}"/>
              </a:ext>
            </a:extLst>
          </p:cNvPr>
          <p:cNvSpPr txBox="1"/>
          <p:nvPr/>
        </p:nvSpPr>
        <p:spPr>
          <a:xfrm>
            <a:off x="8802963" y="1958563"/>
            <a:ext cx="2089484" cy="276999"/>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Available on Chatbot</a:t>
            </a:r>
          </a:p>
        </p:txBody>
      </p:sp>
      <p:sp>
        <p:nvSpPr>
          <p:cNvPr id="31" name="TextBox 30">
            <a:extLst>
              <a:ext uri="{FF2B5EF4-FFF2-40B4-BE49-F238E27FC236}">
                <a16:creationId xmlns:a16="http://schemas.microsoft.com/office/drawing/2014/main" id="{D411BE2F-54B9-468A-BE31-5303A73FE803}"/>
              </a:ext>
            </a:extLst>
          </p:cNvPr>
          <p:cNvSpPr txBox="1"/>
          <p:nvPr/>
        </p:nvSpPr>
        <p:spPr>
          <a:xfrm>
            <a:off x="8818947" y="3452989"/>
            <a:ext cx="2089484" cy="276999"/>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Available on Voicebot</a:t>
            </a:r>
          </a:p>
        </p:txBody>
      </p:sp>
      <p:sp>
        <p:nvSpPr>
          <p:cNvPr id="33" name="TextBox 32">
            <a:extLst>
              <a:ext uri="{FF2B5EF4-FFF2-40B4-BE49-F238E27FC236}">
                <a16:creationId xmlns:a16="http://schemas.microsoft.com/office/drawing/2014/main" id="{5FE540EF-A00F-4590-B484-BB3129306519}"/>
              </a:ext>
            </a:extLst>
          </p:cNvPr>
          <p:cNvSpPr txBox="1"/>
          <p:nvPr/>
        </p:nvSpPr>
        <p:spPr>
          <a:xfrm>
            <a:off x="8737734" y="4865900"/>
            <a:ext cx="2251910" cy="276999"/>
          </a:xfrm>
          <a:prstGeom prst="rect">
            <a:avLst/>
          </a:prstGeom>
          <a:noFill/>
        </p:spPr>
        <p:txBody>
          <a:bodyPr wrap="square" rtlCol="0">
            <a:spAutoFit/>
          </a:bodyPr>
          <a:lstStyle>
            <a:defPPr>
              <a:defRPr lang="en-US"/>
            </a:defPPr>
            <a:lvl1pPr algn="ctr">
              <a:defRPr sz="1200" i="1">
                <a:solidFill>
                  <a:schemeClr val="accent2">
                    <a:lumMod val="50000"/>
                  </a:schemeClr>
                </a:solidFill>
              </a:defRPr>
            </a:lvl1pPr>
          </a:lstStyle>
          <a:p>
            <a:r>
              <a:rPr lang="en-US" dirty="0">
                <a:latin typeface="Calibri" panose="020F0502020204030204" pitchFamily="34" charset="0"/>
              </a:rPr>
              <a:t>Smart IVR</a:t>
            </a:r>
          </a:p>
        </p:txBody>
      </p:sp>
      <p:pic>
        <p:nvPicPr>
          <p:cNvPr id="34" name="Picture 33">
            <a:extLst>
              <a:ext uri="{FF2B5EF4-FFF2-40B4-BE49-F238E27FC236}">
                <a16:creationId xmlns:a16="http://schemas.microsoft.com/office/drawing/2014/main" id="{898B3B58-407C-45DD-9D17-4DC6DB24D99D}"/>
              </a:ext>
            </a:extLst>
          </p:cNvPr>
          <p:cNvPicPr>
            <a:picLocks noChangeAspect="1"/>
          </p:cNvPicPr>
          <p:nvPr/>
        </p:nvPicPr>
        <p:blipFill>
          <a:blip r:embed="rId6"/>
          <a:stretch>
            <a:fillRect/>
          </a:stretch>
        </p:blipFill>
        <p:spPr>
          <a:xfrm>
            <a:off x="10929676" y="0"/>
            <a:ext cx="1262324" cy="1258580"/>
          </a:xfrm>
          <a:prstGeom prst="rect">
            <a:avLst/>
          </a:prstGeom>
        </p:spPr>
      </p:pic>
      <p:pic>
        <p:nvPicPr>
          <p:cNvPr id="35" name="Picture 34">
            <a:extLst>
              <a:ext uri="{FF2B5EF4-FFF2-40B4-BE49-F238E27FC236}">
                <a16:creationId xmlns:a16="http://schemas.microsoft.com/office/drawing/2014/main" id="{ECD1ABDE-0120-4EF0-A255-3D58E0DDCD1D}"/>
              </a:ext>
            </a:extLst>
          </p:cNvPr>
          <p:cNvPicPr>
            <a:picLocks noChangeAspect="1"/>
          </p:cNvPicPr>
          <p:nvPr/>
        </p:nvPicPr>
        <p:blipFill>
          <a:blip r:embed="rId7"/>
          <a:stretch>
            <a:fillRect/>
          </a:stretch>
        </p:blipFill>
        <p:spPr>
          <a:xfrm>
            <a:off x="3668532" y="1029716"/>
            <a:ext cx="866775" cy="838200"/>
          </a:xfrm>
          <a:prstGeom prst="rect">
            <a:avLst/>
          </a:prstGeom>
        </p:spPr>
      </p:pic>
      <p:pic>
        <p:nvPicPr>
          <p:cNvPr id="37" name="Picture 36">
            <a:extLst>
              <a:ext uri="{FF2B5EF4-FFF2-40B4-BE49-F238E27FC236}">
                <a16:creationId xmlns:a16="http://schemas.microsoft.com/office/drawing/2014/main" id="{70A0D2AF-9973-481A-BB7B-7D08789D589E}"/>
              </a:ext>
            </a:extLst>
          </p:cNvPr>
          <p:cNvPicPr>
            <a:picLocks noChangeAspect="1"/>
          </p:cNvPicPr>
          <p:nvPr/>
        </p:nvPicPr>
        <p:blipFill>
          <a:blip r:embed="rId8"/>
          <a:stretch>
            <a:fillRect/>
          </a:stretch>
        </p:blipFill>
        <p:spPr>
          <a:xfrm>
            <a:off x="6908982" y="895602"/>
            <a:ext cx="697361" cy="1103441"/>
          </a:xfrm>
          <a:prstGeom prst="rect">
            <a:avLst/>
          </a:prstGeom>
        </p:spPr>
      </p:pic>
      <p:pic>
        <p:nvPicPr>
          <p:cNvPr id="38" name="Picture 37">
            <a:extLst>
              <a:ext uri="{FF2B5EF4-FFF2-40B4-BE49-F238E27FC236}">
                <a16:creationId xmlns:a16="http://schemas.microsoft.com/office/drawing/2014/main" id="{56097C1C-7A3C-47FF-9649-D6DF350FD69C}"/>
              </a:ext>
            </a:extLst>
          </p:cNvPr>
          <p:cNvPicPr>
            <a:picLocks noChangeAspect="1"/>
          </p:cNvPicPr>
          <p:nvPr/>
        </p:nvPicPr>
        <p:blipFill>
          <a:blip r:embed="rId9"/>
          <a:stretch>
            <a:fillRect/>
          </a:stretch>
        </p:blipFill>
        <p:spPr>
          <a:xfrm>
            <a:off x="3892369" y="2496220"/>
            <a:ext cx="419100" cy="914400"/>
          </a:xfrm>
          <a:prstGeom prst="rect">
            <a:avLst/>
          </a:prstGeom>
        </p:spPr>
      </p:pic>
      <p:pic>
        <p:nvPicPr>
          <p:cNvPr id="39" name="Picture 38">
            <a:extLst>
              <a:ext uri="{FF2B5EF4-FFF2-40B4-BE49-F238E27FC236}">
                <a16:creationId xmlns:a16="http://schemas.microsoft.com/office/drawing/2014/main" id="{EC6D92B5-6DA9-43CE-8609-ABB05B3FFE50}"/>
              </a:ext>
            </a:extLst>
          </p:cNvPr>
          <p:cNvPicPr>
            <a:picLocks noChangeAspect="1"/>
          </p:cNvPicPr>
          <p:nvPr/>
        </p:nvPicPr>
        <p:blipFill>
          <a:blip r:embed="rId10"/>
          <a:stretch>
            <a:fillRect/>
          </a:stretch>
        </p:blipFill>
        <p:spPr>
          <a:xfrm>
            <a:off x="3749347" y="4120115"/>
            <a:ext cx="705143" cy="667367"/>
          </a:xfrm>
          <a:prstGeom prst="rect">
            <a:avLst/>
          </a:prstGeom>
        </p:spPr>
      </p:pic>
      <p:pic>
        <p:nvPicPr>
          <p:cNvPr id="40" name="Picture 39">
            <a:extLst>
              <a:ext uri="{FF2B5EF4-FFF2-40B4-BE49-F238E27FC236}">
                <a16:creationId xmlns:a16="http://schemas.microsoft.com/office/drawing/2014/main" id="{BC1A6AFB-9F34-4852-8E0F-F7289CD9D8B7}"/>
              </a:ext>
            </a:extLst>
          </p:cNvPr>
          <p:cNvPicPr>
            <a:picLocks noChangeAspect="1"/>
          </p:cNvPicPr>
          <p:nvPr/>
        </p:nvPicPr>
        <p:blipFill>
          <a:blip r:embed="rId11"/>
          <a:stretch>
            <a:fillRect/>
          </a:stretch>
        </p:blipFill>
        <p:spPr>
          <a:xfrm>
            <a:off x="3418587" y="5454005"/>
            <a:ext cx="1477798" cy="648544"/>
          </a:xfrm>
          <a:prstGeom prst="rect">
            <a:avLst/>
          </a:prstGeom>
        </p:spPr>
      </p:pic>
      <p:pic>
        <p:nvPicPr>
          <p:cNvPr id="41" name="Picture 40">
            <a:extLst>
              <a:ext uri="{FF2B5EF4-FFF2-40B4-BE49-F238E27FC236}">
                <a16:creationId xmlns:a16="http://schemas.microsoft.com/office/drawing/2014/main" id="{7C1EBA46-B31B-4EE3-83CC-4369BB7AA5DF}"/>
              </a:ext>
            </a:extLst>
          </p:cNvPr>
          <p:cNvPicPr>
            <a:picLocks noChangeAspect="1"/>
          </p:cNvPicPr>
          <p:nvPr/>
        </p:nvPicPr>
        <p:blipFill>
          <a:blip r:embed="rId12"/>
          <a:stretch>
            <a:fillRect/>
          </a:stretch>
        </p:blipFill>
        <p:spPr>
          <a:xfrm>
            <a:off x="6981222" y="2492797"/>
            <a:ext cx="699709" cy="822036"/>
          </a:xfrm>
          <a:prstGeom prst="rect">
            <a:avLst/>
          </a:prstGeom>
        </p:spPr>
      </p:pic>
      <p:pic>
        <p:nvPicPr>
          <p:cNvPr id="42" name="Picture 41">
            <a:extLst>
              <a:ext uri="{FF2B5EF4-FFF2-40B4-BE49-F238E27FC236}">
                <a16:creationId xmlns:a16="http://schemas.microsoft.com/office/drawing/2014/main" id="{93702126-9F64-4C1F-B4C0-113A9AB01677}"/>
              </a:ext>
            </a:extLst>
          </p:cNvPr>
          <p:cNvPicPr>
            <a:picLocks noChangeAspect="1"/>
          </p:cNvPicPr>
          <p:nvPr/>
        </p:nvPicPr>
        <p:blipFill>
          <a:blip r:embed="rId13"/>
          <a:stretch>
            <a:fillRect/>
          </a:stretch>
        </p:blipFill>
        <p:spPr>
          <a:xfrm>
            <a:off x="7446551" y="3956220"/>
            <a:ext cx="715780" cy="865963"/>
          </a:xfrm>
          <a:prstGeom prst="rect">
            <a:avLst/>
          </a:prstGeom>
        </p:spPr>
      </p:pic>
      <p:pic>
        <p:nvPicPr>
          <p:cNvPr id="43" name="Picture 42">
            <a:extLst>
              <a:ext uri="{FF2B5EF4-FFF2-40B4-BE49-F238E27FC236}">
                <a16:creationId xmlns:a16="http://schemas.microsoft.com/office/drawing/2014/main" id="{764F7B15-B3EA-45F0-9ADF-452FD86AF79D}"/>
              </a:ext>
            </a:extLst>
          </p:cNvPr>
          <p:cNvPicPr>
            <a:picLocks noChangeAspect="1"/>
          </p:cNvPicPr>
          <p:nvPr/>
        </p:nvPicPr>
        <p:blipFill>
          <a:blip r:embed="rId14"/>
          <a:stretch>
            <a:fillRect/>
          </a:stretch>
        </p:blipFill>
        <p:spPr>
          <a:xfrm>
            <a:off x="6677125" y="3950602"/>
            <a:ext cx="733047" cy="928526"/>
          </a:xfrm>
          <a:prstGeom prst="rect">
            <a:avLst/>
          </a:prstGeom>
        </p:spPr>
      </p:pic>
      <p:pic>
        <p:nvPicPr>
          <p:cNvPr id="44" name="Picture 43">
            <a:extLst>
              <a:ext uri="{FF2B5EF4-FFF2-40B4-BE49-F238E27FC236}">
                <a16:creationId xmlns:a16="http://schemas.microsoft.com/office/drawing/2014/main" id="{B70381C4-F6FE-4F69-ACEB-F44F6BCECFBD}"/>
              </a:ext>
            </a:extLst>
          </p:cNvPr>
          <p:cNvPicPr>
            <a:picLocks noChangeAspect="1"/>
          </p:cNvPicPr>
          <p:nvPr/>
        </p:nvPicPr>
        <p:blipFill>
          <a:blip r:embed="rId15"/>
          <a:stretch>
            <a:fillRect/>
          </a:stretch>
        </p:blipFill>
        <p:spPr>
          <a:xfrm>
            <a:off x="7152162" y="5543871"/>
            <a:ext cx="628651" cy="475651"/>
          </a:xfrm>
          <a:prstGeom prst="rect">
            <a:avLst/>
          </a:prstGeom>
        </p:spPr>
      </p:pic>
      <p:pic>
        <p:nvPicPr>
          <p:cNvPr id="45" name="Picture 44">
            <a:extLst>
              <a:ext uri="{FF2B5EF4-FFF2-40B4-BE49-F238E27FC236}">
                <a16:creationId xmlns:a16="http://schemas.microsoft.com/office/drawing/2014/main" id="{222292C3-A1FD-4414-B8D2-C12E549B99C8}"/>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232189" y="851263"/>
            <a:ext cx="1262324" cy="1117262"/>
          </a:xfrm>
          <a:prstGeom prst="rect">
            <a:avLst/>
          </a:prstGeom>
        </p:spPr>
      </p:pic>
      <p:sp>
        <p:nvSpPr>
          <p:cNvPr id="49" name="Oval 48">
            <a:extLst>
              <a:ext uri="{FF2B5EF4-FFF2-40B4-BE49-F238E27FC236}">
                <a16:creationId xmlns:a16="http://schemas.microsoft.com/office/drawing/2014/main" id="{8E31D91D-D282-41C9-BDD8-0C9AEA1121CC}"/>
              </a:ext>
            </a:extLst>
          </p:cNvPr>
          <p:cNvSpPr/>
          <p:nvPr/>
        </p:nvSpPr>
        <p:spPr>
          <a:xfrm>
            <a:off x="9632807" y="4221873"/>
            <a:ext cx="564484" cy="609600"/>
          </a:xfrm>
          <a:prstGeom prst="ellipse">
            <a:avLst/>
          </a:prstGeom>
          <a:solidFill>
            <a:srgbClr val="11BB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Arial" panose="020B0604020202020204" pitchFamily="34" charset="0"/>
              <a:cs typeface="Arial" panose="020B0604020202020204" pitchFamily="34" charset="0"/>
            </a:endParaRPr>
          </a:p>
        </p:txBody>
      </p:sp>
      <p:sp>
        <p:nvSpPr>
          <p:cNvPr id="50" name="Freeform 12">
            <a:extLst>
              <a:ext uri="{FF2B5EF4-FFF2-40B4-BE49-F238E27FC236}">
                <a16:creationId xmlns:a16="http://schemas.microsoft.com/office/drawing/2014/main" id="{ECAB51F9-D30A-4F77-A926-A2F5A7119087}"/>
              </a:ext>
            </a:extLst>
          </p:cNvPr>
          <p:cNvSpPr>
            <a:spLocks/>
          </p:cNvSpPr>
          <p:nvPr/>
        </p:nvSpPr>
        <p:spPr bwMode="auto">
          <a:xfrm>
            <a:off x="9731953" y="4315910"/>
            <a:ext cx="257217" cy="397352"/>
          </a:xfrm>
          <a:custGeom>
            <a:avLst/>
            <a:gdLst>
              <a:gd name="T0" fmla="*/ 334 w 415"/>
              <a:gd name="T1" fmla="*/ 319 h 432"/>
              <a:gd name="T2" fmla="*/ 338 w 415"/>
              <a:gd name="T3" fmla="*/ 432 h 432"/>
              <a:gd name="T4" fmla="*/ 185 w 415"/>
              <a:gd name="T5" fmla="*/ 427 h 432"/>
              <a:gd name="T6" fmla="*/ 164 w 415"/>
              <a:gd name="T7" fmla="*/ 391 h 432"/>
              <a:gd name="T8" fmla="*/ 110 w 415"/>
              <a:gd name="T9" fmla="*/ 404 h 432"/>
              <a:gd name="T10" fmla="*/ 59 w 415"/>
              <a:gd name="T11" fmla="*/ 381 h 432"/>
              <a:gd name="T12" fmla="*/ 58 w 415"/>
              <a:gd name="T13" fmla="*/ 345 h 432"/>
              <a:gd name="T14" fmla="*/ 47 w 415"/>
              <a:gd name="T15" fmla="*/ 326 h 432"/>
              <a:gd name="T16" fmla="*/ 45 w 415"/>
              <a:gd name="T17" fmla="*/ 304 h 432"/>
              <a:gd name="T18" fmla="*/ 42 w 415"/>
              <a:gd name="T19" fmla="*/ 275 h 432"/>
              <a:gd name="T20" fmla="*/ 14 w 415"/>
              <a:gd name="T21" fmla="*/ 247 h 432"/>
              <a:gd name="T22" fmla="*/ 50 w 415"/>
              <a:gd name="T23" fmla="*/ 190 h 432"/>
              <a:gd name="T24" fmla="*/ 54 w 415"/>
              <a:gd name="T25" fmla="*/ 115 h 432"/>
              <a:gd name="T26" fmla="*/ 20 w 415"/>
              <a:gd name="T27" fmla="*/ 81 h 432"/>
              <a:gd name="T28" fmla="*/ 47 w 415"/>
              <a:gd name="T29" fmla="*/ 69 h 432"/>
              <a:gd name="T30" fmla="*/ 110 w 415"/>
              <a:gd name="T31" fmla="*/ 21 h 432"/>
              <a:gd name="T32" fmla="*/ 184 w 415"/>
              <a:gd name="T33" fmla="*/ 9 h 432"/>
              <a:gd name="T34" fmla="*/ 186 w 415"/>
              <a:gd name="T35" fmla="*/ 9 h 432"/>
              <a:gd name="T36" fmla="*/ 214 w 415"/>
              <a:gd name="T37" fmla="*/ 175 h 432"/>
              <a:gd name="T38" fmla="*/ 172 w 415"/>
              <a:gd name="T39" fmla="*/ 230 h 432"/>
              <a:gd name="T40" fmla="*/ 198 w 415"/>
              <a:gd name="T41" fmla="*/ 277 h 432"/>
              <a:gd name="T42" fmla="*/ 141 w 415"/>
              <a:gd name="T43" fmla="*/ 319 h 432"/>
              <a:gd name="T44" fmla="*/ 123 w 415"/>
              <a:gd name="T45" fmla="*/ 314 h 432"/>
              <a:gd name="T46" fmla="*/ 108 w 415"/>
              <a:gd name="T47" fmla="*/ 331 h 432"/>
              <a:gd name="T48" fmla="*/ 129 w 415"/>
              <a:gd name="T49" fmla="*/ 339 h 432"/>
              <a:gd name="T50" fmla="*/ 144 w 415"/>
              <a:gd name="T51" fmla="*/ 327 h 432"/>
              <a:gd name="T52" fmla="*/ 209 w 415"/>
              <a:gd name="T53" fmla="*/ 282 h 432"/>
              <a:gd name="T54" fmla="*/ 228 w 415"/>
              <a:gd name="T55" fmla="*/ 286 h 432"/>
              <a:gd name="T56" fmla="*/ 284 w 415"/>
              <a:gd name="T57" fmla="*/ 230 h 432"/>
              <a:gd name="T58" fmla="*/ 235 w 415"/>
              <a:gd name="T59" fmla="*/ 174 h 432"/>
              <a:gd name="T60" fmla="*/ 222 w 415"/>
              <a:gd name="T61" fmla="*/ 0 h 432"/>
              <a:gd name="T62" fmla="*/ 398 w 415"/>
              <a:gd name="T63" fmla="*/ 152 h 432"/>
              <a:gd name="T64" fmla="*/ 334 w 415"/>
              <a:gd name="T65" fmla="*/ 31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5" h="432">
                <a:moveTo>
                  <a:pt x="334" y="319"/>
                </a:moveTo>
                <a:cubicBezTo>
                  <a:pt x="298" y="376"/>
                  <a:pt x="338" y="432"/>
                  <a:pt x="338" y="432"/>
                </a:cubicBezTo>
                <a:cubicBezTo>
                  <a:pt x="233" y="420"/>
                  <a:pt x="197" y="423"/>
                  <a:pt x="185" y="427"/>
                </a:cubicBezTo>
                <a:cubicBezTo>
                  <a:pt x="192" y="376"/>
                  <a:pt x="164" y="391"/>
                  <a:pt x="164" y="391"/>
                </a:cubicBezTo>
                <a:cubicBezTo>
                  <a:pt x="154" y="397"/>
                  <a:pt x="110" y="404"/>
                  <a:pt x="110" y="404"/>
                </a:cubicBezTo>
                <a:cubicBezTo>
                  <a:pt x="64" y="404"/>
                  <a:pt x="59" y="381"/>
                  <a:pt x="59" y="381"/>
                </a:cubicBezTo>
                <a:cubicBezTo>
                  <a:pt x="59" y="381"/>
                  <a:pt x="59" y="381"/>
                  <a:pt x="58" y="345"/>
                </a:cubicBezTo>
                <a:cubicBezTo>
                  <a:pt x="48" y="339"/>
                  <a:pt x="47" y="326"/>
                  <a:pt x="47" y="326"/>
                </a:cubicBezTo>
                <a:cubicBezTo>
                  <a:pt x="52" y="314"/>
                  <a:pt x="45" y="312"/>
                  <a:pt x="45" y="304"/>
                </a:cubicBezTo>
                <a:cubicBezTo>
                  <a:pt x="44" y="297"/>
                  <a:pt x="42" y="275"/>
                  <a:pt x="42" y="275"/>
                </a:cubicBezTo>
                <a:cubicBezTo>
                  <a:pt x="0" y="272"/>
                  <a:pt x="14" y="247"/>
                  <a:pt x="14" y="247"/>
                </a:cubicBezTo>
                <a:cubicBezTo>
                  <a:pt x="26" y="238"/>
                  <a:pt x="50" y="190"/>
                  <a:pt x="50" y="190"/>
                </a:cubicBezTo>
                <a:cubicBezTo>
                  <a:pt x="44" y="169"/>
                  <a:pt x="54" y="115"/>
                  <a:pt x="54" y="115"/>
                </a:cubicBezTo>
                <a:cubicBezTo>
                  <a:pt x="16" y="107"/>
                  <a:pt x="20" y="81"/>
                  <a:pt x="20" y="81"/>
                </a:cubicBezTo>
                <a:cubicBezTo>
                  <a:pt x="37" y="85"/>
                  <a:pt x="47" y="69"/>
                  <a:pt x="47" y="69"/>
                </a:cubicBezTo>
                <a:cubicBezTo>
                  <a:pt x="56" y="31"/>
                  <a:pt x="103" y="21"/>
                  <a:pt x="110" y="21"/>
                </a:cubicBezTo>
                <a:cubicBezTo>
                  <a:pt x="117" y="21"/>
                  <a:pt x="184" y="9"/>
                  <a:pt x="184" y="9"/>
                </a:cubicBezTo>
                <a:cubicBezTo>
                  <a:pt x="184" y="9"/>
                  <a:pt x="184" y="9"/>
                  <a:pt x="186" y="9"/>
                </a:cubicBezTo>
                <a:cubicBezTo>
                  <a:pt x="214" y="175"/>
                  <a:pt x="214" y="175"/>
                  <a:pt x="214" y="175"/>
                </a:cubicBezTo>
                <a:cubicBezTo>
                  <a:pt x="190" y="181"/>
                  <a:pt x="172" y="204"/>
                  <a:pt x="172" y="230"/>
                </a:cubicBezTo>
                <a:cubicBezTo>
                  <a:pt x="172" y="250"/>
                  <a:pt x="183" y="268"/>
                  <a:pt x="198" y="277"/>
                </a:cubicBezTo>
                <a:cubicBezTo>
                  <a:pt x="193" y="288"/>
                  <a:pt x="179" y="305"/>
                  <a:pt x="141" y="319"/>
                </a:cubicBezTo>
                <a:cubicBezTo>
                  <a:pt x="138" y="314"/>
                  <a:pt x="130" y="313"/>
                  <a:pt x="123" y="314"/>
                </a:cubicBezTo>
                <a:cubicBezTo>
                  <a:pt x="113" y="317"/>
                  <a:pt x="107" y="325"/>
                  <a:pt x="108" y="331"/>
                </a:cubicBezTo>
                <a:cubicBezTo>
                  <a:pt x="109" y="338"/>
                  <a:pt x="120" y="341"/>
                  <a:pt x="129" y="339"/>
                </a:cubicBezTo>
                <a:cubicBezTo>
                  <a:pt x="136" y="337"/>
                  <a:pt x="141" y="332"/>
                  <a:pt x="144" y="327"/>
                </a:cubicBezTo>
                <a:cubicBezTo>
                  <a:pt x="154" y="325"/>
                  <a:pt x="188" y="316"/>
                  <a:pt x="209" y="282"/>
                </a:cubicBezTo>
                <a:cubicBezTo>
                  <a:pt x="215" y="285"/>
                  <a:pt x="221" y="286"/>
                  <a:pt x="228" y="286"/>
                </a:cubicBezTo>
                <a:cubicBezTo>
                  <a:pt x="259" y="286"/>
                  <a:pt x="284" y="261"/>
                  <a:pt x="284" y="230"/>
                </a:cubicBezTo>
                <a:cubicBezTo>
                  <a:pt x="284" y="201"/>
                  <a:pt x="262" y="178"/>
                  <a:pt x="235" y="174"/>
                </a:cubicBezTo>
                <a:cubicBezTo>
                  <a:pt x="226" y="50"/>
                  <a:pt x="223" y="12"/>
                  <a:pt x="222" y="0"/>
                </a:cubicBezTo>
                <a:cubicBezTo>
                  <a:pt x="385" y="5"/>
                  <a:pt x="398" y="152"/>
                  <a:pt x="398" y="152"/>
                </a:cubicBezTo>
                <a:cubicBezTo>
                  <a:pt x="415" y="248"/>
                  <a:pt x="334" y="319"/>
                  <a:pt x="334" y="319"/>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pic>
        <p:nvPicPr>
          <p:cNvPr id="51" name="Picture 50">
            <a:extLst>
              <a:ext uri="{FF2B5EF4-FFF2-40B4-BE49-F238E27FC236}">
                <a16:creationId xmlns:a16="http://schemas.microsoft.com/office/drawing/2014/main" id="{C938B463-A259-4AF8-ABF8-F8BD8F19911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302521" y="2640701"/>
            <a:ext cx="1072362" cy="830747"/>
          </a:xfrm>
          <a:prstGeom prst="rect">
            <a:avLst/>
          </a:prstGeom>
        </p:spPr>
      </p:pic>
    </p:spTree>
    <p:extLst>
      <p:ext uri="{BB962C8B-B14F-4D97-AF65-F5344CB8AC3E}">
        <p14:creationId xmlns:p14="http://schemas.microsoft.com/office/powerpoint/2010/main" val="224714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5791201" y="2131873"/>
            <a:ext cx="2181847" cy="873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1917" indent="-121917" defTabSz="1219140">
              <a:buFont typeface="Arial" panose="020B0604020202020204" pitchFamily="34" charset="0"/>
              <a:buChar char="•"/>
              <a:defRPr/>
            </a:pPr>
            <a:r>
              <a:rPr lang="en-US" sz="1200" i="1" dirty="0">
                <a:solidFill>
                  <a:prstClr val="white"/>
                </a:solidFill>
                <a:latin typeface="Arial" panose="020B0604020202020204" pitchFamily="34" charset="0"/>
                <a:cs typeface="Arial" panose="020B0604020202020204" pitchFamily="34" charset="0"/>
              </a:rPr>
              <a:t>Identifies Action / Skill</a:t>
            </a:r>
          </a:p>
          <a:p>
            <a:pPr marL="121917" indent="-121917" defTabSz="1219140">
              <a:buFont typeface="Arial" panose="020B0604020202020204" pitchFamily="34" charset="0"/>
              <a:buChar char="•"/>
              <a:defRPr/>
            </a:pPr>
            <a:r>
              <a:rPr lang="en-US" sz="1200" i="1" dirty="0">
                <a:solidFill>
                  <a:prstClr val="white"/>
                </a:solidFill>
                <a:latin typeface="Arial" panose="020B0604020202020204" pitchFamily="34" charset="0"/>
                <a:cs typeface="Arial" panose="020B0604020202020204" pitchFamily="34" charset="0"/>
              </a:rPr>
              <a:t>Analyzes and understands the request.</a:t>
            </a:r>
          </a:p>
          <a:p>
            <a:pPr marL="121917" indent="-121917" defTabSz="1219140">
              <a:buFont typeface="Arial" panose="020B0604020202020204" pitchFamily="34" charset="0"/>
              <a:buChar char="•"/>
              <a:defRPr/>
            </a:pPr>
            <a:r>
              <a:rPr lang="en-US" sz="1200" i="1" dirty="0">
                <a:solidFill>
                  <a:prstClr val="white"/>
                </a:solidFill>
                <a:latin typeface="Arial" panose="020B0604020202020204" pitchFamily="34" charset="0"/>
                <a:cs typeface="Arial" panose="020B0604020202020204" pitchFamily="34" charset="0"/>
              </a:rPr>
              <a:t>Action / Skill Invocation</a:t>
            </a:r>
          </a:p>
        </p:txBody>
      </p:sp>
      <p:sp>
        <p:nvSpPr>
          <p:cNvPr id="6" name="TextBox 5"/>
          <p:cNvSpPr txBox="1"/>
          <p:nvPr/>
        </p:nvSpPr>
        <p:spPr>
          <a:xfrm>
            <a:off x="479139" y="1198654"/>
            <a:ext cx="825124" cy="369332"/>
          </a:xfrm>
          <a:prstGeom prst="rect">
            <a:avLst/>
          </a:prstGeom>
          <a:noFill/>
        </p:spPr>
        <p:txBody>
          <a:bodyPr wrap="square" rtlCol="0">
            <a:spAutoFit/>
          </a:bodyPr>
          <a:lstStyle/>
          <a:p>
            <a:pPr algn="ctr" defTabSz="1219140">
              <a:defRPr/>
            </a:pPr>
            <a:r>
              <a:rPr lang="en-US" b="1" dirty="0">
                <a:solidFill>
                  <a:prstClr val="black"/>
                </a:solidFill>
                <a:latin typeface="Arial" panose="020B0604020202020204" pitchFamily="34" charset="0"/>
                <a:cs typeface="Arial" panose="020B0604020202020204" pitchFamily="34" charset="0"/>
              </a:rPr>
              <a:t> </a:t>
            </a:r>
            <a:r>
              <a:rPr lang="en-US" sz="1400" b="1" dirty="0">
                <a:solidFill>
                  <a:prstClr val="black"/>
                </a:solidFill>
                <a:latin typeface="Arial" panose="020B0604020202020204" pitchFamily="34" charset="0"/>
                <a:cs typeface="Arial" panose="020B0604020202020204" pitchFamily="34" charset="0"/>
              </a:rPr>
              <a:t>USER</a:t>
            </a:r>
          </a:p>
        </p:txBody>
      </p:sp>
      <p:sp>
        <p:nvSpPr>
          <p:cNvPr id="51" name="TextBox 50"/>
          <p:cNvSpPr txBox="1"/>
          <p:nvPr/>
        </p:nvSpPr>
        <p:spPr>
          <a:xfrm>
            <a:off x="8449901" y="2138880"/>
            <a:ext cx="1917291" cy="692497"/>
          </a:xfrm>
          <a:prstGeom prst="rect">
            <a:avLst/>
          </a:prstGeom>
          <a:noFill/>
        </p:spPr>
        <p:txBody>
          <a:bodyPr wrap="square" rtlCol="0">
            <a:spAutoFit/>
          </a:bodyPr>
          <a:lstStyle/>
          <a:p>
            <a:pPr defTabSz="1219140">
              <a:defRPr/>
            </a:pPr>
            <a:r>
              <a:rPr lang="en-US" sz="1200" i="1" dirty="0">
                <a:solidFill>
                  <a:prstClr val="black"/>
                </a:solidFill>
                <a:latin typeface="Arial" panose="020B0604020202020204" pitchFamily="34" charset="0"/>
                <a:cs typeface="Arial" panose="020B0604020202020204" pitchFamily="34" charset="0"/>
              </a:rPr>
              <a:t> API Gateway and Management</a:t>
            </a:r>
          </a:p>
          <a:p>
            <a:pPr defTabSz="1219140">
              <a:defRPr/>
            </a:pPr>
            <a:endParaRPr lang="en-US" sz="1500" i="1" dirty="0">
              <a:solidFill>
                <a:prstClr val="black"/>
              </a:solidFill>
              <a:latin typeface="Arial" panose="020B0604020202020204" pitchFamily="34" charset="0"/>
              <a:cs typeface="Arial" panose="020B0604020202020204" pitchFamily="34" charset="0"/>
            </a:endParaRPr>
          </a:p>
        </p:txBody>
      </p:sp>
      <p:sp>
        <p:nvSpPr>
          <p:cNvPr id="58" name="TextBox 57"/>
          <p:cNvSpPr txBox="1"/>
          <p:nvPr/>
        </p:nvSpPr>
        <p:spPr>
          <a:xfrm>
            <a:off x="9112087" y="4539279"/>
            <a:ext cx="1171052" cy="553998"/>
          </a:xfrm>
          <a:prstGeom prst="rect">
            <a:avLst/>
          </a:prstGeom>
          <a:noFill/>
        </p:spPr>
        <p:txBody>
          <a:bodyPr wrap="square" rtlCol="0">
            <a:spAutoFit/>
          </a:bodyPr>
          <a:lstStyle/>
          <a:p>
            <a:pPr defTabSz="1219140">
              <a:defRPr/>
            </a:pPr>
            <a:r>
              <a:rPr lang="en-US" sz="1500" i="1" dirty="0">
                <a:solidFill>
                  <a:prstClr val="black"/>
                </a:solidFill>
                <a:latin typeface="Arial" panose="020B0604020202020204" pitchFamily="34" charset="0"/>
                <a:cs typeface="Arial" panose="020B0604020202020204" pitchFamily="34" charset="0"/>
              </a:rPr>
              <a:t>REST Services</a:t>
            </a:r>
          </a:p>
        </p:txBody>
      </p:sp>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1" y="1107987"/>
            <a:ext cx="369228" cy="560580"/>
          </a:xfrm>
          <a:prstGeom prst="rect">
            <a:avLst/>
          </a:prstGeom>
        </p:spPr>
      </p:pic>
      <p:cxnSp>
        <p:nvCxnSpPr>
          <p:cNvPr id="49" name="Straight Connector 48"/>
          <p:cNvCxnSpPr/>
          <p:nvPr/>
        </p:nvCxnSpPr>
        <p:spPr>
          <a:xfrm>
            <a:off x="2692045" y="1506164"/>
            <a:ext cx="33291" cy="4896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52" idx="3"/>
            <a:endCxn id="35" idx="1"/>
          </p:cNvCxnSpPr>
          <p:nvPr/>
        </p:nvCxnSpPr>
        <p:spPr>
          <a:xfrm flipV="1">
            <a:off x="1454980" y="2568639"/>
            <a:ext cx="4336221" cy="1733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6" name="Elbow Connector 45"/>
          <p:cNvCxnSpPr>
            <a:cxnSpLocks/>
            <a:stCxn id="35" idx="2"/>
            <a:endCxn id="60" idx="3"/>
          </p:cNvCxnSpPr>
          <p:nvPr/>
        </p:nvCxnSpPr>
        <p:spPr>
          <a:xfrm rot="5400000">
            <a:off x="5837225" y="2274232"/>
            <a:ext cx="313728" cy="177607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60" name="Rounded Rectangle 59"/>
          <p:cNvSpPr/>
          <p:nvPr/>
        </p:nvSpPr>
        <p:spPr>
          <a:xfrm>
            <a:off x="3241927" y="2679540"/>
            <a:ext cx="1864125" cy="1279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r>
              <a:rPr lang="en-US" sz="1200" i="1" dirty="0">
                <a:solidFill>
                  <a:prstClr val="white"/>
                </a:solidFill>
                <a:latin typeface="Arial" panose="020B0604020202020204" pitchFamily="34" charset="0"/>
                <a:cs typeface="Arial" panose="020B0604020202020204" pitchFamily="34" charset="0"/>
              </a:rPr>
              <a:t>Welcome Sophia! You can ask us about Breast cancer related any queries. Let us know how we can help you?</a:t>
            </a:r>
          </a:p>
        </p:txBody>
      </p:sp>
      <p:cxnSp>
        <p:nvCxnSpPr>
          <p:cNvPr id="67" name="Straight Arrow Connector 66"/>
          <p:cNvCxnSpPr>
            <a:stCxn id="53" idx="3"/>
            <a:endCxn id="78" idx="1"/>
          </p:cNvCxnSpPr>
          <p:nvPr/>
        </p:nvCxnSpPr>
        <p:spPr>
          <a:xfrm flipV="1">
            <a:off x="1420907" y="4275796"/>
            <a:ext cx="4522741" cy="5486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8" name="Rounded Rectangle 77"/>
          <p:cNvSpPr/>
          <p:nvPr/>
        </p:nvSpPr>
        <p:spPr>
          <a:xfrm>
            <a:off x="5943648" y="3853232"/>
            <a:ext cx="1917291" cy="845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r>
              <a:rPr lang="en-US" sz="1200" i="1" dirty="0">
                <a:solidFill>
                  <a:prstClr val="white"/>
                </a:solidFill>
                <a:latin typeface="Arial" panose="020B0604020202020204" pitchFamily="34" charset="0"/>
                <a:cs typeface="Arial" panose="020B0604020202020204" pitchFamily="34" charset="0"/>
              </a:rPr>
              <a:t>Match intent from training phrases</a:t>
            </a:r>
          </a:p>
        </p:txBody>
      </p:sp>
      <p:sp>
        <p:nvSpPr>
          <p:cNvPr id="83" name="Rounded Rectangle 82"/>
          <p:cNvSpPr/>
          <p:nvPr/>
        </p:nvSpPr>
        <p:spPr>
          <a:xfrm>
            <a:off x="9032893" y="4044233"/>
            <a:ext cx="1171052"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r>
              <a:rPr lang="en-US" dirty="0">
                <a:solidFill>
                  <a:prstClr val="white"/>
                </a:solidFill>
                <a:latin typeface="Arial" panose="020B0604020202020204" pitchFamily="34" charset="0"/>
                <a:cs typeface="Arial" panose="020B0604020202020204" pitchFamily="34" charset="0"/>
              </a:rPr>
              <a:t>&lt;/&gt;</a:t>
            </a:r>
          </a:p>
        </p:txBody>
      </p:sp>
      <p:cxnSp>
        <p:nvCxnSpPr>
          <p:cNvPr id="88" name="Straight Arrow Connector 87"/>
          <p:cNvCxnSpPr>
            <a:stCxn id="78" idx="3"/>
            <a:endCxn id="83" idx="1"/>
          </p:cNvCxnSpPr>
          <p:nvPr/>
        </p:nvCxnSpPr>
        <p:spPr>
          <a:xfrm>
            <a:off x="7860940" y="4275797"/>
            <a:ext cx="1171953" cy="396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1" name="Elbow Connector 90"/>
          <p:cNvCxnSpPr>
            <a:stCxn id="83" idx="2"/>
            <a:endCxn id="95" idx="3"/>
          </p:cNvCxnSpPr>
          <p:nvPr/>
        </p:nvCxnSpPr>
        <p:spPr>
          <a:xfrm rot="5400000">
            <a:off x="8425014" y="4006964"/>
            <a:ext cx="685084" cy="1701728"/>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92" name="TextBox 91"/>
          <p:cNvSpPr txBox="1"/>
          <p:nvPr/>
        </p:nvSpPr>
        <p:spPr>
          <a:xfrm>
            <a:off x="8183691" y="3937242"/>
            <a:ext cx="970137" cy="307777"/>
          </a:xfrm>
          <a:prstGeom prst="rect">
            <a:avLst/>
          </a:prstGeom>
          <a:noFill/>
        </p:spPr>
        <p:txBody>
          <a:bodyPr wrap="none" rtlCol="0">
            <a:spAutoFit/>
          </a:bodyPr>
          <a:lstStyle/>
          <a:p>
            <a:pPr defTabSz="1219140">
              <a:defRPr/>
            </a:pPr>
            <a:r>
              <a:rPr lang="en-US" sz="1400" dirty="0">
                <a:solidFill>
                  <a:prstClr val="black"/>
                </a:solidFill>
                <a:latin typeface="Arial" panose="020B0604020202020204" pitchFamily="34" charset="0"/>
                <a:cs typeface="Arial" panose="020B0604020202020204" pitchFamily="34" charset="0"/>
              </a:rPr>
              <a:t>{Request}</a:t>
            </a:r>
          </a:p>
        </p:txBody>
      </p:sp>
      <p:sp>
        <p:nvSpPr>
          <p:cNvPr id="93" name="TextBox 92"/>
          <p:cNvSpPr txBox="1"/>
          <p:nvPr/>
        </p:nvSpPr>
        <p:spPr>
          <a:xfrm>
            <a:off x="8819498" y="5079469"/>
            <a:ext cx="1109599" cy="307777"/>
          </a:xfrm>
          <a:prstGeom prst="rect">
            <a:avLst/>
          </a:prstGeom>
          <a:noFill/>
        </p:spPr>
        <p:txBody>
          <a:bodyPr wrap="none" rtlCol="0">
            <a:spAutoFit/>
          </a:bodyPr>
          <a:lstStyle/>
          <a:p>
            <a:pPr defTabSz="1219140">
              <a:defRPr/>
            </a:pPr>
            <a:r>
              <a:rPr lang="en-US" sz="1400" dirty="0">
                <a:solidFill>
                  <a:prstClr val="black"/>
                </a:solidFill>
                <a:latin typeface="Arial" panose="020B0604020202020204" pitchFamily="34" charset="0"/>
                <a:cs typeface="Arial" panose="020B0604020202020204" pitchFamily="34" charset="0"/>
              </a:rPr>
              <a:t>{Response}</a:t>
            </a:r>
          </a:p>
        </p:txBody>
      </p:sp>
      <p:sp>
        <p:nvSpPr>
          <p:cNvPr id="95" name="Rounded Rectangle 94"/>
          <p:cNvSpPr/>
          <p:nvPr/>
        </p:nvSpPr>
        <p:spPr>
          <a:xfrm>
            <a:off x="5985299" y="4982718"/>
            <a:ext cx="1931392" cy="43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r>
              <a:rPr lang="en-US" sz="1300" i="1" dirty="0">
                <a:solidFill>
                  <a:prstClr val="white"/>
                </a:solidFill>
                <a:latin typeface="Arial" panose="020B0604020202020204" pitchFamily="34" charset="0"/>
                <a:cs typeface="Arial" panose="020B0604020202020204" pitchFamily="34" charset="0"/>
              </a:rPr>
              <a:t>Text to Speech</a:t>
            </a:r>
          </a:p>
        </p:txBody>
      </p:sp>
      <p:sp>
        <p:nvSpPr>
          <p:cNvPr id="98" name="Rounded Rectangle 97"/>
          <p:cNvSpPr/>
          <p:nvPr/>
        </p:nvSpPr>
        <p:spPr>
          <a:xfrm>
            <a:off x="3298515" y="4755700"/>
            <a:ext cx="1781485" cy="1350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r>
              <a:rPr lang="en-US" sz="1300" i="1" dirty="0">
                <a:solidFill>
                  <a:prstClr val="white"/>
                </a:solidFill>
                <a:latin typeface="Arial" panose="020B0604020202020204" pitchFamily="34" charset="0"/>
                <a:cs typeface="Arial" panose="020B0604020202020204" pitchFamily="34" charset="0"/>
              </a:rPr>
              <a:t>Sure, Let me ask you few questions based on which we will tell you the probability. Shall we proceed?</a:t>
            </a:r>
          </a:p>
        </p:txBody>
      </p:sp>
      <p:cxnSp>
        <p:nvCxnSpPr>
          <p:cNvPr id="100" name="Straight Arrow Connector 99"/>
          <p:cNvCxnSpPr>
            <a:cxnSpLocks/>
            <a:stCxn id="95" idx="1"/>
            <a:endCxn id="98" idx="3"/>
          </p:cNvCxnSpPr>
          <p:nvPr/>
        </p:nvCxnSpPr>
        <p:spPr>
          <a:xfrm flipH="1">
            <a:off x="5080000" y="5200371"/>
            <a:ext cx="905299" cy="23046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2" name="Rounded Rectangle 51"/>
          <p:cNvSpPr/>
          <p:nvPr/>
        </p:nvSpPr>
        <p:spPr>
          <a:xfrm>
            <a:off x="281112" y="2214036"/>
            <a:ext cx="1173868" cy="74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40">
              <a:defRPr/>
            </a:pPr>
            <a:r>
              <a:rPr lang="en-US" sz="1200" i="1" dirty="0">
                <a:solidFill>
                  <a:prstClr val="black"/>
                </a:solidFill>
                <a:latin typeface="Arial" panose="020B0604020202020204" pitchFamily="34" charset="0"/>
                <a:cs typeface="Arial" panose="020B0604020202020204" pitchFamily="34" charset="0"/>
              </a:rPr>
              <a:t>Hey google, Talk to ELC HackwithPink</a:t>
            </a:r>
          </a:p>
        </p:txBody>
      </p:sp>
      <p:sp>
        <p:nvSpPr>
          <p:cNvPr id="53" name="Rounded Rectangle 52"/>
          <p:cNvSpPr/>
          <p:nvPr/>
        </p:nvSpPr>
        <p:spPr>
          <a:xfrm>
            <a:off x="306387" y="3958723"/>
            <a:ext cx="1114520" cy="74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40">
              <a:defRPr/>
            </a:pPr>
            <a:r>
              <a:rPr lang="en-US" sz="1200" i="1" dirty="0">
                <a:solidFill>
                  <a:prstClr val="black"/>
                </a:solidFill>
                <a:latin typeface="Arial" panose="020B0604020202020204" pitchFamily="34" charset="0"/>
                <a:cs typeface="Arial" panose="020B0604020202020204" pitchFamily="34" charset="0"/>
              </a:rPr>
              <a:t>Can you help check If I have chances?</a:t>
            </a:r>
          </a:p>
        </p:txBody>
      </p:sp>
      <p:cxnSp>
        <p:nvCxnSpPr>
          <p:cNvPr id="5" name="Straight Connector 4"/>
          <p:cNvCxnSpPr/>
          <p:nvPr/>
        </p:nvCxnSpPr>
        <p:spPr>
          <a:xfrm>
            <a:off x="0" y="1905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72468" y="1523101"/>
            <a:ext cx="33291" cy="4896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241200" y="1510797"/>
            <a:ext cx="33291" cy="4896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347832" y="1264044"/>
            <a:ext cx="33291" cy="4896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0225994" y="4287798"/>
            <a:ext cx="423921" cy="28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668" y="3687125"/>
            <a:ext cx="1252547" cy="922929"/>
          </a:xfrm>
          <a:prstGeom prst="rect">
            <a:avLst/>
          </a:prstGeom>
        </p:spPr>
      </p:pic>
      <p:pic>
        <p:nvPicPr>
          <p:cNvPr id="61" name="Picture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0256" y="1091174"/>
            <a:ext cx="683345" cy="632925"/>
          </a:xfrm>
          <a:prstGeom prst="rect">
            <a:avLst/>
          </a:prstGeom>
        </p:spPr>
      </p:pic>
      <p:sp>
        <p:nvSpPr>
          <p:cNvPr id="79" name="TextBox 78"/>
          <p:cNvSpPr txBox="1"/>
          <p:nvPr/>
        </p:nvSpPr>
        <p:spPr>
          <a:xfrm>
            <a:off x="-83339" y="5251847"/>
            <a:ext cx="4103569" cy="1406026"/>
          </a:xfrm>
          <a:prstGeom prst="rect">
            <a:avLst/>
          </a:prstGeom>
          <a:noFill/>
        </p:spPr>
        <p:txBody>
          <a:bodyPr wrap="square" rtlCol="0">
            <a:spAutoFit/>
          </a:bodyPr>
          <a:lstStyle/>
          <a:p>
            <a:pPr marL="121917" lvl="1" indent="-121917" defTabSz="609585" hangingPunct="0">
              <a:buFont typeface="Arial" panose="020B0604020202020204" pitchFamily="34" charset="0"/>
              <a:buChar char="•"/>
              <a:defRPr/>
            </a:pPr>
            <a:r>
              <a:rPr lang="en-US" sz="1067" i="1" dirty="0">
                <a:solidFill>
                  <a:prstClr val="black"/>
                </a:solidFill>
                <a:latin typeface="Arial" panose="020B0604020202020204" pitchFamily="34" charset="0"/>
                <a:cs typeface="Arial" panose="020B0604020202020204" pitchFamily="34" charset="0"/>
              </a:rPr>
              <a:t>Can you help me find a doctor near me?</a:t>
            </a:r>
          </a:p>
          <a:p>
            <a:pPr marL="121917" lvl="1" indent="-121917" defTabSz="609585" hangingPunct="0">
              <a:buFont typeface="Arial" panose="020B0604020202020204" pitchFamily="34" charset="0"/>
              <a:buChar char="•"/>
              <a:defRPr/>
            </a:pPr>
            <a:r>
              <a:rPr lang="en-US" sz="1067" i="1" dirty="0">
                <a:solidFill>
                  <a:prstClr val="black"/>
                </a:solidFill>
                <a:latin typeface="Arial" panose="020B0604020202020204" pitchFamily="34" charset="0"/>
                <a:cs typeface="Arial" panose="020B0604020202020204" pitchFamily="34" charset="0"/>
              </a:rPr>
              <a:t>Is there any treatment of breast cancer?</a:t>
            </a:r>
          </a:p>
          <a:p>
            <a:pPr marL="121917" lvl="1" indent="-121917" defTabSz="609585" hangingPunct="0">
              <a:buFont typeface="Arial" panose="020B0604020202020204" pitchFamily="34" charset="0"/>
              <a:buChar char="•"/>
              <a:defRPr/>
            </a:pPr>
            <a:r>
              <a:rPr lang="en-US" sz="1067" i="1" dirty="0">
                <a:solidFill>
                  <a:prstClr val="black"/>
                </a:solidFill>
                <a:latin typeface="Arial" panose="020B0604020202020204" pitchFamily="34" charset="0"/>
                <a:cs typeface="Arial" panose="020B0604020202020204" pitchFamily="34" charset="0"/>
              </a:rPr>
              <a:t>What are the side effects of therapy?</a:t>
            </a:r>
          </a:p>
          <a:p>
            <a:pPr marL="121917" lvl="1" indent="-121917" defTabSz="609585" hangingPunct="0">
              <a:buFont typeface="Arial" panose="020B0604020202020204" pitchFamily="34" charset="0"/>
              <a:buChar char="•"/>
              <a:defRPr/>
            </a:pPr>
            <a:r>
              <a:rPr lang="en-US" sz="1067" i="1" kern="0" dirty="0">
                <a:solidFill>
                  <a:prstClr val="black"/>
                </a:solidFill>
                <a:latin typeface="Arial" panose="020B0604020202020204" pitchFamily="34" charset="0"/>
                <a:cs typeface="Arial" panose="020B0604020202020204" pitchFamily="34" charset="0"/>
                <a:sym typeface="Calibri"/>
              </a:rPr>
              <a:t>Do you consume Tobacco?</a:t>
            </a:r>
          </a:p>
          <a:p>
            <a:pPr marL="121917" lvl="1" indent="-121917" defTabSz="609585" hangingPunct="0">
              <a:buFont typeface="Arial" panose="020B0604020202020204" pitchFamily="34" charset="0"/>
              <a:buChar char="•"/>
              <a:defRPr/>
            </a:pPr>
            <a:r>
              <a:rPr lang="en-US" sz="1067" i="1" kern="0" dirty="0">
                <a:solidFill>
                  <a:prstClr val="black"/>
                </a:solidFill>
                <a:latin typeface="Arial" panose="020B0604020202020204" pitchFamily="34" charset="0"/>
                <a:cs typeface="Arial" panose="020B0604020202020204" pitchFamily="34" charset="0"/>
                <a:sym typeface="Calibri"/>
              </a:rPr>
              <a:t>Does </a:t>
            </a:r>
            <a:r>
              <a:rPr lang="en-US" sz="1067" i="1" kern="0" dirty="0">
                <a:solidFill>
                  <a:prstClr val="black"/>
                </a:solidFill>
                <a:latin typeface="Arial" panose="020B0604020202020204" pitchFamily="34" charset="0"/>
                <a:cs typeface="Arial" panose="020B0604020202020204" pitchFamily="34" charset="0"/>
              </a:rPr>
              <a:t>Antiperspirants and deodorants </a:t>
            </a:r>
          </a:p>
          <a:p>
            <a:pPr marL="0" lvl="1" defTabSz="609585" hangingPunct="0">
              <a:defRPr/>
            </a:pPr>
            <a:r>
              <a:rPr lang="en-US" sz="1067" i="1" kern="0" dirty="0">
                <a:solidFill>
                  <a:prstClr val="black"/>
                </a:solidFill>
                <a:latin typeface="Arial" panose="020B0604020202020204" pitchFamily="34" charset="0"/>
                <a:cs typeface="Arial" panose="020B0604020202020204" pitchFamily="34" charset="0"/>
              </a:rPr>
              <a:t>   cause Breast cancer?</a:t>
            </a:r>
          </a:p>
          <a:p>
            <a:pPr marL="171450" lvl="1" indent="-171450" defTabSz="609585" hangingPunct="0">
              <a:buFont typeface="Arial" panose="020B0604020202020204" pitchFamily="34" charset="0"/>
              <a:buChar char="•"/>
              <a:defRPr/>
            </a:pPr>
            <a:r>
              <a:rPr lang="en-US" sz="1067" i="1" kern="0" dirty="0">
                <a:solidFill>
                  <a:prstClr val="black"/>
                </a:solidFill>
                <a:latin typeface="Arial" panose="020B0604020202020204" pitchFamily="34" charset="0"/>
                <a:cs typeface="Arial" panose="020B0604020202020204" pitchFamily="34" charset="0"/>
              </a:rPr>
              <a:t>Is it contagious?</a:t>
            </a:r>
          </a:p>
          <a:p>
            <a:pPr marL="121917" lvl="1" indent="-121917" defTabSz="609585" hangingPunct="0">
              <a:buFont typeface="Arial" panose="020B0604020202020204" pitchFamily="34" charset="0"/>
              <a:buChar char="•"/>
              <a:defRPr/>
            </a:pPr>
            <a:endParaRPr lang="en-US" sz="1067" i="1" kern="0" dirty="0">
              <a:solidFill>
                <a:prstClr val="black"/>
              </a:solidFill>
              <a:latin typeface="Arial" panose="020B0604020202020204" pitchFamily="34" charset="0"/>
              <a:cs typeface="Arial" panose="020B0604020202020204" pitchFamily="34" charset="0"/>
              <a:sym typeface="Calibri"/>
            </a:endParaRPr>
          </a:p>
        </p:txBody>
      </p:sp>
      <p:sp>
        <p:nvSpPr>
          <p:cNvPr id="4" name="Rectangle 3"/>
          <p:cNvSpPr/>
          <p:nvPr/>
        </p:nvSpPr>
        <p:spPr>
          <a:xfrm>
            <a:off x="1968445" y="6347788"/>
            <a:ext cx="2971711" cy="297454"/>
          </a:xfrm>
          <a:prstGeom prst="rect">
            <a:avLst/>
          </a:prstGeom>
        </p:spPr>
        <p:txBody>
          <a:bodyPr wrap="none">
            <a:spAutoFit/>
          </a:bodyPr>
          <a:lstStyle/>
          <a:p>
            <a:r>
              <a:rPr lang="en-US" sz="1333" dirty="0"/>
              <a:t>* Interactions mentioned are indicative</a:t>
            </a:r>
          </a:p>
        </p:txBody>
      </p:sp>
      <p:sp>
        <p:nvSpPr>
          <p:cNvPr id="7" name="Title 6">
            <a:extLst>
              <a:ext uri="{FF2B5EF4-FFF2-40B4-BE49-F238E27FC236}">
                <a16:creationId xmlns:a16="http://schemas.microsoft.com/office/drawing/2014/main" id="{C2CF09CD-7CED-4FE9-928A-65013B20A0D4}"/>
              </a:ext>
            </a:extLst>
          </p:cNvPr>
          <p:cNvSpPr>
            <a:spLocks noGrp="1"/>
          </p:cNvSpPr>
          <p:nvPr>
            <p:ph type="title"/>
          </p:nvPr>
        </p:nvSpPr>
        <p:spPr>
          <a:xfrm>
            <a:off x="96520" y="6894"/>
            <a:ext cx="11961616" cy="708469"/>
          </a:xfrm>
        </p:spPr>
        <p:txBody>
          <a:bodyPr/>
          <a:lstStyle/>
          <a:p>
            <a:r>
              <a:rPr lang="en-US" dirty="0"/>
              <a:t>Logical flow diagram of what we have built..</a:t>
            </a:r>
          </a:p>
        </p:txBody>
      </p:sp>
      <p:pic>
        <p:nvPicPr>
          <p:cNvPr id="39" name="Picture 38">
            <a:extLst>
              <a:ext uri="{FF2B5EF4-FFF2-40B4-BE49-F238E27FC236}">
                <a16:creationId xmlns:a16="http://schemas.microsoft.com/office/drawing/2014/main" id="{A320C01E-41C3-4412-ABA4-4EEC56DCFC6F}"/>
              </a:ext>
            </a:extLst>
          </p:cNvPr>
          <p:cNvPicPr>
            <a:picLocks noChangeAspect="1"/>
          </p:cNvPicPr>
          <p:nvPr/>
        </p:nvPicPr>
        <p:blipFill>
          <a:blip r:embed="rId5"/>
          <a:stretch>
            <a:fillRect/>
          </a:stretch>
        </p:blipFill>
        <p:spPr>
          <a:xfrm>
            <a:off x="10390638" y="1338838"/>
            <a:ext cx="1758334" cy="424299"/>
          </a:xfrm>
          <a:prstGeom prst="rect">
            <a:avLst/>
          </a:prstGeom>
        </p:spPr>
      </p:pic>
      <p:pic>
        <p:nvPicPr>
          <p:cNvPr id="40" name="Picture 39">
            <a:extLst>
              <a:ext uri="{FF2B5EF4-FFF2-40B4-BE49-F238E27FC236}">
                <a16:creationId xmlns:a16="http://schemas.microsoft.com/office/drawing/2014/main" id="{C2458D28-9DE2-41FD-A058-3303B9633465}"/>
              </a:ext>
            </a:extLst>
          </p:cNvPr>
          <p:cNvPicPr>
            <a:picLocks noChangeAspect="1"/>
          </p:cNvPicPr>
          <p:nvPr/>
        </p:nvPicPr>
        <p:blipFill>
          <a:blip r:embed="rId6"/>
          <a:stretch>
            <a:fillRect/>
          </a:stretch>
        </p:blipFill>
        <p:spPr>
          <a:xfrm>
            <a:off x="8310611" y="1279544"/>
            <a:ext cx="1976302" cy="523220"/>
          </a:xfrm>
          <a:prstGeom prst="rect">
            <a:avLst/>
          </a:prstGeom>
        </p:spPr>
      </p:pic>
      <p:pic>
        <p:nvPicPr>
          <p:cNvPr id="41" name="Picture 40">
            <a:extLst>
              <a:ext uri="{FF2B5EF4-FFF2-40B4-BE49-F238E27FC236}">
                <a16:creationId xmlns:a16="http://schemas.microsoft.com/office/drawing/2014/main" id="{7B8AB654-E562-435D-A41B-2287C2A22A1E}"/>
              </a:ext>
            </a:extLst>
          </p:cNvPr>
          <p:cNvPicPr>
            <a:picLocks noChangeAspect="1"/>
          </p:cNvPicPr>
          <p:nvPr/>
        </p:nvPicPr>
        <p:blipFill>
          <a:blip r:embed="rId7"/>
          <a:stretch>
            <a:fillRect/>
          </a:stretch>
        </p:blipFill>
        <p:spPr>
          <a:xfrm>
            <a:off x="9920420" y="2736449"/>
            <a:ext cx="854823" cy="707900"/>
          </a:xfrm>
          <a:prstGeom prst="rect">
            <a:avLst/>
          </a:prstGeom>
        </p:spPr>
      </p:pic>
      <p:pic>
        <p:nvPicPr>
          <p:cNvPr id="42" name="Picture 41">
            <a:extLst>
              <a:ext uri="{FF2B5EF4-FFF2-40B4-BE49-F238E27FC236}">
                <a16:creationId xmlns:a16="http://schemas.microsoft.com/office/drawing/2014/main" id="{95D39943-9D82-4865-BC26-9A9B827E1489}"/>
              </a:ext>
            </a:extLst>
          </p:cNvPr>
          <p:cNvPicPr>
            <a:picLocks noChangeAspect="1"/>
          </p:cNvPicPr>
          <p:nvPr/>
        </p:nvPicPr>
        <p:blipFill>
          <a:blip r:embed="rId8"/>
          <a:stretch>
            <a:fillRect/>
          </a:stretch>
        </p:blipFill>
        <p:spPr>
          <a:xfrm>
            <a:off x="9191007" y="3562560"/>
            <a:ext cx="854824" cy="447675"/>
          </a:xfrm>
          <a:prstGeom prst="rect">
            <a:avLst/>
          </a:prstGeom>
        </p:spPr>
      </p:pic>
      <p:pic>
        <p:nvPicPr>
          <p:cNvPr id="45" name="Picture 44">
            <a:extLst>
              <a:ext uri="{FF2B5EF4-FFF2-40B4-BE49-F238E27FC236}">
                <a16:creationId xmlns:a16="http://schemas.microsoft.com/office/drawing/2014/main" id="{E50D64E1-00E2-42EE-8744-82FD1616A4D6}"/>
              </a:ext>
            </a:extLst>
          </p:cNvPr>
          <p:cNvPicPr>
            <a:picLocks noChangeAspect="1"/>
          </p:cNvPicPr>
          <p:nvPr/>
        </p:nvPicPr>
        <p:blipFill>
          <a:blip r:embed="rId9"/>
          <a:stretch>
            <a:fillRect/>
          </a:stretch>
        </p:blipFill>
        <p:spPr>
          <a:xfrm>
            <a:off x="10929676" y="0"/>
            <a:ext cx="1262324" cy="1258580"/>
          </a:xfrm>
          <a:prstGeom prst="rect">
            <a:avLst/>
          </a:prstGeom>
        </p:spPr>
      </p:pic>
    </p:spTree>
    <p:extLst>
      <p:ext uri="{BB962C8B-B14F-4D97-AF65-F5344CB8AC3E}">
        <p14:creationId xmlns:p14="http://schemas.microsoft.com/office/powerpoint/2010/main" val="70329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nip Diagonal Corner Rectangle 100">
            <a:extLst>
              <a:ext uri="{FF2B5EF4-FFF2-40B4-BE49-F238E27FC236}">
                <a16:creationId xmlns:a16="http://schemas.microsoft.com/office/drawing/2014/main" id="{2A1FB241-C018-4790-A4C9-FB121BE4A0CE}"/>
              </a:ext>
            </a:extLst>
          </p:cNvPr>
          <p:cNvSpPr/>
          <p:nvPr/>
        </p:nvSpPr>
        <p:spPr>
          <a:xfrm>
            <a:off x="4301413" y="5550188"/>
            <a:ext cx="3280604" cy="634493"/>
          </a:xfrm>
          <a:prstGeom prst="snip2DiagRect">
            <a:avLst>
              <a:gd name="adj1" fmla="val 0"/>
              <a:gd name="adj2" fmla="val 13729"/>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lt1"/>
              </a:solidFill>
              <a:latin typeface="Arial" panose="020B0604020202020204" pitchFamily="34" charset="0"/>
              <a:cs typeface="Arial" panose="020B0604020202020204" pitchFamily="34" charset="0"/>
            </a:endParaRPr>
          </a:p>
        </p:txBody>
      </p:sp>
      <p:sp>
        <p:nvSpPr>
          <p:cNvPr id="4" name="Snip Diagonal Corner Rectangle 3"/>
          <p:cNvSpPr/>
          <p:nvPr/>
        </p:nvSpPr>
        <p:spPr>
          <a:xfrm>
            <a:off x="8302851" y="3268421"/>
            <a:ext cx="3657600" cy="1359095"/>
          </a:xfrm>
          <a:prstGeom prst="snip2DiagRect">
            <a:avLst>
              <a:gd name="adj1" fmla="val 0"/>
              <a:gd name="adj2" fmla="val 13729"/>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Conversation flow design</a:t>
            </a:r>
          </a:p>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Smart UI widgets</a:t>
            </a:r>
          </a:p>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Action based processing </a:t>
            </a:r>
          </a:p>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Multilingual bots</a:t>
            </a:r>
          </a:p>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Humanoid Interfacing</a:t>
            </a:r>
            <a:endParaRPr lang="en-US" sz="1600" dirty="0">
              <a:latin typeface="Arial" panose="020B0604020202020204" pitchFamily="34" charset="0"/>
              <a:cs typeface="Arial" panose="020B0604020202020204" pitchFamily="34" charset="0"/>
            </a:endParaRPr>
          </a:p>
        </p:txBody>
      </p:sp>
      <p:sp>
        <p:nvSpPr>
          <p:cNvPr id="5" name="Snip Diagonal Corner Rectangle 4"/>
          <p:cNvSpPr/>
          <p:nvPr/>
        </p:nvSpPr>
        <p:spPr>
          <a:xfrm>
            <a:off x="8167951" y="1772890"/>
            <a:ext cx="3657600" cy="1432518"/>
          </a:xfrm>
          <a:prstGeom prst="snip2DiagRect">
            <a:avLst>
              <a:gd name="adj1" fmla="val 0"/>
              <a:gd name="adj2" fmla="val 13729"/>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Welcome Greetings</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Minimum question asked by bot to detect Probability of Breast Cancer</a:t>
            </a:r>
          </a:p>
        </p:txBody>
      </p:sp>
      <p:sp>
        <p:nvSpPr>
          <p:cNvPr id="6" name="Snip Diagonal Corner Rectangle 5"/>
          <p:cNvSpPr/>
          <p:nvPr/>
        </p:nvSpPr>
        <p:spPr>
          <a:xfrm>
            <a:off x="6869379" y="559767"/>
            <a:ext cx="3657600" cy="1169214"/>
          </a:xfrm>
          <a:prstGeom prst="snip2DiagRect">
            <a:avLst>
              <a:gd name="adj1" fmla="val 0"/>
              <a:gd name="adj2" fmla="val 13729"/>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Google Sign In</a:t>
            </a:r>
          </a:p>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Fetch First Name, Last Name, Email Address of user post Consent</a:t>
            </a:r>
          </a:p>
        </p:txBody>
      </p:sp>
      <p:sp>
        <p:nvSpPr>
          <p:cNvPr id="8" name="Snip Diagonal Corner Rectangle 7"/>
          <p:cNvSpPr/>
          <p:nvPr/>
        </p:nvSpPr>
        <p:spPr>
          <a:xfrm>
            <a:off x="185943" y="2606253"/>
            <a:ext cx="3381842" cy="1307382"/>
          </a:xfrm>
          <a:prstGeom prst="snip2DiagRect">
            <a:avLst>
              <a:gd name="adj1" fmla="val 0"/>
              <a:gd name="adj2" fmla="val 13729"/>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Integration with multiple systems </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Multi mode input-output </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Multi mode and multimedia responses </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ML based smart actions</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Entitlement based intents</a:t>
            </a:r>
            <a:endParaRPr lang="en-US" sz="1600" dirty="0">
              <a:latin typeface="Arial" panose="020B0604020202020204" pitchFamily="34" charset="0"/>
              <a:cs typeface="Arial" panose="020B0604020202020204" pitchFamily="34" charset="0"/>
            </a:endParaRPr>
          </a:p>
        </p:txBody>
      </p:sp>
      <p:sp>
        <p:nvSpPr>
          <p:cNvPr id="9" name="Snip Diagonal Corner Rectangle 8"/>
          <p:cNvSpPr/>
          <p:nvPr/>
        </p:nvSpPr>
        <p:spPr>
          <a:xfrm>
            <a:off x="415119" y="889082"/>
            <a:ext cx="3152666" cy="1316740"/>
          </a:xfrm>
          <a:prstGeom prst="snip2DiagRect">
            <a:avLst>
              <a:gd name="adj1" fmla="val 0"/>
              <a:gd name="adj2" fmla="val 13729"/>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Usage reporting </a:t>
            </a:r>
          </a:p>
          <a:p>
            <a:pPr marL="9144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Behavior analytics </a:t>
            </a:r>
          </a:p>
          <a:p>
            <a:pPr marL="9144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Sentiment insights </a:t>
            </a:r>
          </a:p>
          <a:p>
            <a:pPr marL="9144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Failure analytics </a:t>
            </a:r>
          </a:p>
          <a:p>
            <a:pPr marL="9144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Language processing reports</a:t>
            </a:r>
          </a:p>
        </p:txBody>
      </p:sp>
      <p:graphicFrame>
        <p:nvGraphicFramePr>
          <p:cNvPr id="11" name="Diagram 10">
            <a:extLst>
              <a:ext uri="{FF2B5EF4-FFF2-40B4-BE49-F238E27FC236}">
                <a16:creationId xmlns:a16="http://schemas.microsoft.com/office/drawing/2014/main" id="{3343D7F9-4AD1-45CE-986E-B6034D5582A9}"/>
              </a:ext>
            </a:extLst>
          </p:cNvPr>
          <p:cNvGraphicFramePr/>
          <p:nvPr>
            <p:extLst>
              <p:ext uri="{D42A27DB-BD31-4B8C-83A1-F6EECF244321}">
                <p14:modId xmlns:p14="http://schemas.microsoft.com/office/powerpoint/2010/main" val="627808668"/>
              </p:ext>
            </p:extLst>
          </p:nvPr>
        </p:nvGraphicFramePr>
        <p:xfrm>
          <a:off x="3342905" y="1403392"/>
          <a:ext cx="5186217" cy="3935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8" name="Straight Connector 17"/>
          <p:cNvCxnSpPr>
            <a:cxnSpLocks/>
          </p:cNvCxnSpPr>
          <p:nvPr/>
        </p:nvCxnSpPr>
        <p:spPr>
          <a:xfrm flipH="1">
            <a:off x="3567785" y="3301847"/>
            <a:ext cx="417684"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a:endCxn id="6" idx="2"/>
          </p:cNvCxnSpPr>
          <p:nvPr/>
        </p:nvCxnSpPr>
        <p:spPr>
          <a:xfrm flipV="1">
            <a:off x="6423083" y="1144374"/>
            <a:ext cx="446296" cy="584607"/>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a:off x="7429500" y="2177687"/>
            <a:ext cx="689781"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H="1" flipV="1">
            <a:off x="7798735" y="3610206"/>
            <a:ext cx="504116" cy="168693"/>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7121416" y="5868739"/>
            <a:ext cx="395519" cy="243840"/>
            <a:chOff x="3402013" y="1011238"/>
            <a:chExt cx="327025" cy="201613"/>
          </a:xfrm>
          <a:solidFill>
            <a:schemeClr val="bg1"/>
          </a:solidFill>
        </p:grpSpPr>
        <p:sp>
          <p:nvSpPr>
            <p:cNvPr id="50" name="Freeform 36"/>
            <p:cNvSpPr>
              <a:spLocks noEditPoints="1"/>
            </p:cNvSpPr>
            <p:nvPr/>
          </p:nvSpPr>
          <p:spPr bwMode="auto">
            <a:xfrm>
              <a:off x="3402013" y="1011238"/>
              <a:ext cx="327025" cy="201613"/>
            </a:xfrm>
            <a:custGeom>
              <a:avLst/>
              <a:gdLst>
                <a:gd name="T0" fmla="*/ 0 w 390"/>
                <a:gd name="T1" fmla="*/ 0 h 239"/>
                <a:gd name="T2" fmla="*/ 0 w 390"/>
                <a:gd name="T3" fmla="*/ 192 h 239"/>
                <a:gd name="T4" fmla="*/ 16 w 390"/>
                <a:gd name="T5" fmla="*/ 192 h 239"/>
                <a:gd name="T6" fmla="*/ 16 w 390"/>
                <a:gd name="T7" fmla="*/ 239 h 239"/>
                <a:gd name="T8" fmla="*/ 63 w 390"/>
                <a:gd name="T9" fmla="*/ 192 h 239"/>
                <a:gd name="T10" fmla="*/ 390 w 390"/>
                <a:gd name="T11" fmla="*/ 192 h 239"/>
                <a:gd name="T12" fmla="*/ 390 w 390"/>
                <a:gd name="T13" fmla="*/ 0 h 239"/>
                <a:gd name="T14" fmla="*/ 0 w 390"/>
                <a:gd name="T15" fmla="*/ 0 h 239"/>
                <a:gd name="T16" fmla="*/ 198 w 390"/>
                <a:gd name="T17" fmla="*/ 173 h 239"/>
                <a:gd name="T18" fmla="*/ 129 w 390"/>
                <a:gd name="T19" fmla="*/ 103 h 239"/>
                <a:gd name="T20" fmla="*/ 198 w 390"/>
                <a:gd name="T21" fmla="*/ 34 h 239"/>
                <a:gd name="T22" fmla="*/ 267 w 390"/>
                <a:gd name="T23" fmla="*/ 103 h 239"/>
                <a:gd name="T24" fmla="*/ 198 w 390"/>
                <a:gd name="T25" fmla="*/ 17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 h="239">
                  <a:moveTo>
                    <a:pt x="0" y="0"/>
                  </a:moveTo>
                  <a:cubicBezTo>
                    <a:pt x="0" y="192"/>
                    <a:pt x="0" y="192"/>
                    <a:pt x="0" y="192"/>
                  </a:cubicBezTo>
                  <a:cubicBezTo>
                    <a:pt x="16" y="192"/>
                    <a:pt x="16" y="192"/>
                    <a:pt x="16" y="192"/>
                  </a:cubicBezTo>
                  <a:cubicBezTo>
                    <a:pt x="16" y="239"/>
                    <a:pt x="16" y="239"/>
                    <a:pt x="16" y="239"/>
                  </a:cubicBezTo>
                  <a:cubicBezTo>
                    <a:pt x="63" y="192"/>
                    <a:pt x="63" y="192"/>
                    <a:pt x="63" y="192"/>
                  </a:cubicBezTo>
                  <a:cubicBezTo>
                    <a:pt x="390" y="192"/>
                    <a:pt x="390" y="192"/>
                    <a:pt x="390" y="192"/>
                  </a:cubicBezTo>
                  <a:cubicBezTo>
                    <a:pt x="390" y="0"/>
                    <a:pt x="390" y="0"/>
                    <a:pt x="390" y="0"/>
                  </a:cubicBezTo>
                  <a:lnTo>
                    <a:pt x="0" y="0"/>
                  </a:lnTo>
                  <a:close/>
                  <a:moveTo>
                    <a:pt x="198" y="173"/>
                  </a:moveTo>
                  <a:cubicBezTo>
                    <a:pt x="160" y="173"/>
                    <a:pt x="129" y="142"/>
                    <a:pt x="129" y="103"/>
                  </a:cubicBezTo>
                  <a:cubicBezTo>
                    <a:pt x="129" y="65"/>
                    <a:pt x="160" y="34"/>
                    <a:pt x="198" y="34"/>
                  </a:cubicBezTo>
                  <a:cubicBezTo>
                    <a:pt x="236" y="34"/>
                    <a:pt x="267" y="65"/>
                    <a:pt x="267" y="103"/>
                  </a:cubicBezTo>
                  <a:cubicBezTo>
                    <a:pt x="267" y="142"/>
                    <a:pt x="236" y="173"/>
                    <a:pt x="198"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51" name="Freeform 37"/>
            <p:cNvSpPr>
              <a:spLocks/>
            </p:cNvSpPr>
            <p:nvPr/>
          </p:nvSpPr>
          <p:spPr bwMode="auto">
            <a:xfrm>
              <a:off x="3552826" y="1057275"/>
              <a:ext cx="39688" cy="80963"/>
            </a:xfrm>
            <a:custGeom>
              <a:avLst/>
              <a:gdLst>
                <a:gd name="T0" fmla="*/ 0 w 25"/>
                <a:gd name="T1" fmla="*/ 51 h 51"/>
                <a:gd name="T2" fmla="*/ 25 w 25"/>
                <a:gd name="T3" fmla="*/ 26 h 51"/>
                <a:gd name="T4" fmla="*/ 0 w 25"/>
                <a:gd name="T5" fmla="*/ 0 h 51"/>
                <a:gd name="T6" fmla="*/ 0 w 25"/>
                <a:gd name="T7" fmla="*/ 51 h 51"/>
                <a:gd name="T8" fmla="*/ 0 w 25"/>
                <a:gd name="T9" fmla="*/ 51 h 51"/>
                <a:gd name="T10" fmla="*/ 0 w 25"/>
                <a:gd name="T11" fmla="*/ 51 h 51"/>
              </a:gdLst>
              <a:ahLst/>
              <a:cxnLst>
                <a:cxn ang="0">
                  <a:pos x="T0" y="T1"/>
                </a:cxn>
                <a:cxn ang="0">
                  <a:pos x="T2" y="T3"/>
                </a:cxn>
                <a:cxn ang="0">
                  <a:pos x="T4" y="T5"/>
                </a:cxn>
                <a:cxn ang="0">
                  <a:pos x="T6" y="T7"/>
                </a:cxn>
                <a:cxn ang="0">
                  <a:pos x="T8" y="T9"/>
                </a:cxn>
                <a:cxn ang="0">
                  <a:pos x="T10" y="T11"/>
                </a:cxn>
              </a:cxnLst>
              <a:rect l="0" t="0" r="r" b="b"/>
              <a:pathLst>
                <a:path w="25" h="51">
                  <a:moveTo>
                    <a:pt x="0" y="51"/>
                  </a:moveTo>
                  <a:lnTo>
                    <a:pt x="25" y="26"/>
                  </a:lnTo>
                  <a:lnTo>
                    <a:pt x="0" y="0"/>
                  </a:lnTo>
                  <a:lnTo>
                    <a:pt x="0" y="51"/>
                  </a:lnTo>
                  <a:lnTo>
                    <a:pt x="0" y="51"/>
                  </a:lnTo>
                  <a:lnTo>
                    <a:pt x="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grpSp>
      <p:sp>
        <p:nvSpPr>
          <p:cNvPr id="7" name="Snip Diagonal Corner Rectangle 6"/>
          <p:cNvSpPr/>
          <p:nvPr/>
        </p:nvSpPr>
        <p:spPr>
          <a:xfrm>
            <a:off x="7729345" y="4931452"/>
            <a:ext cx="4231106" cy="1016165"/>
          </a:xfrm>
          <a:prstGeom prst="snip2DiagRect">
            <a:avLst>
              <a:gd name="adj1" fmla="val 0"/>
              <a:gd name="adj2" fmla="val 1942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82391" y="4977832"/>
            <a:ext cx="1431140" cy="850865"/>
          </a:xfrm>
          <a:prstGeom prst="rect">
            <a:avLst/>
          </a:prstGeom>
        </p:spPr>
      </p:pic>
      <p:sp>
        <p:nvSpPr>
          <p:cNvPr id="53" name="Freeform 12"/>
          <p:cNvSpPr>
            <a:spLocks/>
          </p:cNvSpPr>
          <p:nvPr/>
        </p:nvSpPr>
        <p:spPr bwMode="auto">
          <a:xfrm>
            <a:off x="9252543" y="5403621"/>
            <a:ext cx="355009" cy="397352"/>
          </a:xfrm>
          <a:custGeom>
            <a:avLst/>
            <a:gdLst>
              <a:gd name="T0" fmla="*/ 334 w 415"/>
              <a:gd name="T1" fmla="*/ 319 h 432"/>
              <a:gd name="T2" fmla="*/ 338 w 415"/>
              <a:gd name="T3" fmla="*/ 432 h 432"/>
              <a:gd name="T4" fmla="*/ 185 w 415"/>
              <a:gd name="T5" fmla="*/ 427 h 432"/>
              <a:gd name="T6" fmla="*/ 164 w 415"/>
              <a:gd name="T7" fmla="*/ 391 h 432"/>
              <a:gd name="T8" fmla="*/ 110 w 415"/>
              <a:gd name="T9" fmla="*/ 404 h 432"/>
              <a:gd name="T10" fmla="*/ 59 w 415"/>
              <a:gd name="T11" fmla="*/ 381 h 432"/>
              <a:gd name="T12" fmla="*/ 58 w 415"/>
              <a:gd name="T13" fmla="*/ 345 h 432"/>
              <a:gd name="T14" fmla="*/ 47 w 415"/>
              <a:gd name="T15" fmla="*/ 326 h 432"/>
              <a:gd name="T16" fmla="*/ 45 w 415"/>
              <a:gd name="T17" fmla="*/ 304 h 432"/>
              <a:gd name="T18" fmla="*/ 42 w 415"/>
              <a:gd name="T19" fmla="*/ 275 h 432"/>
              <a:gd name="T20" fmla="*/ 14 w 415"/>
              <a:gd name="T21" fmla="*/ 247 h 432"/>
              <a:gd name="T22" fmla="*/ 50 w 415"/>
              <a:gd name="T23" fmla="*/ 190 h 432"/>
              <a:gd name="T24" fmla="*/ 54 w 415"/>
              <a:gd name="T25" fmla="*/ 115 h 432"/>
              <a:gd name="T26" fmla="*/ 20 w 415"/>
              <a:gd name="T27" fmla="*/ 81 h 432"/>
              <a:gd name="T28" fmla="*/ 47 w 415"/>
              <a:gd name="T29" fmla="*/ 69 h 432"/>
              <a:gd name="T30" fmla="*/ 110 w 415"/>
              <a:gd name="T31" fmla="*/ 21 h 432"/>
              <a:gd name="T32" fmla="*/ 184 w 415"/>
              <a:gd name="T33" fmla="*/ 9 h 432"/>
              <a:gd name="T34" fmla="*/ 186 w 415"/>
              <a:gd name="T35" fmla="*/ 9 h 432"/>
              <a:gd name="T36" fmla="*/ 214 w 415"/>
              <a:gd name="T37" fmla="*/ 175 h 432"/>
              <a:gd name="T38" fmla="*/ 172 w 415"/>
              <a:gd name="T39" fmla="*/ 230 h 432"/>
              <a:gd name="T40" fmla="*/ 198 w 415"/>
              <a:gd name="T41" fmla="*/ 277 h 432"/>
              <a:gd name="T42" fmla="*/ 141 w 415"/>
              <a:gd name="T43" fmla="*/ 319 h 432"/>
              <a:gd name="T44" fmla="*/ 123 w 415"/>
              <a:gd name="T45" fmla="*/ 314 h 432"/>
              <a:gd name="T46" fmla="*/ 108 w 415"/>
              <a:gd name="T47" fmla="*/ 331 h 432"/>
              <a:gd name="T48" fmla="*/ 129 w 415"/>
              <a:gd name="T49" fmla="*/ 339 h 432"/>
              <a:gd name="T50" fmla="*/ 144 w 415"/>
              <a:gd name="T51" fmla="*/ 327 h 432"/>
              <a:gd name="T52" fmla="*/ 209 w 415"/>
              <a:gd name="T53" fmla="*/ 282 h 432"/>
              <a:gd name="T54" fmla="*/ 228 w 415"/>
              <a:gd name="T55" fmla="*/ 286 h 432"/>
              <a:gd name="T56" fmla="*/ 284 w 415"/>
              <a:gd name="T57" fmla="*/ 230 h 432"/>
              <a:gd name="T58" fmla="*/ 235 w 415"/>
              <a:gd name="T59" fmla="*/ 174 h 432"/>
              <a:gd name="T60" fmla="*/ 222 w 415"/>
              <a:gd name="T61" fmla="*/ 0 h 432"/>
              <a:gd name="T62" fmla="*/ 398 w 415"/>
              <a:gd name="T63" fmla="*/ 152 h 432"/>
              <a:gd name="T64" fmla="*/ 334 w 415"/>
              <a:gd name="T65" fmla="*/ 31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5" h="432">
                <a:moveTo>
                  <a:pt x="334" y="319"/>
                </a:moveTo>
                <a:cubicBezTo>
                  <a:pt x="298" y="376"/>
                  <a:pt x="338" y="432"/>
                  <a:pt x="338" y="432"/>
                </a:cubicBezTo>
                <a:cubicBezTo>
                  <a:pt x="233" y="420"/>
                  <a:pt x="197" y="423"/>
                  <a:pt x="185" y="427"/>
                </a:cubicBezTo>
                <a:cubicBezTo>
                  <a:pt x="192" y="376"/>
                  <a:pt x="164" y="391"/>
                  <a:pt x="164" y="391"/>
                </a:cubicBezTo>
                <a:cubicBezTo>
                  <a:pt x="154" y="397"/>
                  <a:pt x="110" y="404"/>
                  <a:pt x="110" y="404"/>
                </a:cubicBezTo>
                <a:cubicBezTo>
                  <a:pt x="64" y="404"/>
                  <a:pt x="59" y="381"/>
                  <a:pt x="59" y="381"/>
                </a:cubicBezTo>
                <a:cubicBezTo>
                  <a:pt x="59" y="381"/>
                  <a:pt x="59" y="381"/>
                  <a:pt x="58" y="345"/>
                </a:cubicBezTo>
                <a:cubicBezTo>
                  <a:pt x="48" y="339"/>
                  <a:pt x="47" y="326"/>
                  <a:pt x="47" y="326"/>
                </a:cubicBezTo>
                <a:cubicBezTo>
                  <a:pt x="52" y="314"/>
                  <a:pt x="45" y="312"/>
                  <a:pt x="45" y="304"/>
                </a:cubicBezTo>
                <a:cubicBezTo>
                  <a:pt x="44" y="297"/>
                  <a:pt x="42" y="275"/>
                  <a:pt x="42" y="275"/>
                </a:cubicBezTo>
                <a:cubicBezTo>
                  <a:pt x="0" y="272"/>
                  <a:pt x="14" y="247"/>
                  <a:pt x="14" y="247"/>
                </a:cubicBezTo>
                <a:cubicBezTo>
                  <a:pt x="26" y="238"/>
                  <a:pt x="50" y="190"/>
                  <a:pt x="50" y="190"/>
                </a:cubicBezTo>
                <a:cubicBezTo>
                  <a:pt x="44" y="169"/>
                  <a:pt x="54" y="115"/>
                  <a:pt x="54" y="115"/>
                </a:cubicBezTo>
                <a:cubicBezTo>
                  <a:pt x="16" y="107"/>
                  <a:pt x="20" y="81"/>
                  <a:pt x="20" y="81"/>
                </a:cubicBezTo>
                <a:cubicBezTo>
                  <a:pt x="37" y="85"/>
                  <a:pt x="47" y="69"/>
                  <a:pt x="47" y="69"/>
                </a:cubicBezTo>
                <a:cubicBezTo>
                  <a:pt x="56" y="31"/>
                  <a:pt x="103" y="21"/>
                  <a:pt x="110" y="21"/>
                </a:cubicBezTo>
                <a:cubicBezTo>
                  <a:pt x="117" y="21"/>
                  <a:pt x="184" y="9"/>
                  <a:pt x="184" y="9"/>
                </a:cubicBezTo>
                <a:cubicBezTo>
                  <a:pt x="184" y="9"/>
                  <a:pt x="184" y="9"/>
                  <a:pt x="186" y="9"/>
                </a:cubicBezTo>
                <a:cubicBezTo>
                  <a:pt x="214" y="175"/>
                  <a:pt x="214" y="175"/>
                  <a:pt x="214" y="175"/>
                </a:cubicBezTo>
                <a:cubicBezTo>
                  <a:pt x="190" y="181"/>
                  <a:pt x="172" y="204"/>
                  <a:pt x="172" y="230"/>
                </a:cubicBezTo>
                <a:cubicBezTo>
                  <a:pt x="172" y="250"/>
                  <a:pt x="183" y="268"/>
                  <a:pt x="198" y="277"/>
                </a:cubicBezTo>
                <a:cubicBezTo>
                  <a:pt x="193" y="288"/>
                  <a:pt x="179" y="305"/>
                  <a:pt x="141" y="319"/>
                </a:cubicBezTo>
                <a:cubicBezTo>
                  <a:pt x="138" y="314"/>
                  <a:pt x="130" y="313"/>
                  <a:pt x="123" y="314"/>
                </a:cubicBezTo>
                <a:cubicBezTo>
                  <a:pt x="113" y="317"/>
                  <a:pt x="107" y="325"/>
                  <a:pt x="108" y="331"/>
                </a:cubicBezTo>
                <a:cubicBezTo>
                  <a:pt x="109" y="338"/>
                  <a:pt x="120" y="341"/>
                  <a:pt x="129" y="339"/>
                </a:cubicBezTo>
                <a:cubicBezTo>
                  <a:pt x="136" y="337"/>
                  <a:pt x="141" y="332"/>
                  <a:pt x="144" y="327"/>
                </a:cubicBezTo>
                <a:cubicBezTo>
                  <a:pt x="154" y="325"/>
                  <a:pt x="188" y="316"/>
                  <a:pt x="209" y="282"/>
                </a:cubicBezTo>
                <a:cubicBezTo>
                  <a:pt x="215" y="285"/>
                  <a:pt x="221" y="286"/>
                  <a:pt x="228" y="286"/>
                </a:cubicBezTo>
                <a:cubicBezTo>
                  <a:pt x="259" y="286"/>
                  <a:pt x="284" y="261"/>
                  <a:pt x="284" y="230"/>
                </a:cubicBezTo>
                <a:cubicBezTo>
                  <a:pt x="284" y="201"/>
                  <a:pt x="262" y="178"/>
                  <a:pt x="235" y="174"/>
                </a:cubicBezTo>
                <a:cubicBezTo>
                  <a:pt x="226" y="50"/>
                  <a:pt x="223" y="12"/>
                  <a:pt x="222" y="0"/>
                </a:cubicBezTo>
                <a:cubicBezTo>
                  <a:pt x="385" y="5"/>
                  <a:pt x="398" y="152"/>
                  <a:pt x="398" y="152"/>
                </a:cubicBezTo>
                <a:cubicBezTo>
                  <a:pt x="415" y="248"/>
                  <a:pt x="334" y="319"/>
                  <a:pt x="334" y="319"/>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grpSp>
        <p:nvGrpSpPr>
          <p:cNvPr id="58" name="Group 57"/>
          <p:cNvGrpSpPr/>
          <p:nvPr/>
        </p:nvGrpSpPr>
        <p:grpSpPr>
          <a:xfrm>
            <a:off x="9997697" y="5459389"/>
            <a:ext cx="296109" cy="316241"/>
            <a:chOff x="2597150" y="3517900"/>
            <a:chExt cx="287338" cy="284163"/>
          </a:xfrm>
          <a:solidFill>
            <a:schemeClr val="bg1"/>
          </a:solidFill>
        </p:grpSpPr>
        <p:sp>
          <p:nvSpPr>
            <p:cNvPr id="59" name="Freeform 96"/>
            <p:cNvSpPr>
              <a:spLocks/>
            </p:cNvSpPr>
            <p:nvPr/>
          </p:nvSpPr>
          <p:spPr bwMode="auto">
            <a:xfrm>
              <a:off x="2609850" y="3684588"/>
              <a:ext cx="260350" cy="117475"/>
            </a:xfrm>
            <a:custGeom>
              <a:avLst/>
              <a:gdLst>
                <a:gd name="T0" fmla="*/ 1267 w 1267"/>
                <a:gd name="T1" fmla="*/ 574 h 580"/>
                <a:gd name="T2" fmla="*/ 1228 w 1267"/>
                <a:gd name="T3" fmla="*/ 580 h 580"/>
                <a:gd name="T4" fmla="*/ 42 w 1267"/>
                <a:gd name="T5" fmla="*/ 580 h 580"/>
                <a:gd name="T6" fmla="*/ 0 w 1267"/>
                <a:gd name="T7" fmla="*/ 574 h 580"/>
                <a:gd name="T8" fmla="*/ 17 w 1267"/>
                <a:gd name="T9" fmla="*/ 556 h 580"/>
                <a:gd name="T10" fmla="*/ 490 w 1267"/>
                <a:gd name="T11" fmla="*/ 83 h 580"/>
                <a:gd name="T12" fmla="*/ 775 w 1267"/>
                <a:gd name="T13" fmla="*/ 81 h 580"/>
                <a:gd name="T14" fmla="*/ 1257 w 1267"/>
                <a:gd name="T15" fmla="*/ 562 h 580"/>
                <a:gd name="T16" fmla="*/ 1267 w 1267"/>
                <a:gd name="T17" fmla="*/ 574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7" h="580">
                  <a:moveTo>
                    <a:pt x="1267" y="574"/>
                  </a:moveTo>
                  <a:cubicBezTo>
                    <a:pt x="1252" y="577"/>
                    <a:pt x="1240" y="580"/>
                    <a:pt x="1228" y="580"/>
                  </a:cubicBezTo>
                  <a:cubicBezTo>
                    <a:pt x="832" y="580"/>
                    <a:pt x="437" y="580"/>
                    <a:pt x="42" y="580"/>
                  </a:cubicBezTo>
                  <a:cubicBezTo>
                    <a:pt x="29" y="580"/>
                    <a:pt x="17" y="577"/>
                    <a:pt x="0" y="574"/>
                  </a:cubicBezTo>
                  <a:cubicBezTo>
                    <a:pt x="8" y="566"/>
                    <a:pt x="12" y="561"/>
                    <a:pt x="17" y="556"/>
                  </a:cubicBezTo>
                  <a:cubicBezTo>
                    <a:pt x="175" y="399"/>
                    <a:pt x="332" y="241"/>
                    <a:pt x="490" y="83"/>
                  </a:cubicBezTo>
                  <a:cubicBezTo>
                    <a:pt x="572" y="1"/>
                    <a:pt x="693" y="0"/>
                    <a:pt x="775" y="81"/>
                  </a:cubicBezTo>
                  <a:cubicBezTo>
                    <a:pt x="936" y="241"/>
                    <a:pt x="1097" y="402"/>
                    <a:pt x="1257" y="562"/>
                  </a:cubicBezTo>
                  <a:cubicBezTo>
                    <a:pt x="1260" y="565"/>
                    <a:pt x="1262" y="568"/>
                    <a:pt x="1267" y="5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0" name="Freeform 97"/>
            <p:cNvSpPr>
              <a:spLocks noEditPoints="1"/>
            </p:cNvSpPr>
            <p:nvPr/>
          </p:nvSpPr>
          <p:spPr bwMode="auto">
            <a:xfrm>
              <a:off x="2597150" y="3517900"/>
              <a:ext cx="285750" cy="161925"/>
            </a:xfrm>
            <a:custGeom>
              <a:avLst/>
              <a:gdLst>
                <a:gd name="T0" fmla="*/ 699 w 1399"/>
                <a:gd name="T1" fmla="*/ 0 h 796"/>
                <a:gd name="T2" fmla="*/ 1109 w 1399"/>
                <a:gd name="T3" fmla="*/ 0 h 796"/>
                <a:gd name="T4" fmla="*/ 1218 w 1399"/>
                <a:gd name="T5" fmla="*/ 109 h 796"/>
                <a:gd name="T6" fmla="*/ 1218 w 1399"/>
                <a:gd name="T7" fmla="*/ 241 h 796"/>
                <a:gd name="T8" fmla="*/ 1234 w 1399"/>
                <a:gd name="T9" fmla="*/ 269 h 796"/>
                <a:gd name="T10" fmla="*/ 1317 w 1399"/>
                <a:gd name="T11" fmla="*/ 318 h 796"/>
                <a:gd name="T12" fmla="*/ 1398 w 1399"/>
                <a:gd name="T13" fmla="*/ 460 h 796"/>
                <a:gd name="T14" fmla="*/ 1382 w 1399"/>
                <a:gd name="T15" fmla="*/ 488 h 796"/>
                <a:gd name="T16" fmla="*/ 936 w 1399"/>
                <a:gd name="T17" fmla="*/ 749 h 796"/>
                <a:gd name="T18" fmla="*/ 862 w 1399"/>
                <a:gd name="T19" fmla="*/ 792 h 796"/>
                <a:gd name="T20" fmla="*/ 837 w 1399"/>
                <a:gd name="T21" fmla="*/ 793 h 796"/>
                <a:gd name="T22" fmla="*/ 561 w 1399"/>
                <a:gd name="T23" fmla="*/ 793 h 796"/>
                <a:gd name="T24" fmla="*/ 537 w 1399"/>
                <a:gd name="T25" fmla="*/ 792 h 796"/>
                <a:gd name="T26" fmla="*/ 13 w 1399"/>
                <a:gd name="T27" fmla="*/ 485 h 796"/>
                <a:gd name="T28" fmla="*/ 0 w 1399"/>
                <a:gd name="T29" fmla="*/ 464 h 796"/>
                <a:gd name="T30" fmla="*/ 83 w 1399"/>
                <a:gd name="T31" fmla="*/ 317 h 796"/>
                <a:gd name="T32" fmla="*/ 166 w 1399"/>
                <a:gd name="T33" fmla="*/ 268 h 796"/>
                <a:gd name="T34" fmla="*/ 180 w 1399"/>
                <a:gd name="T35" fmla="*/ 243 h 796"/>
                <a:gd name="T36" fmla="*/ 180 w 1399"/>
                <a:gd name="T37" fmla="*/ 109 h 796"/>
                <a:gd name="T38" fmla="*/ 289 w 1399"/>
                <a:gd name="T39" fmla="*/ 0 h 796"/>
                <a:gd name="T40" fmla="*/ 699 w 1399"/>
                <a:gd name="T41" fmla="*/ 0 h 796"/>
                <a:gd name="T42" fmla="*/ 699 w 1399"/>
                <a:gd name="T43" fmla="*/ 0 h 796"/>
                <a:gd name="T44" fmla="*/ 699 w 1399"/>
                <a:gd name="T45" fmla="*/ 78 h 796"/>
                <a:gd name="T46" fmla="*/ 699 w 1399"/>
                <a:gd name="T47" fmla="*/ 78 h 796"/>
                <a:gd name="T48" fmla="*/ 291 w 1399"/>
                <a:gd name="T49" fmla="*/ 78 h 796"/>
                <a:gd name="T50" fmla="*/ 258 w 1399"/>
                <a:gd name="T51" fmla="*/ 110 h 796"/>
                <a:gd name="T52" fmla="*/ 258 w 1399"/>
                <a:gd name="T53" fmla="*/ 523 h 796"/>
                <a:gd name="T54" fmla="*/ 273 w 1399"/>
                <a:gd name="T55" fmla="*/ 549 h 796"/>
                <a:gd name="T56" fmla="*/ 536 w 1399"/>
                <a:gd name="T57" fmla="*/ 703 h 796"/>
                <a:gd name="T58" fmla="*/ 568 w 1399"/>
                <a:gd name="T59" fmla="*/ 705 h 796"/>
                <a:gd name="T60" fmla="*/ 831 w 1399"/>
                <a:gd name="T61" fmla="*/ 705 h 796"/>
                <a:gd name="T62" fmla="*/ 864 w 1399"/>
                <a:gd name="T63" fmla="*/ 702 h 796"/>
                <a:gd name="T64" fmla="*/ 1122 w 1399"/>
                <a:gd name="T65" fmla="*/ 551 h 796"/>
                <a:gd name="T66" fmla="*/ 1140 w 1399"/>
                <a:gd name="T67" fmla="*/ 519 h 796"/>
                <a:gd name="T68" fmla="*/ 1140 w 1399"/>
                <a:gd name="T69" fmla="*/ 114 h 796"/>
                <a:gd name="T70" fmla="*/ 1105 w 1399"/>
                <a:gd name="T71" fmla="*/ 78 h 796"/>
                <a:gd name="T72" fmla="*/ 699 w 1399"/>
                <a:gd name="T73" fmla="*/ 7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9" h="796">
                  <a:moveTo>
                    <a:pt x="699" y="0"/>
                  </a:moveTo>
                  <a:cubicBezTo>
                    <a:pt x="835" y="0"/>
                    <a:pt x="972" y="0"/>
                    <a:pt x="1109" y="0"/>
                  </a:cubicBezTo>
                  <a:cubicBezTo>
                    <a:pt x="1174" y="0"/>
                    <a:pt x="1218" y="44"/>
                    <a:pt x="1218" y="109"/>
                  </a:cubicBezTo>
                  <a:cubicBezTo>
                    <a:pt x="1218" y="153"/>
                    <a:pt x="1219" y="197"/>
                    <a:pt x="1218" y="241"/>
                  </a:cubicBezTo>
                  <a:cubicBezTo>
                    <a:pt x="1218" y="254"/>
                    <a:pt x="1221" y="263"/>
                    <a:pt x="1234" y="269"/>
                  </a:cubicBezTo>
                  <a:cubicBezTo>
                    <a:pt x="1262" y="284"/>
                    <a:pt x="1289" y="301"/>
                    <a:pt x="1317" y="318"/>
                  </a:cubicBezTo>
                  <a:cubicBezTo>
                    <a:pt x="1370" y="350"/>
                    <a:pt x="1396" y="398"/>
                    <a:pt x="1398" y="460"/>
                  </a:cubicBezTo>
                  <a:cubicBezTo>
                    <a:pt x="1399" y="473"/>
                    <a:pt x="1394" y="481"/>
                    <a:pt x="1382" y="488"/>
                  </a:cubicBezTo>
                  <a:cubicBezTo>
                    <a:pt x="1233" y="574"/>
                    <a:pt x="1085" y="662"/>
                    <a:pt x="936" y="749"/>
                  </a:cubicBezTo>
                  <a:cubicBezTo>
                    <a:pt x="911" y="764"/>
                    <a:pt x="887" y="779"/>
                    <a:pt x="862" y="792"/>
                  </a:cubicBezTo>
                  <a:cubicBezTo>
                    <a:pt x="855" y="796"/>
                    <a:pt x="843" y="796"/>
                    <a:pt x="837" y="793"/>
                  </a:cubicBezTo>
                  <a:cubicBezTo>
                    <a:pt x="745" y="745"/>
                    <a:pt x="653" y="745"/>
                    <a:pt x="561" y="793"/>
                  </a:cubicBezTo>
                  <a:cubicBezTo>
                    <a:pt x="555" y="796"/>
                    <a:pt x="543" y="796"/>
                    <a:pt x="537" y="792"/>
                  </a:cubicBezTo>
                  <a:cubicBezTo>
                    <a:pt x="362" y="690"/>
                    <a:pt x="187" y="588"/>
                    <a:pt x="13" y="485"/>
                  </a:cubicBezTo>
                  <a:cubicBezTo>
                    <a:pt x="6" y="481"/>
                    <a:pt x="0" y="471"/>
                    <a:pt x="0" y="464"/>
                  </a:cubicBezTo>
                  <a:cubicBezTo>
                    <a:pt x="0" y="399"/>
                    <a:pt x="27" y="350"/>
                    <a:pt x="83" y="317"/>
                  </a:cubicBezTo>
                  <a:cubicBezTo>
                    <a:pt x="110" y="300"/>
                    <a:pt x="138" y="284"/>
                    <a:pt x="166" y="268"/>
                  </a:cubicBezTo>
                  <a:cubicBezTo>
                    <a:pt x="176" y="263"/>
                    <a:pt x="180" y="256"/>
                    <a:pt x="180" y="243"/>
                  </a:cubicBezTo>
                  <a:cubicBezTo>
                    <a:pt x="179" y="199"/>
                    <a:pt x="180" y="154"/>
                    <a:pt x="180" y="109"/>
                  </a:cubicBezTo>
                  <a:cubicBezTo>
                    <a:pt x="180" y="44"/>
                    <a:pt x="224" y="0"/>
                    <a:pt x="289" y="0"/>
                  </a:cubicBezTo>
                  <a:cubicBezTo>
                    <a:pt x="426" y="0"/>
                    <a:pt x="562" y="0"/>
                    <a:pt x="699" y="0"/>
                  </a:cubicBezTo>
                  <a:cubicBezTo>
                    <a:pt x="699" y="0"/>
                    <a:pt x="699" y="0"/>
                    <a:pt x="699" y="0"/>
                  </a:cubicBezTo>
                  <a:close/>
                  <a:moveTo>
                    <a:pt x="699" y="78"/>
                  </a:moveTo>
                  <a:cubicBezTo>
                    <a:pt x="699" y="78"/>
                    <a:pt x="699" y="78"/>
                    <a:pt x="699" y="78"/>
                  </a:cubicBezTo>
                  <a:cubicBezTo>
                    <a:pt x="563" y="78"/>
                    <a:pt x="427" y="78"/>
                    <a:pt x="291" y="78"/>
                  </a:cubicBezTo>
                  <a:cubicBezTo>
                    <a:pt x="266" y="78"/>
                    <a:pt x="258" y="86"/>
                    <a:pt x="258" y="110"/>
                  </a:cubicBezTo>
                  <a:cubicBezTo>
                    <a:pt x="258" y="248"/>
                    <a:pt x="258" y="386"/>
                    <a:pt x="258" y="523"/>
                  </a:cubicBezTo>
                  <a:cubicBezTo>
                    <a:pt x="258" y="536"/>
                    <a:pt x="262" y="543"/>
                    <a:pt x="273" y="549"/>
                  </a:cubicBezTo>
                  <a:cubicBezTo>
                    <a:pt x="361" y="600"/>
                    <a:pt x="449" y="651"/>
                    <a:pt x="536" y="703"/>
                  </a:cubicBezTo>
                  <a:cubicBezTo>
                    <a:pt x="547" y="710"/>
                    <a:pt x="556" y="709"/>
                    <a:pt x="568" y="705"/>
                  </a:cubicBezTo>
                  <a:cubicBezTo>
                    <a:pt x="655" y="671"/>
                    <a:pt x="743" y="671"/>
                    <a:pt x="831" y="705"/>
                  </a:cubicBezTo>
                  <a:cubicBezTo>
                    <a:pt x="843" y="710"/>
                    <a:pt x="852" y="709"/>
                    <a:pt x="864" y="702"/>
                  </a:cubicBezTo>
                  <a:cubicBezTo>
                    <a:pt x="949" y="651"/>
                    <a:pt x="1036" y="601"/>
                    <a:pt x="1122" y="551"/>
                  </a:cubicBezTo>
                  <a:cubicBezTo>
                    <a:pt x="1135" y="543"/>
                    <a:pt x="1140" y="535"/>
                    <a:pt x="1140" y="519"/>
                  </a:cubicBezTo>
                  <a:cubicBezTo>
                    <a:pt x="1140" y="384"/>
                    <a:pt x="1140" y="249"/>
                    <a:pt x="1140" y="114"/>
                  </a:cubicBezTo>
                  <a:cubicBezTo>
                    <a:pt x="1140" y="85"/>
                    <a:pt x="1133" y="78"/>
                    <a:pt x="1105" y="78"/>
                  </a:cubicBezTo>
                  <a:cubicBezTo>
                    <a:pt x="969" y="78"/>
                    <a:pt x="834" y="78"/>
                    <a:pt x="69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1" name="Freeform 98"/>
            <p:cNvSpPr>
              <a:spLocks/>
            </p:cNvSpPr>
            <p:nvPr/>
          </p:nvSpPr>
          <p:spPr bwMode="auto">
            <a:xfrm>
              <a:off x="2786063" y="3635375"/>
              <a:ext cx="98425" cy="152400"/>
            </a:xfrm>
            <a:custGeom>
              <a:avLst/>
              <a:gdLst>
                <a:gd name="T0" fmla="*/ 0 w 483"/>
                <a:gd name="T1" fmla="*/ 279 h 750"/>
                <a:gd name="T2" fmla="*/ 475 w 483"/>
                <a:gd name="T3" fmla="*/ 0 h 750"/>
                <a:gd name="T4" fmla="*/ 472 w 483"/>
                <a:gd name="T5" fmla="*/ 750 h 750"/>
                <a:gd name="T6" fmla="*/ 0 w 483"/>
                <a:gd name="T7" fmla="*/ 279 h 750"/>
              </a:gdLst>
              <a:ahLst/>
              <a:cxnLst>
                <a:cxn ang="0">
                  <a:pos x="T0" y="T1"/>
                </a:cxn>
                <a:cxn ang="0">
                  <a:pos x="T2" y="T3"/>
                </a:cxn>
                <a:cxn ang="0">
                  <a:pos x="T4" y="T5"/>
                </a:cxn>
                <a:cxn ang="0">
                  <a:pos x="T6" y="T7"/>
                </a:cxn>
              </a:cxnLst>
              <a:rect l="0" t="0" r="r" b="b"/>
              <a:pathLst>
                <a:path w="483" h="750">
                  <a:moveTo>
                    <a:pt x="0" y="279"/>
                  </a:moveTo>
                  <a:cubicBezTo>
                    <a:pt x="156" y="188"/>
                    <a:pt x="315" y="94"/>
                    <a:pt x="475" y="0"/>
                  </a:cubicBezTo>
                  <a:cubicBezTo>
                    <a:pt x="483" y="39"/>
                    <a:pt x="479" y="733"/>
                    <a:pt x="472" y="750"/>
                  </a:cubicBezTo>
                  <a:cubicBezTo>
                    <a:pt x="315" y="594"/>
                    <a:pt x="158" y="436"/>
                    <a:pt x="0" y="2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2" name="Freeform 99"/>
            <p:cNvSpPr>
              <a:spLocks/>
            </p:cNvSpPr>
            <p:nvPr/>
          </p:nvSpPr>
          <p:spPr bwMode="auto">
            <a:xfrm>
              <a:off x="2597150" y="3635375"/>
              <a:ext cx="98425" cy="152400"/>
            </a:xfrm>
            <a:custGeom>
              <a:avLst/>
              <a:gdLst>
                <a:gd name="T0" fmla="*/ 481 w 481"/>
                <a:gd name="T1" fmla="*/ 281 h 755"/>
                <a:gd name="T2" fmla="*/ 6 w 481"/>
                <a:gd name="T3" fmla="*/ 755 h 755"/>
                <a:gd name="T4" fmla="*/ 0 w 481"/>
                <a:gd name="T5" fmla="*/ 721 h 755"/>
                <a:gd name="T6" fmla="*/ 0 w 481"/>
                <a:gd name="T7" fmla="*/ 7 h 755"/>
                <a:gd name="T8" fmla="*/ 1 w 481"/>
                <a:gd name="T9" fmla="*/ 0 h 755"/>
                <a:gd name="T10" fmla="*/ 481 w 481"/>
                <a:gd name="T11" fmla="*/ 281 h 755"/>
              </a:gdLst>
              <a:ahLst/>
              <a:cxnLst>
                <a:cxn ang="0">
                  <a:pos x="T0" y="T1"/>
                </a:cxn>
                <a:cxn ang="0">
                  <a:pos x="T2" y="T3"/>
                </a:cxn>
                <a:cxn ang="0">
                  <a:pos x="T4" y="T5"/>
                </a:cxn>
                <a:cxn ang="0">
                  <a:pos x="T6" y="T7"/>
                </a:cxn>
                <a:cxn ang="0">
                  <a:pos x="T8" y="T9"/>
                </a:cxn>
                <a:cxn ang="0">
                  <a:pos x="T10" y="T11"/>
                </a:cxn>
              </a:cxnLst>
              <a:rect l="0" t="0" r="r" b="b"/>
              <a:pathLst>
                <a:path w="481" h="755">
                  <a:moveTo>
                    <a:pt x="481" y="281"/>
                  </a:moveTo>
                  <a:cubicBezTo>
                    <a:pt x="323" y="438"/>
                    <a:pt x="166" y="595"/>
                    <a:pt x="6" y="755"/>
                  </a:cubicBezTo>
                  <a:cubicBezTo>
                    <a:pt x="4" y="743"/>
                    <a:pt x="0" y="732"/>
                    <a:pt x="0" y="721"/>
                  </a:cubicBezTo>
                  <a:cubicBezTo>
                    <a:pt x="0" y="483"/>
                    <a:pt x="0" y="245"/>
                    <a:pt x="0" y="7"/>
                  </a:cubicBezTo>
                  <a:cubicBezTo>
                    <a:pt x="0" y="6"/>
                    <a:pt x="0" y="5"/>
                    <a:pt x="1" y="0"/>
                  </a:cubicBezTo>
                  <a:cubicBezTo>
                    <a:pt x="162" y="94"/>
                    <a:pt x="322" y="187"/>
                    <a:pt x="48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3" name="Freeform 100"/>
            <p:cNvSpPr>
              <a:spLocks/>
            </p:cNvSpPr>
            <p:nvPr/>
          </p:nvSpPr>
          <p:spPr bwMode="auto">
            <a:xfrm>
              <a:off x="2673350" y="3584575"/>
              <a:ext cx="134938" cy="12700"/>
            </a:xfrm>
            <a:custGeom>
              <a:avLst/>
              <a:gdLst>
                <a:gd name="T0" fmla="*/ 330 w 662"/>
                <a:gd name="T1" fmla="*/ 63 h 63"/>
                <a:gd name="T2" fmla="*/ 40 w 662"/>
                <a:gd name="T3" fmla="*/ 63 h 63"/>
                <a:gd name="T4" fmla="*/ 10 w 662"/>
                <a:gd name="T5" fmla="*/ 53 h 63"/>
                <a:gd name="T6" fmla="*/ 2 w 662"/>
                <a:gd name="T7" fmla="*/ 21 h 63"/>
                <a:gd name="T8" fmla="*/ 33 w 662"/>
                <a:gd name="T9" fmla="*/ 1 h 63"/>
                <a:gd name="T10" fmla="*/ 173 w 662"/>
                <a:gd name="T11" fmla="*/ 1 h 63"/>
                <a:gd name="T12" fmla="*/ 617 w 662"/>
                <a:gd name="T13" fmla="*/ 1 h 63"/>
                <a:gd name="T14" fmla="*/ 633 w 662"/>
                <a:gd name="T15" fmla="*/ 1 h 63"/>
                <a:gd name="T16" fmla="*/ 661 w 662"/>
                <a:gd name="T17" fmla="*/ 30 h 63"/>
                <a:gd name="T18" fmla="*/ 638 w 662"/>
                <a:gd name="T19" fmla="*/ 61 h 63"/>
                <a:gd name="T20" fmla="*/ 616 w 662"/>
                <a:gd name="T21" fmla="*/ 63 h 63"/>
                <a:gd name="T22" fmla="*/ 330 w 662"/>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2" h="63">
                  <a:moveTo>
                    <a:pt x="330" y="63"/>
                  </a:moveTo>
                  <a:cubicBezTo>
                    <a:pt x="233" y="63"/>
                    <a:pt x="137" y="63"/>
                    <a:pt x="40" y="63"/>
                  </a:cubicBezTo>
                  <a:cubicBezTo>
                    <a:pt x="30" y="62"/>
                    <a:pt x="16" y="60"/>
                    <a:pt x="10" y="53"/>
                  </a:cubicBezTo>
                  <a:cubicBezTo>
                    <a:pt x="3" y="45"/>
                    <a:pt x="0" y="31"/>
                    <a:pt x="2" y="21"/>
                  </a:cubicBezTo>
                  <a:cubicBezTo>
                    <a:pt x="5" y="6"/>
                    <a:pt x="18" y="1"/>
                    <a:pt x="33" y="1"/>
                  </a:cubicBezTo>
                  <a:cubicBezTo>
                    <a:pt x="80" y="1"/>
                    <a:pt x="126" y="1"/>
                    <a:pt x="173" y="1"/>
                  </a:cubicBezTo>
                  <a:cubicBezTo>
                    <a:pt x="321" y="1"/>
                    <a:pt x="469" y="1"/>
                    <a:pt x="617" y="1"/>
                  </a:cubicBezTo>
                  <a:cubicBezTo>
                    <a:pt x="622" y="1"/>
                    <a:pt x="628" y="0"/>
                    <a:pt x="633" y="1"/>
                  </a:cubicBezTo>
                  <a:cubicBezTo>
                    <a:pt x="649" y="4"/>
                    <a:pt x="660" y="14"/>
                    <a:pt x="661" y="30"/>
                  </a:cubicBezTo>
                  <a:cubicBezTo>
                    <a:pt x="662" y="46"/>
                    <a:pt x="653" y="57"/>
                    <a:pt x="638" y="61"/>
                  </a:cubicBezTo>
                  <a:cubicBezTo>
                    <a:pt x="631" y="63"/>
                    <a:pt x="623" y="63"/>
                    <a:pt x="616" y="63"/>
                  </a:cubicBezTo>
                  <a:cubicBezTo>
                    <a:pt x="521" y="63"/>
                    <a:pt x="425" y="63"/>
                    <a:pt x="33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4" name="Freeform 101"/>
            <p:cNvSpPr>
              <a:spLocks/>
            </p:cNvSpPr>
            <p:nvPr/>
          </p:nvSpPr>
          <p:spPr bwMode="auto">
            <a:xfrm>
              <a:off x="2673350" y="3616325"/>
              <a:ext cx="134938" cy="12700"/>
            </a:xfrm>
            <a:custGeom>
              <a:avLst/>
              <a:gdLst>
                <a:gd name="T0" fmla="*/ 327 w 661"/>
                <a:gd name="T1" fmla="*/ 63 h 63"/>
                <a:gd name="T2" fmla="*/ 39 w 661"/>
                <a:gd name="T3" fmla="*/ 63 h 63"/>
                <a:gd name="T4" fmla="*/ 9 w 661"/>
                <a:gd name="T5" fmla="*/ 53 h 63"/>
                <a:gd name="T6" fmla="*/ 1 w 661"/>
                <a:gd name="T7" fmla="*/ 21 h 63"/>
                <a:gd name="T8" fmla="*/ 32 w 661"/>
                <a:gd name="T9" fmla="*/ 1 h 63"/>
                <a:gd name="T10" fmla="*/ 174 w 661"/>
                <a:gd name="T11" fmla="*/ 1 h 63"/>
                <a:gd name="T12" fmla="*/ 614 w 661"/>
                <a:gd name="T13" fmla="*/ 1 h 63"/>
                <a:gd name="T14" fmla="*/ 632 w 661"/>
                <a:gd name="T15" fmla="*/ 1 h 63"/>
                <a:gd name="T16" fmla="*/ 660 w 661"/>
                <a:gd name="T17" fmla="*/ 30 h 63"/>
                <a:gd name="T18" fmla="*/ 637 w 661"/>
                <a:gd name="T19" fmla="*/ 61 h 63"/>
                <a:gd name="T20" fmla="*/ 615 w 661"/>
                <a:gd name="T21" fmla="*/ 63 h 63"/>
                <a:gd name="T22" fmla="*/ 327 w 661"/>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1" h="63">
                  <a:moveTo>
                    <a:pt x="327" y="63"/>
                  </a:moveTo>
                  <a:cubicBezTo>
                    <a:pt x="231" y="63"/>
                    <a:pt x="135" y="63"/>
                    <a:pt x="39" y="63"/>
                  </a:cubicBezTo>
                  <a:cubicBezTo>
                    <a:pt x="29" y="62"/>
                    <a:pt x="15" y="60"/>
                    <a:pt x="9" y="53"/>
                  </a:cubicBezTo>
                  <a:cubicBezTo>
                    <a:pt x="2" y="45"/>
                    <a:pt x="0" y="31"/>
                    <a:pt x="1" y="21"/>
                  </a:cubicBezTo>
                  <a:cubicBezTo>
                    <a:pt x="4" y="6"/>
                    <a:pt x="17" y="1"/>
                    <a:pt x="32" y="1"/>
                  </a:cubicBezTo>
                  <a:cubicBezTo>
                    <a:pt x="79" y="1"/>
                    <a:pt x="127" y="1"/>
                    <a:pt x="174" y="1"/>
                  </a:cubicBezTo>
                  <a:cubicBezTo>
                    <a:pt x="321" y="1"/>
                    <a:pt x="467" y="1"/>
                    <a:pt x="614" y="1"/>
                  </a:cubicBezTo>
                  <a:cubicBezTo>
                    <a:pt x="620" y="1"/>
                    <a:pt x="626" y="0"/>
                    <a:pt x="632" y="1"/>
                  </a:cubicBezTo>
                  <a:cubicBezTo>
                    <a:pt x="648" y="3"/>
                    <a:pt x="659" y="14"/>
                    <a:pt x="660" y="30"/>
                  </a:cubicBezTo>
                  <a:cubicBezTo>
                    <a:pt x="661" y="46"/>
                    <a:pt x="652" y="57"/>
                    <a:pt x="637" y="61"/>
                  </a:cubicBezTo>
                  <a:cubicBezTo>
                    <a:pt x="630" y="63"/>
                    <a:pt x="622" y="63"/>
                    <a:pt x="615" y="63"/>
                  </a:cubicBezTo>
                  <a:cubicBezTo>
                    <a:pt x="519" y="63"/>
                    <a:pt x="423" y="63"/>
                    <a:pt x="327"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5" name="Freeform 102"/>
            <p:cNvSpPr>
              <a:spLocks/>
            </p:cNvSpPr>
            <p:nvPr/>
          </p:nvSpPr>
          <p:spPr bwMode="auto">
            <a:xfrm>
              <a:off x="2770188" y="3551238"/>
              <a:ext cx="38100" cy="14288"/>
            </a:xfrm>
            <a:custGeom>
              <a:avLst/>
              <a:gdLst>
                <a:gd name="T0" fmla="*/ 93 w 182"/>
                <a:gd name="T1" fmla="*/ 1 h 63"/>
                <a:gd name="T2" fmla="*/ 149 w 182"/>
                <a:gd name="T3" fmla="*/ 1 h 63"/>
                <a:gd name="T4" fmla="*/ 182 w 182"/>
                <a:gd name="T5" fmla="*/ 31 h 63"/>
                <a:gd name="T6" fmla="*/ 150 w 182"/>
                <a:gd name="T7" fmla="*/ 63 h 63"/>
                <a:gd name="T8" fmla="*/ 32 w 182"/>
                <a:gd name="T9" fmla="*/ 63 h 63"/>
                <a:gd name="T10" fmla="*/ 0 w 182"/>
                <a:gd name="T11" fmla="*/ 31 h 63"/>
                <a:gd name="T12" fmla="*/ 33 w 182"/>
                <a:gd name="T13" fmla="*/ 1 h 63"/>
                <a:gd name="T14" fmla="*/ 93 w 182"/>
                <a:gd name="T15" fmla="*/ 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63">
                  <a:moveTo>
                    <a:pt x="93" y="1"/>
                  </a:moveTo>
                  <a:cubicBezTo>
                    <a:pt x="112" y="1"/>
                    <a:pt x="130" y="0"/>
                    <a:pt x="149" y="1"/>
                  </a:cubicBezTo>
                  <a:cubicBezTo>
                    <a:pt x="168" y="1"/>
                    <a:pt x="182" y="14"/>
                    <a:pt x="182" y="31"/>
                  </a:cubicBezTo>
                  <a:cubicBezTo>
                    <a:pt x="182" y="48"/>
                    <a:pt x="169" y="62"/>
                    <a:pt x="150" y="63"/>
                  </a:cubicBezTo>
                  <a:cubicBezTo>
                    <a:pt x="111" y="63"/>
                    <a:pt x="71" y="63"/>
                    <a:pt x="32" y="63"/>
                  </a:cubicBezTo>
                  <a:cubicBezTo>
                    <a:pt x="13" y="62"/>
                    <a:pt x="0" y="48"/>
                    <a:pt x="0" y="31"/>
                  </a:cubicBezTo>
                  <a:cubicBezTo>
                    <a:pt x="0" y="14"/>
                    <a:pt x="14" y="1"/>
                    <a:pt x="33" y="1"/>
                  </a:cubicBezTo>
                  <a:cubicBezTo>
                    <a:pt x="53" y="0"/>
                    <a:pt x="73" y="1"/>
                    <a:pt x="9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grpSp>
      <p:grpSp>
        <p:nvGrpSpPr>
          <p:cNvPr id="67" name="Group 66"/>
          <p:cNvGrpSpPr/>
          <p:nvPr/>
        </p:nvGrpSpPr>
        <p:grpSpPr>
          <a:xfrm>
            <a:off x="10687493" y="5466999"/>
            <a:ext cx="314479" cy="234848"/>
            <a:chOff x="-42863" y="1490663"/>
            <a:chExt cx="617538" cy="427037"/>
          </a:xfrm>
          <a:solidFill>
            <a:schemeClr val="bg1"/>
          </a:solidFill>
        </p:grpSpPr>
        <p:sp>
          <p:nvSpPr>
            <p:cNvPr id="68" name="Freeform 12"/>
            <p:cNvSpPr>
              <a:spLocks noEditPoints="1"/>
            </p:cNvSpPr>
            <p:nvPr/>
          </p:nvSpPr>
          <p:spPr bwMode="auto">
            <a:xfrm>
              <a:off x="-42863" y="1490663"/>
              <a:ext cx="538163" cy="427037"/>
            </a:xfrm>
            <a:custGeom>
              <a:avLst/>
              <a:gdLst>
                <a:gd name="T0" fmla="*/ 214 w 1810"/>
                <a:gd name="T1" fmla="*/ 1421 h 1435"/>
                <a:gd name="T2" fmla="*/ 235 w 1810"/>
                <a:gd name="T3" fmla="*/ 1407 h 1435"/>
                <a:gd name="T4" fmla="*/ 387 w 1810"/>
                <a:gd name="T5" fmla="*/ 1217 h 1435"/>
                <a:gd name="T6" fmla="*/ 375 w 1810"/>
                <a:gd name="T7" fmla="*/ 1184 h 1435"/>
                <a:gd name="T8" fmla="*/ 164 w 1810"/>
                <a:gd name="T9" fmla="*/ 1006 h 1435"/>
                <a:gd name="T10" fmla="*/ 171 w 1810"/>
                <a:gd name="T11" fmla="*/ 338 h 1435"/>
                <a:gd name="T12" fmla="*/ 579 w 1810"/>
                <a:gd name="T13" fmla="*/ 80 h 1435"/>
                <a:gd name="T14" fmla="*/ 1379 w 1810"/>
                <a:gd name="T15" fmla="*/ 139 h 1435"/>
                <a:gd name="T16" fmla="*/ 1683 w 1810"/>
                <a:gd name="T17" fmla="*/ 399 h 1435"/>
                <a:gd name="T18" fmla="*/ 1635 w 1810"/>
                <a:gd name="T19" fmla="*/ 1018 h 1435"/>
                <a:gd name="T20" fmla="*/ 1228 w 1810"/>
                <a:gd name="T21" fmla="*/ 1273 h 1435"/>
                <a:gd name="T22" fmla="*/ 620 w 1810"/>
                <a:gd name="T23" fmla="*/ 1284 h 1435"/>
                <a:gd name="T24" fmla="*/ 591 w 1810"/>
                <a:gd name="T25" fmla="*/ 1293 h 1435"/>
                <a:gd name="T26" fmla="*/ 249 w 1810"/>
                <a:gd name="T27" fmla="*/ 1425 h 1435"/>
                <a:gd name="T28" fmla="*/ 214 w 1810"/>
                <a:gd name="T29" fmla="*/ 1421 h 1435"/>
                <a:gd name="T30" fmla="*/ 904 w 1810"/>
                <a:gd name="T31" fmla="*/ 540 h 1435"/>
                <a:gd name="T32" fmla="*/ 768 w 1810"/>
                <a:gd name="T33" fmla="*/ 678 h 1435"/>
                <a:gd name="T34" fmla="*/ 904 w 1810"/>
                <a:gd name="T35" fmla="*/ 813 h 1435"/>
                <a:gd name="T36" fmla="*/ 1041 w 1810"/>
                <a:gd name="T37" fmla="*/ 678 h 1435"/>
                <a:gd name="T38" fmla="*/ 904 w 1810"/>
                <a:gd name="T39" fmla="*/ 540 h 1435"/>
                <a:gd name="T40" fmla="*/ 1302 w 1810"/>
                <a:gd name="T41" fmla="*/ 540 h 1435"/>
                <a:gd name="T42" fmla="*/ 1165 w 1810"/>
                <a:gd name="T43" fmla="*/ 675 h 1435"/>
                <a:gd name="T44" fmla="*/ 1302 w 1810"/>
                <a:gd name="T45" fmla="*/ 813 h 1435"/>
                <a:gd name="T46" fmla="*/ 1438 w 1810"/>
                <a:gd name="T47" fmla="*/ 676 h 1435"/>
                <a:gd name="T48" fmla="*/ 1302 w 1810"/>
                <a:gd name="T49" fmla="*/ 540 h 1435"/>
                <a:gd name="T50" fmla="*/ 644 w 1810"/>
                <a:gd name="T51" fmla="*/ 676 h 1435"/>
                <a:gd name="T52" fmla="*/ 507 w 1810"/>
                <a:gd name="T53" fmla="*/ 540 h 1435"/>
                <a:gd name="T54" fmla="*/ 372 w 1810"/>
                <a:gd name="T55" fmla="*/ 677 h 1435"/>
                <a:gd name="T56" fmla="*/ 508 w 1810"/>
                <a:gd name="T57" fmla="*/ 812 h 1435"/>
                <a:gd name="T58" fmla="*/ 644 w 1810"/>
                <a:gd name="T59" fmla="*/ 676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10" h="1435">
                  <a:moveTo>
                    <a:pt x="214" y="1421"/>
                  </a:moveTo>
                  <a:cubicBezTo>
                    <a:pt x="223" y="1414"/>
                    <a:pt x="229" y="1410"/>
                    <a:pt x="235" y="1407"/>
                  </a:cubicBezTo>
                  <a:cubicBezTo>
                    <a:pt x="306" y="1360"/>
                    <a:pt x="357" y="1297"/>
                    <a:pt x="387" y="1217"/>
                  </a:cubicBezTo>
                  <a:cubicBezTo>
                    <a:pt x="392" y="1201"/>
                    <a:pt x="391" y="1193"/>
                    <a:pt x="375" y="1184"/>
                  </a:cubicBezTo>
                  <a:cubicBezTo>
                    <a:pt x="294" y="1137"/>
                    <a:pt x="223" y="1079"/>
                    <a:pt x="164" y="1006"/>
                  </a:cubicBezTo>
                  <a:cubicBezTo>
                    <a:pt x="0" y="801"/>
                    <a:pt x="3" y="539"/>
                    <a:pt x="171" y="338"/>
                  </a:cubicBezTo>
                  <a:cubicBezTo>
                    <a:pt x="280" y="209"/>
                    <a:pt x="419" y="127"/>
                    <a:pt x="579" y="80"/>
                  </a:cubicBezTo>
                  <a:cubicBezTo>
                    <a:pt x="852" y="0"/>
                    <a:pt x="1120" y="15"/>
                    <a:pt x="1379" y="139"/>
                  </a:cubicBezTo>
                  <a:cubicBezTo>
                    <a:pt x="1503" y="198"/>
                    <a:pt x="1608" y="282"/>
                    <a:pt x="1683" y="399"/>
                  </a:cubicBezTo>
                  <a:cubicBezTo>
                    <a:pt x="1810" y="599"/>
                    <a:pt x="1791" y="834"/>
                    <a:pt x="1635" y="1018"/>
                  </a:cubicBezTo>
                  <a:cubicBezTo>
                    <a:pt x="1526" y="1146"/>
                    <a:pt x="1387" y="1225"/>
                    <a:pt x="1228" y="1273"/>
                  </a:cubicBezTo>
                  <a:cubicBezTo>
                    <a:pt x="1027" y="1333"/>
                    <a:pt x="824" y="1336"/>
                    <a:pt x="620" y="1284"/>
                  </a:cubicBezTo>
                  <a:cubicBezTo>
                    <a:pt x="607" y="1281"/>
                    <a:pt x="600" y="1284"/>
                    <a:pt x="591" y="1293"/>
                  </a:cubicBezTo>
                  <a:cubicBezTo>
                    <a:pt x="496" y="1387"/>
                    <a:pt x="383" y="1435"/>
                    <a:pt x="249" y="1425"/>
                  </a:cubicBezTo>
                  <a:cubicBezTo>
                    <a:pt x="238" y="1425"/>
                    <a:pt x="228" y="1423"/>
                    <a:pt x="214" y="1421"/>
                  </a:cubicBezTo>
                  <a:close/>
                  <a:moveTo>
                    <a:pt x="904" y="540"/>
                  </a:moveTo>
                  <a:cubicBezTo>
                    <a:pt x="828" y="540"/>
                    <a:pt x="767" y="602"/>
                    <a:pt x="768" y="678"/>
                  </a:cubicBezTo>
                  <a:cubicBezTo>
                    <a:pt x="769" y="752"/>
                    <a:pt x="830" y="812"/>
                    <a:pt x="904" y="813"/>
                  </a:cubicBezTo>
                  <a:cubicBezTo>
                    <a:pt x="979" y="813"/>
                    <a:pt x="1041" y="752"/>
                    <a:pt x="1041" y="678"/>
                  </a:cubicBezTo>
                  <a:cubicBezTo>
                    <a:pt x="1041" y="601"/>
                    <a:pt x="981" y="540"/>
                    <a:pt x="904" y="540"/>
                  </a:cubicBezTo>
                  <a:close/>
                  <a:moveTo>
                    <a:pt x="1302" y="540"/>
                  </a:moveTo>
                  <a:cubicBezTo>
                    <a:pt x="1226" y="540"/>
                    <a:pt x="1166" y="600"/>
                    <a:pt x="1165" y="675"/>
                  </a:cubicBezTo>
                  <a:cubicBezTo>
                    <a:pt x="1165" y="751"/>
                    <a:pt x="1226" y="813"/>
                    <a:pt x="1302" y="813"/>
                  </a:cubicBezTo>
                  <a:cubicBezTo>
                    <a:pt x="1376" y="812"/>
                    <a:pt x="1438" y="750"/>
                    <a:pt x="1438" y="676"/>
                  </a:cubicBezTo>
                  <a:cubicBezTo>
                    <a:pt x="1438" y="601"/>
                    <a:pt x="1377" y="540"/>
                    <a:pt x="1302" y="540"/>
                  </a:cubicBezTo>
                  <a:close/>
                  <a:moveTo>
                    <a:pt x="644" y="676"/>
                  </a:moveTo>
                  <a:cubicBezTo>
                    <a:pt x="644" y="599"/>
                    <a:pt x="583" y="539"/>
                    <a:pt x="507" y="540"/>
                  </a:cubicBezTo>
                  <a:cubicBezTo>
                    <a:pt x="431" y="541"/>
                    <a:pt x="371" y="601"/>
                    <a:pt x="372" y="677"/>
                  </a:cubicBezTo>
                  <a:cubicBezTo>
                    <a:pt x="372" y="751"/>
                    <a:pt x="434" y="813"/>
                    <a:pt x="508" y="812"/>
                  </a:cubicBezTo>
                  <a:cubicBezTo>
                    <a:pt x="583" y="812"/>
                    <a:pt x="644" y="751"/>
                    <a:pt x="644"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9" name="Freeform 13"/>
            <p:cNvSpPr>
              <a:spLocks/>
            </p:cNvSpPr>
            <p:nvPr/>
          </p:nvSpPr>
          <p:spPr bwMode="auto">
            <a:xfrm>
              <a:off x="346075" y="1679575"/>
              <a:ext cx="228600" cy="225425"/>
            </a:xfrm>
            <a:custGeom>
              <a:avLst/>
              <a:gdLst>
                <a:gd name="T0" fmla="*/ 530 w 767"/>
                <a:gd name="T1" fmla="*/ 623 h 761"/>
                <a:gd name="T2" fmla="*/ 632 w 767"/>
                <a:gd name="T3" fmla="*/ 752 h 761"/>
                <a:gd name="T4" fmla="*/ 532 w 767"/>
                <a:gd name="T5" fmla="*/ 749 h 761"/>
                <a:gd name="T6" fmla="*/ 422 w 767"/>
                <a:gd name="T7" fmla="*/ 686 h 761"/>
                <a:gd name="T8" fmla="*/ 385 w 767"/>
                <a:gd name="T9" fmla="*/ 676 h 761"/>
                <a:gd name="T10" fmla="*/ 17 w 767"/>
                <a:gd name="T11" fmla="*/ 659 h 761"/>
                <a:gd name="T12" fmla="*/ 0 w 767"/>
                <a:gd name="T13" fmla="*/ 652 h 761"/>
                <a:gd name="T14" fmla="*/ 24 w 767"/>
                <a:gd name="T15" fmla="*/ 642 h 761"/>
                <a:gd name="T16" fmla="*/ 390 w 767"/>
                <a:gd name="T17" fmla="*/ 362 h 761"/>
                <a:gd name="T18" fmla="*/ 494 w 767"/>
                <a:gd name="T19" fmla="*/ 12 h 761"/>
                <a:gd name="T20" fmla="*/ 494 w 767"/>
                <a:gd name="T21" fmla="*/ 0 h 761"/>
                <a:gd name="T22" fmla="*/ 721 w 767"/>
                <a:gd name="T23" fmla="*/ 241 h 761"/>
                <a:gd name="T24" fmla="*/ 530 w 767"/>
                <a:gd name="T25" fmla="*/ 623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7" h="761">
                  <a:moveTo>
                    <a:pt x="530" y="623"/>
                  </a:moveTo>
                  <a:cubicBezTo>
                    <a:pt x="546" y="679"/>
                    <a:pt x="580" y="720"/>
                    <a:pt x="632" y="752"/>
                  </a:cubicBezTo>
                  <a:cubicBezTo>
                    <a:pt x="596" y="761"/>
                    <a:pt x="564" y="757"/>
                    <a:pt x="532" y="749"/>
                  </a:cubicBezTo>
                  <a:cubicBezTo>
                    <a:pt x="489" y="738"/>
                    <a:pt x="453" y="717"/>
                    <a:pt x="422" y="686"/>
                  </a:cubicBezTo>
                  <a:cubicBezTo>
                    <a:pt x="411" y="675"/>
                    <a:pt x="401" y="673"/>
                    <a:pt x="385" y="676"/>
                  </a:cubicBezTo>
                  <a:cubicBezTo>
                    <a:pt x="261" y="706"/>
                    <a:pt x="138" y="701"/>
                    <a:pt x="17" y="659"/>
                  </a:cubicBezTo>
                  <a:cubicBezTo>
                    <a:pt x="12" y="657"/>
                    <a:pt x="8" y="655"/>
                    <a:pt x="0" y="652"/>
                  </a:cubicBezTo>
                  <a:cubicBezTo>
                    <a:pt x="9" y="648"/>
                    <a:pt x="17" y="645"/>
                    <a:pt x="24" y="642"/>
                  </a:cubicBezTo>
                  <a:cubicBezTo>
                    <a:pt x="170" y="580"/>
                    <a:pt x="297" y="493"/>
                    <a:pt x="390" y="362"/>
                  </a:cubicBezTo>
                  <a:cubicBezTo>
                    <a:pt x="464" y="257"/>
                    <a:pt x="501" y="141"/>
                    <a:pt x="494" y="12"/>
                  </a:cubicBezTo>
                  <a:cubicBezTo>
                    <a:pt x="494" y="10"/>
                    <a:pt x="494" y="7"/>
                    <a:pt x="494" y="0"/>
                  </a:cubicBezTo>
                  <a:cubicBezTo>
                    <a:pt x="602" y="53"/>
                    <a:pt x="690" y="123"/>
                    <a:pt x="721" y="241"/>
                  </a:cubicBezTo>
                  <a:cubicBezTo>
                    <a:pt x="767" y="421"/>
                    <a:pt x="670" y="533"/>
                    <a:pt x="530" y="6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grpSp>
      <p:sp>
        <p:nvSpPr>
          <p:cNvPr id="101" name="Snip Diagonal Corner Rectangle 100"/>
          <p:cNvSpPr/>
          <p:nvPr/>
        </p:nvSpPr>
        <p:spPr>
          <a:xfrm>
            <a:off x="212646" y="4145382"/>
            <a:ext cx="3772821" cy="1241478"/>
          </a:xfrm>
          <a:prstGeom prst="snip2DiagRect">
            <a:avLst>
              <a:gd name="adj1" fmla="val 0"/>
              <a:gd name="adj2" fmla="val 1372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lt1"/>
              </a:solidFill>
              <a:latin typeface="Arial" panose="020B0604020202020204" pitchFamily="34" charset="0"/>
              <a:cs typeface="Arial" panose="020B0604020202020204" pitchFamily="34" charset="0"/>
            </a:endParaRPr>
          </a:p>
        </p:txBody>
      </p:sp>
      <p:cxnSp>
        <p:nvCxnSpPr>
          <p:cNvPr id="102" name="Straight Connector 101"/>
          <p:cNvCxnSpPr>
            <a:cxnSpLocks/>
          </p:cNvCxnSpPr>
          <p:nvPr/>
        </p:nvCxnSpPr>
        <p:spPr>
          <a:xfrm flipH="1" flipV="1">
            <a:off x="3570374" y="1572849"/>
            <a:ext cx="955754" cy="458271"/>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27" name="Picture 12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762497" y="4431676"/>
            <a:ext cx="1147156" cy="350520"/>
          </a:xfrm>
          <a:prstGeom prst="rect">
            <a:avLst/>
          </a:prstGeom>
        </p:spPr>
      </p:pic>
      <p:grpSp>
        <p:nvGrpSpPr>
          <p:cNvPr id="129" name="Group 128"/>
          <p:cNvGrpSpPr/>
          <p:nvPr/>
        </p:nvGrpSpPr>
        <p:grpSpPr>
          <a:xfrm>
            <a:off x="407205" y="4828993"/>
            <a:ext cx="408783" cy="575752"/>
            <a:chOff x="3859422" y="2825170"/>
            <a:chExt cx="494628" cy="696660"/>
          </a:xfrm>
        </p:grpSpPr>
        <p:pic>
          <p:nvPicPr>
            <p:cNvPr id="130" name="Picture 1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92592" y="2825170"/>
              <a:ext cx="428289" cy="428289"/>
            </a:xfrm>
            <a:prstGeom prst="rect">
              <a:avLst/>
            </a:prstGeom>
          </p:spPr>
        </p:pic>
        <p:sp>
          <p:nvSpPr>
            <p:cNvPr id="131" name="TextBox 130"/>
            <p:cNvSpPr txBox="1"/>
            <p:nvPr/>
          </p:nvSpPr>
          <p:spPr>
            <a:xfrm>
              <a:off x="3859422" y="3223905"/>
              <a:ext cx="494628" cy="2979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019681"/>
                  </a:solidFill>
                  <a:effectLst/>
                  <a:uFillTx/>
                  <a:latin typeface="Arial" panose="020B0604020202020204" pitchFamily="34" charset="0"/>
                  <a:cs typeface="Arial" panose="020B0604020202020204" pitchFamily="34" charset="0"/>
                  <a:sym typeface="Calibri"/>
                </a:rPr>
                <a:t>LUIS</a:t>
              </a:r>
            </a:p>
          </p:txBody>
        </p:sp>
      </p:grpSp>
      <p:pic>
        <p:nvPicPr>
          <p:cNvPr id="132" name="Picture 1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81549" y="5052293"/>
            <a:ext cx="1010790" cy="229136"/>
          </a:xfrm>
          <a:prstGeom prst="rect">
            <a:avLst/>
          </a:prstGeom>
        </p:spPr>
      </p:pic>
      <p:cxnSp>
        <p:nvCxnSpPr>
          <p:cNvPr id="71" name="Straight Connector 70">
            <a:extLst>
              <a:ext uri="{FF2B5EF4-FFF2-40B4-BE49-F238E27FC236}">
                <a16:creationId xmlns:a16="http://schemas.microsoft.com/office/drawing/2014/main" id="{D4E2609C-4A7C-479A-BCD6-A9947524BD14}"/>
              </a:ext>
            </a:extLst>
          </p:cNvPr>
          <p:cNvCxnSpPr>
            <a:cxnSpLocks/>
          </p:cNvCxnSpPr>
          <p:nvPr/>
        </p:nvCxnSpPr>
        <p:spPr>
          <a:xfrm flipH="1">
            <a:off x="5241207" y="5213853"/>
            <a:ext cx="362497" cy="355072"/>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30AA60CE-A673-4361-A305-0B2D895029F6}"/>
              </a:ext>
            </a:extLst>
          </p:cNvPr>
          <p:cNvPicPr>
            <a:picLocks noChangeAspect="1"/>
          </p:cNvPicPr>
          <p:nvPr/>
        </p:nvPicPr>
        <p:blipFill>
          <a:blip r:embed="rId11"/>
          <a:stretch>
            <a:fillRect/>
          </a:stretch>
        </p:blipFill>
        <p:spPr>
          <a:xfrm>
            <a:off x="366969" y="4282765"/>
            <a:ext cx="1196255" cy="464001"/>
          </a:xfrm>
          <a:prstGeom prst="rect">
            <a:avLst/>
          </a:prstGeom>
        </p:spPr>
      </p:pic>
      <p:pic>
        <p:nvPicPr>
          <p:cNvPr id="74" name="Picture 73">
            <a:extLst>
              <a:ext uri="{FF2B5EF4-FFF2-40B4-BE49-F238E27FC236}">
                <a16:creationId xmlns:a16="http://schemas.microsoft.com/office/drawing/2014/main" id="{45107B09-20AA-4B99-AE3A-C898F19BC1C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3263" t="30984" r="12636" b="28341"/>
          <a:stretch/>
        </p:blipFill>
        <p:spPr>
          <a:xfrm>
            <a:off x="2963488" y="4282765"/>
            <a:ext cx="1021979" cy="560982"/>
          </a:xfrm>
          <a:prstGeom prst="rect">
            <a:avLst/>
          </a:prstGeom>
        </p:spPr>
      </p:pic>
      <p:pic>
        <p:nvPicPr>
          <p:cNvPr id="75" name="Picture 74">
            <a:extLst>
              <a:ext uri="{FF2B5EF4-FFF2-40B4-BE49-F238E27FC236}">
                <a16:creationId xmlns:a16="http://schemas.microsoft.com/office/drawing/2014/main" id="{D1299374-61A9-404E-8B70-9F65B84C6C6C}"/>
              </a:ext>
            </a:extLst>
          </p:cNvPr>
          <p:cNvPicPr>
            <a:picLocks noChangeAspect="1"/>
          </p:cNvPicPr>
          <p:nvPr/>
        </p:nvPicPr>
        <p:blipFill>
          <a:blip r:embed="rId13"/>
          <a:stretch>
            <a:fillRect/>
          </a:stretch>
        </p:blipFill>
        <p:spPr>
          <a:xfrm>
            <a:off x="1010436" y="4978779"/>
            <a:ext cx="1338707" cy="292951"/>
          </a:xfrm>
          <a:prstGeom prst="rect">
            <a:avLst/>
          </a:prstGeom>
        </p:spPr>
      </p:pic>
      <p:sp>
        <p:nvSpPr>
          <p:cNvPr id="13" name="TextBox 12">
            <a:extLst>
              <a:ext uri="{FF2B5EF4-FFF2-40B4-BE49-F238E27FC236}">
                <a16:creationId xmlns:a16="http://schemas.microsoft.com/office/drawing/2014/main" id="{4F174831-D936-4069-845C-27AE7301F075}"/>
              </a:ext>
            </a:extLst>
          </p:cNvPr>
          <p:cNvSpPr txBox="1"/>
          <p:nvPr/>
        </p:nvSpPr>
        <p:spPr>
          <a:xfrm>
            <a:off x="5620462" y="1615624"/>
            <a:ext cx="63094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hangingPunct="0"/>
            <a:r>
              <a:rPr lang="en-US" sz="1050" b="1" dirty="0">
                <a:solidFill>
                  <a:schemeClr val="bg1"/>
                </a:solidFill>
                <a:latin typeface="Arial" panose="020B0604020202020204" pitchFamily="34" charset="0"/>
                <a:cs typeface="Arial" panose="020B0604020202020204" pitchFamily="34" charset="0"/>
              </a:rPr>
              <a:t>Account</a:t>
            </a:r>
          </a:p>
          <a:p>
            <a:pPr defTabSz="457200" hangingPunct="0"/>
            <a:r>
              <a:rPr lang="en-US" sz="1050" b="1" dirty="0">
                <a:solidFill>
                  <a:schemeClr val="bg1"/>
                </a:solidFill>
                <a:latin typeface="Arial" panose="020B0604020202020204" pitchFamily="34" charset="0"/>
                <a:cs typeface="Arial" panose="020B0604020202020204" pitchFamily="34" charset="0"/>
              </a:rPr>
              <a:t> Linking</a:t>
            </a:r>
          </a:p>
        </p:txBody>
      </p:sp>
      <p:cxnSp>
        <p:nvCxnSpPr>
          <p:cNvPr id="19" name="Straight Connector 18"/>
          <p:cNvCxnSpPr>
            <a:cxnSpLocks/>
            <a:endCxn id="101" idx="0"/>
          </p:cNvCxnSpPr>
          <p:nvPr/>
        </p:nvCxnSpPr>
        <p:spPr>
          <a:xfrm flipH="1">
            <a:off x="3985467" y="4606936"/>
            <a:ext cx="429801" cy="159185"/>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H="1" flipV="1">
            <a:off x="7269030" y="4790174"/>
            <a:ext cx="434084" cy="359103"/>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255955" y="3192314"/>
            <a:ext cx="13599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lgn="ctr"/>
            <a:r>
              <a:rPr lang="en-US" sz="1200" b="1" dirty="0">
                <a:solidFill>
                  <a:schemeClr val="bg1"/>
                </a:solidFill>
                <a:latin typeface="Arial" panose="020B0604020202020204" pitchFamily="34" charset="0"/>
                <a:cs typeface="Arial" panose="020B0604020202020204" pitchFamily="34" charset="0"/>
              </a:rPr>
              <a:t>Conversational </a:t>
            </a:r>
          </a:p>
          <a:p>
            <a:pPr lvl="0" algn="ctr"/>
            <a:r>
              <a:rPr lang="en-US" sz="1200" b="1" dirty="0">
                <a:solidFill>
                  <a:schemeClr val="bg1"/>
                </a:solidFill>
                <a:latin typeface="Arial" panose="020B0604020202020204" pitchFamily="34" charset="0"/>
                <a:cs typeface="Arial" panose="020B0604020202020204" pitchFamily="34" charset="0"/>
              </a:rPr>
              <a:t>AI</a:t>
            </a:r>
          </a:p>
        </p:txBody>
      </p:sp>
      <p:sp>
        <p:nvSpPr>
          <p:cNvPr id="54" name="TextBox 53"/>
          <p:cNvSpPr txBox="1"/>
          <p:nvPr/>
        </p:nvSpPr>
        <p:spPr>
          <a:xfrm>
            <a:off x="6958496" y="3218601"/>
            <a:ext cx="992641"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lgn="ctr"/>
            <a:r>
              <a:rPr lang="en-US" sz="1050" b="1" dirty="0">
                <a:solidFill>
                  <a:schemeClr val="bg1"/>
                </a:solidFill>
                <a:latin typeface="Arial" panose="020B0604020202020204" pitchFamily="34" charset="0"/>
                <a:cs typeface="Arial" panose="020B0604020202020204" pitchFamily="34" charset="0"/>
              </a:rPr>
              <a:t>Voice + Chat</a:t>
            </a:r>
          </a:p>
        </p:txBody>
      </p:sp>
      <p:sp>
        <p:nvSpPr>
          <p:cNvPr id="12" name="Title 11">
            <a:extLst>
              <a:ext uri="{FF2B5EF4-FFF2-40B4-BE49-F238E27FC236}">
                <a16:creationId xmlns:a16="http://schemas.microsoft.com/office/drawing/2014/main" id="{5A95978A-551D-4E8B-92A4-18800A0CC819}"/>
              </a:ext>
            </a:extLst>
          </p:cNvPr>
          <p:cNvSpPr>
            <a:spLocks noGrp="1"/>
          </p:cNvSpPr>
          <p:nvPr>
            <p:ph type="title"/>
          </p:nvPr>
        </p:nvSpPr>
        <p:spPr/>
        <p:txBody>
          <a:bodyPr/>
          <a:lstStyle/>
          <a:p>
            <a:r>
              <a:rPr lang="en-US" dirty="0"/>
              <a:t>Elevate the solution pitch through Next Gen elements</a:t>
            </a:r>
          </a:p>
        </p:txBody>
      </p:sp>
      <p:pic>
        <p:nvPicPr>
          <p:cNvPr id="3" name="Picture 2">
            <a:extLst>
              <a:ext uri="{FF2B5EF4-FFF2-40B4-BE49-F238E27FC236}">
                <a16:creationId xmlns:a16="http://schemas.microsoft.com/office/drawing/2014/main" id="{DB6B4290-11B6-483F-A1A4-380A984A8715}"/>
              </a:ext>
            </a:extLst>
          </p:cNvPr>
          <p:cNvPicPr>
            <a:picLocks noChangeAspect="1"/>
          </p:cNvPicPr>
          <p:nvPr/>
        </p:nvPicPr>
        <p:blipFill>
          <a:blip r:embed="rId14"/>
          <a:stretch>
            <a:fillRect/>
          </a:stretch>
        </p:blipFill>
        <p:spPr>
          <a:xfrm>
            <a:off x="9373214" y="5293880"/>
            <a:ext cx="507623" cy="479422"/>
          </a:xfrm>
          <a:prstGeom prst="rect">
            <a:avLst/>
          </a:prstGeom>
        </p:spPr>
      </p:pic>
      <p:pic>
        <p:nvPicPr>
          <p:cNvPr id="10" name="Picture 9">
            <a:extLst>
              <a:ext uri="{FF2B5EF4-FFF2-40B4-BE49-F238E27FC236}">
                <a16:creationId xmlns:a16="http://schemas.microsoft.com/office/drawing/2014/main" id="{46530706-47C4-40BF-9CD6-8A89131A11E6}"/>
              </a:ext>
            </a:extLst>
          </p:cNvPr>
          <p:cNvPicPr>
            <a:picLocks noChangeAspect="1"/>
          </p:cNvPicPr>
          <p:nvPr/>
        </p:nvPicPr>
        <p:blipFill>
          <a:blip r:embed="rId15"/>
          <a:stretch>
            <a:fillRect/>
          </a:stretch>
        </p:blipFill>
        <p:spPr>
          <a:xfrm>
            <a:off x="10625123" y="5300855"/>
            <a:ext cx="549947" cy="549947"/>
          </a:xfrm>
          <a:prstGeom prst="rect">
            <a:avLst/>
          </a:prstGeom>
        </p:spPr>
      </p:pic>
      <p:pic>
        <p:nvPicPr>
          <p:cNvPr id="3074" name="Picture 2" descr="Whatsapp, logo icon">
            <a:extLst>
              <a:ext uri="{FF2B5EF4-FFF2-40B4-BE49-F238E27FC236}">
                <a16:creationId xmlns:a16="http://schemas.microsoft.com/office/drawing/2014/main" id="{19A2E622-33EE-4645-9885-DD5D5EC5485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21210" y="5301821"/>
            <a:ext cx="463540" cy="46354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77">
            <a:extLst>
              <a:ext uri="{FF2B5EF4-FFF2-40B4-BE49-F238E27FC236}">
                <a16:creationId xmlns:a16="http://schemas.microsoft.com/office/drawing/2014/main" id="{DBFAD95E-6158-4FA9-95CB-0574E04F8EC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067719" y="5041528"/>
            <a:ext cx="1021979" cy="904537"/>
          </a:xfrm>
          <a:prstGeom prst="rect">
            <a:avLst/>
          </a:prstGeom>
        </p:spPr>
      </p:pic>
      <p:sp>
        <p:nvSpPr>
          <p:cNvPr id="14" name="Rectangle 13">
            <a:extLst>
              <a:ext uri="{FF2B5EF4-FFF2-40B4-BE49-F238E27FC236}">
                <a16:creationId xmlns:a16="http://schemas.microsoft.com/office/drawing/2014/main" id="{53428B72-8162-4498-A84D-9759A0C2A698}"/>
              </a:ext>
            </a:extLst>
          </p:cNvPr>
          <p:cNvSpPr/>
          <p:nvPr/>
        </p:nvSpPr>
        <p:spPr>
          <a:xfrm>
            <a:off x="4415268" y="5547208"/>
            <a:ext cx="6096000" cy="507831"/>
          </a:xfrm>
          <a:prstGeom prst="rect">
            <a:avLst/>
          </a:prstGeom>
        </p:spPr>
        <p:txBody>
          <a:bodyPr>
            <a:spAutoFit/>
          </a:bodyPr>
          <a:lstStyle/>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Natural language search </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FAQ creation</a:t>
            </a:r>
          </a:p>
        </p:txBody>
      </p:sp>
      <p:pic>
        <p:nvPicPr>
          <p:cNvPr id="79" name="Picture 78">
            <a:extLst>
              <a:ext uri="{FF2B5EF4-FFF2-40B4-BE49-F238E27FC236}">
                <a16:creationId xmlns:a16="http://schemas.microsoft.com/office/drawing/2014/main" id="{E86E454B-4B94-4294-887B-2B6A3EA3CF36}"/>
              </a:ext>
            </a:extLst>
          </p:cNvPr>
          <p:cNvPicPr>
            <a:picLocks noChangeAspect="1"/>
          </p:cNvPicPr>
          <p:nvPr/>
        </p:nvPicPr>
        <p:blipFill>
          <a:blip r:embed="rId18"/>
          <a:stretch>
            <a:fillRect/>
          </a:stretch>
        </p:blipFill>
        <p:spPr>
          <a:xfrm>
            <a:off x="10929676" y="0"/>
            <a:ext cx="1262324" cy="1258580"/>
          </a:xfrm>
          <a:prstGeom prst="rect">
            <a:avLst/>
          </a:prstGeom>
        </p:spPr>
      </p:pic>
    </p:spTree>
    <p:extLst>
      <p:ext uri="{BB962C8B-B14F-4D97-AF65-F5344CB8AC3E}">
        <p14:creationId xmlns:p14="http://schemas.microsoft.com/office/powerpoint/2010/main" val="519683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1478</Words>
  <Application>Microsoft Office PowerPoint</Application>
  <PresentationFormat>Widescreen</PresentationFormat>
  <Paragraphs>201</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Franklin Gothic Book</vt:lpstr>
      <vt:lpstr>Wingdings</vt:lpstr>
      <vt:lpstr>Office Theme</vt:lpstr>
      <vt:lpstr>PowerPoint Presentation</vt:lpstr>
      <vt:lpstr>Problem</vt:lpstr>
      <vt:lpstr>Our Solution</vt:lpstr>
      <vt:lpstr>Technology Architecture</vt:lpstr>
      <vt:lpstr>Sample Voice Journey </vt:lpstr>
      <vt:lpstr>Sample Voice Journey -Continued </vt:lpstr>
      <vt:lpstr>Uniqueness</vt:lpstr>
      <vt:lpstr>Logical flow diagram of what we have built..</vt:lpstr>
      <vt:lpstr>Elevate the solution pitch through Next Gen elements</vt:lpstr>
      <vt:lpstr>PowerPoint Presentation</vt:lpstr>
      <vt:lpstr>Appendix</vt:lpstr>
      <vt:lpstr>Appendix A : Key Technical Terms</vt:lpstr>
      <vt:lpstr>Risk Factors</vt:lpstr>
      <vt:lpstr>Actions Console Simulator Screenshots</vt:lpstr>
      <vt:lpstr>Actions Console Simulator Screenshots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Sinha</dc:creator>
  <cp:lastModifiedBy>Saurabh Sinha</cp:lastModifiedBy>
  <cp:revision>238</cp:revision>
  <dcterms:created xsi:type="dcterms:W3CDTF">2020-10-06T03:49:39Z</dcterms:created>
  <dcterms:modified xsi:type="dcterms:W3CDTF">2020-10-06T15:57:49Z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saurabh.sinha@ad.infosys.com</vt:lpwstr>
  </property>
  <property fmtid="{D5CDD505-2E9C-101B-9397-08002B2CF9AE}" pid="5" name="MSIP_Label_be4b3411-284d-4d31-bd4f-bc13ef7f1fd6_SetDate">
    <vt:lpwstr>2020-10-06T03:59:57.1609853Z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e3510b16-cbee-407c-ac1f-eaf7d91e18d0</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saurabh.sinha@ad.infosys.com</vt:lpwstr>
  </property>
  <property fmtid="{D5CDD505-2E9C-101B-9397-08002B2CF9AE}" pid="13" name="MSIP_Label_a0819fa7-4367-4500-ba88-dd630d977609_SetDate">
    <vt:lpwstr>2020-10-06T03:59:57.1609853Z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e3510b16-cbee-407c-ac1f-eaf7d91e18d0</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