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5" r:id="rId7"/>
    <p:sldId id="266" r:id="rId8"/>
    <p:sldId id="260" r:id="rId9"/>
    <p:sldId id="261" r:id="rId10"/>
    <p:sldId id="262" r:id="rId11"/>
    <p:sldId id="270" r:id="rId12"/>
    <p:sldId id="263" r:id="rId13"/>
    <p:sldId id="264"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5196" autoAdjust="0"/>
  </p:normalViewPr>
  <p:slideViewPr>
    <p:cSldViewPr snapToGrid="0">
      <p:cViewPr varScale="1">
        <p:scale>
          <a:sx n="85" d="100"/>
          <a:sy n="85"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nabarhate1998@outlook.com" userId="eb2552f292e7e056" providerId="LiveId" clId="{3D33A0E6-9188-4832-B4D5-CF438CBA2A2A}"/>
    <pc:docChg chg="undo redo custSel addSld delSld modSld sldOrd">
      <pc:chgData name="lalnabarhate1998@outlook.com" userId="eb2552f292e7e056" providerId="LiveId" clId="{3D33A0E6-9188-4832-B4D5-CF438CBA2A2A}" dt="2022-09-29T17:36:58.075" v="1631" actId="20577"/>
      <pc:docMkLst>
        <pc:docMk/>
      </pc:docMkLst>
      <pc:sldChg chg="delSp modSp mod">
        <pc:chgData name="lalnabarhate1998@outlook.com" userId="eb2552f292e7e056" providerId="LiveId" clId="{3D33A0E6-9188-4832-B4D5-CF438CBA2A2A}" dt="2022-09-29T13:46:01.817" v="1070" actId="255"/>
        <pc:sldMkLst>
          <pc:docMk/>
          <pc:sldMk cId="3313081684" sldId="256"/>
        </pc:sldMkLst>
        <pc:spChg chg="del mod">
          <ac:chgData name="lalnabarhate1998@outlook.com" userId="eb2552f292e7e056" providerId="LiveId" clId="{3D33A0E6-9188-4832-B4D5-CF438CBA2A2A}" dt="2022-09-29T13:42:21.148" v="1021" actId="478"/>
          <ac:spMkLst>
            <pc:docMk/>
            <pc:sldMk cId="3313081684" sldId="256"/>
            <ac:spMk id="2" creationId="{CB96220F-C475-DA11-B1CB-EBCC01F1BC83}"/>
          </ac:spMkLst>
        </pc:spChg>
        <pc:spChg chg="mod">
          <ac:chgData name="lalnabarhate1998@outlook.com" userId="eb2552f292e7e056" providerId="LiveId" clId="{3D33A0E6-9188-4832-B4D5-CF438CBA2A2A}" dt="2022-09-29T13:46:01.817" v="1070" actId="255"/>
          <ac:spMkLst>
            <pc:docMk/>
            <pc:sldMk cId="3313081684" sldId="256"/>
            <ac:spMk id="3" creationId="{3504D672-1FDD-F435-C734-09B04386C423}"/>
          </ac:spMkLst>
        </pc:spChg>
        <pc:picChg chg="del">
          <ac:chgData name="lalnabarhate1998@outlook.com" userId="eb2552f292e7e056" providerId="LiveId" clId="{3D33A0E6-9188-4832-B4D5-CF438CBA2A2A}" dt="2022-09-29T13:42:06.522" v="1018" actId="478"/>
          <ac:picMkLst>
            <pc:docMk/>
            <pc:sldMk cId="3313081684" sldId="256"/>
            <ac:picMk id="5" creationId="{AF1EF20A-2B49-7F59-6303-8FD125B157F0}"/>
          </ac:picMkLst>
        </pc:picChg>
      </pc:sldChg>
      <pc:sldChg chg="modSp mod">
        <pc:chgData name="lalnabarhate1998@outlook.com" userId="eb2552f292e7e056" providerId="LiveId" clId="{3D33A0E6-9188-4832-B4D5-CF438CBA2A2A}" dt="2022-09-29T16:58:46.182" v="1118" actId="113"/>
        <pc:sldMkLst>
          <pc:docMk/>
          <pc:sldMk cId="70843379" sldId="257"/>
        </pc:sldMkLst>
        <pc:spChg chg="mod">
          <ac:chgData name="lalnabarhate1998@outlook.com" userId="eb2552f292e7e056" providerId="LiveId" clId="{3D33A0E6-9188-4832-B4D5-CF438CBA2A2A}" dt="2022-09-29T16:58:46.182" v="1118" actId="113"/>
          <ac:spMkLst>
            <pc:docMk/>
            <pc:sldMk cId="70843379" sldId="257"/>
            <ac:spMk id="2" creationId="{6EDDB866-1BBE-682C-7824-AB889F5E020F}"/>
          </ac:spMkLst>
        </pc:spChg>
        <pc:spChg chg="mod">
          <ac:chgData name="lalnabarhate1998@outlook.com" userId="eb2552f292e7e056" providerId="LiveId" clId="{3D33A0E6-9188-4832-B4D5-CF438CBA2A2A}" dt="2022-09-29T13:03:09.471" v="108" actId="14100"/>
          <ac:spMkLst>
            <pc:docMk/>
            <pc:sldMk cId="70843379" sldId="257"/>
            <ac:spMk id="3" creationId="{32C391D4-3ACF-6628-F42A-3237BE0F6831}"/>
          </ac:spMkLst>
        </pc:spChg>
      </pc:sldChg>
      <pc:sldChg chg="modSp mod">
        <pc:chgData name="lalnabarhate1998@outlook.com" userId="eb2552f292e7e056" providerId="LiveId" clId="{3D33A0E6-9188-4832-B4D5-CF438CBA2A2A}" dt="2022-09-29T16:59:00.129" v="1119" actId="120"/>
        <pc:sldMkLst>
          <pc:docMk/>
          <pc:sldMk cId="832049945" sldId="258"/>
        </pc:sldMkLst>
        <pc:spChg chg="mod">
          <ac:chgData name="lalnabarhate1998@outlook.com" userId="eb2552f292e7e056" providerId="LiveId" clId="{3D33A0E6-9188-4832-B4D5-CF438CBA2A2A}" dt="2022-09-29T16:59:00.129" v="1119" actId="120"/>
          <ac:spMkLst>
            <pc:docMk/>
            <pc:sldMk cId="832049945" sldId="258"/>
            <ac:spMk id="2" creationId="{0A3B760D-BF3D-A01D-89A3-4003B76AF06F}"/>
          </ac:spMkLst>
        </pc:spChg>
      </pc:sldChg>
      <pc:sldChg chg="modSp mod">
        <pc:chgData name="lalnabarhate1998@outlook.com" userId="eb2552f292e7e056" providerId="LiveId" clId="{3D33A0E6-9188-4832-B4D5-CF438CBA2A2A}" dt="2022-09-29T17:17:19.457" v="1375" actId="6549"/>
        <pc:sldMkLst>
          <pc:docMk/>
          <pc:sldMk cId="2860561927" sldId="259"/>
        </pc:sldMkLst>
        <pc:spChg chg="mod">
          <ac:chgData name="lalnabarhate1998@outlook.com" userId="eb2552f292e7e056" providerId="LiveId" clId="{3D33A0E6-9188-4832-B4D5-CF438CBA2A2A}" dt="2022-09-29T17:17:19.457" v="1375" actId="6549"/>
          <ac:spMkLst>
            <pc:docMk/>
            <pc:sldMk cId="2860561927" sldId="259"/>
            <ac:spMk id="3" creationId="{7D923FF9-3725-1B03-5EEF-4D4A760D07CA}"/>
          </ac:spMkLst>
        </pc:spChg>
      </pc:sldChg>
      <pc:sldChg chg="modSp mod">
        <pc:chgData name="lalnabarhate1998@outlook.com" userId="eb2552f292e7e056" providerId="LiveId" clId="{3D33A0E6-9188-4832-B4D5-CF438CBA2A2A}" dt="2022-09-29T17:10:10.742" v="1278" actId="20577"/>
        <pc:sldMkLst>
          <pc:docMk/>
          <pc:sldMk cId="2771014393" sldId="260"/>
        </pc:sldMkLst>
        <pc:spChg chg="mod">
          <ac:chgData name="lalnabarhate1998@outlook.com" userId="eb2552f292e7e056" providerId="LiveId" clId="{3D33A0E6-9188-4832-B4D5-CF438CBA2A2A}" dt="2022-09-29T17:10:10.742" v="1278" actId="20577"/>
          <ac:spMkLst>
            <pc:docMk/>
            <pc:sldMk cId="2771014393" sldId="260"/>
            <ac:spMk id="3" creationId="{2E5A37DB-2934-1B3F-26E3-7AA3B3F1DFC8}"/>
          </ac:spMkLst>
        </pc:spChg>
      </pc:sldChg>
      <pc:sldChg chg="modSp mod">
        <pc:chgData name="lalnabarhate1998@outlook.com" userId="eb2552f292e7e056" providerId="LiveId" clId="{3D33A0E6-9188-4832-B4D5-CF438CBA2A2A}" dt="2022-09-29T12:45:59.336" v="99" actId="113"/>
        <pc:sldMkLst>
          <pc:docMk/>
          <pc:sldMk cId="3453210335" sldId="261"/>
        </pc:sldMkLst>
        <pc:spChg chg="mod">
          <ac:chgData name="lalnabarhate1998@outlook.com" userId="eb2552f292e7e056" providerId="LiveId" clId="{3D33A0E6-9188-4832-B4D5-CF438CBA2A2A}" dt="2022-09-29T12:45:59.336" v="99" actId="113"/>
          <ac:spMkLst>
            <pc:docMk/>
            <pc:sldMk cId="3453210335" sldId="261"/>
            <ac:spMk id="2" creationId="{2A648EEC-39B3-618C-AF83-E54D24123690}"/>
          </ac:spMkLst>
        </pc:spChg>
      </pc:sldChg>
      <pc:sldChg chg="modSp mod">
        <pc:chgData name="lalnabarhate1998@outlook.com" userId="eb2552f292e7e056" providerId="LiveId" clId="{3D33A0E6-9188-4832-B4D5-CF438CBA2A2A}" dt="2022-09-29T17:20:31.318" v="1449"/>
        <pc:sldMkLst>
          <pc:docMk/>
          <pc:sldMk cId="640187639" sldId="262"/>
        </pc:sldMkLst>
        <pc:spChg chg="mod">
          <ac:chgData name="lalnabarhate1998@outlook.com" userId="eb2552f292e7e056" providerId="LiveId" clId="{3D33A0E6-9188-4832-B4D5-CF438CBA2A2A}" dt="2022-09-29T17:20:31.318" v="1449"/>
          <ac:spMkLst>
            <pc:docMk/>
            <pc:sldMk cId="640187639" sldId="262"/>
            <ac:spMk id="3" creationId="{82DAE24A-B186-8E52-829E-71CF994ADF0F}"/>
          </ac:spMkLst>
        </pc:spChg>
      </pc:sldChg>
      <pc:sldChg chg="modSp mod">
        <pc:chgData name="lalnabarhate1998@outlook.com" userId="eb2552f292e7e056" providerId="LiveId" clId="{3D33A0E6-9188-4832-B4D5-CF438CBA2A2A}" dt="2022-09-29T17:33:54.046" v="1593" actId="20577"/>
        <pc:sldMkLst>
          <pc:docMk/>
          <pc:sldMk cId="2875988206" sldId="263"/>
        </pc:sldMkLst>
        <pc:spChg chg="mod">
          <ac:chgData name="lalnabarhate1998@outlook.com" userId="eb2552f292e7e056" providerId="LiveId" clId="{3D33A0E6-9188-4832-B4D5-CF438CBA2A2A}" dt="2022-09-29T17:33:54.046" v="1593" actId="20577"/>
          <ac:spMkLst>
            <pc:docMk/>
            <pc:sldMk cId="2875988206" sldId="263"/>
            <ac:spMk id="3" creationId="{510F44DC-A580-1092-651A-66A6E33D774A}"/>
          </ac:spMkLst>
        </pc:spChg>
      </pc:sldChg>
      <pc:sldChg chg="modSp mod">
        <pc:chgData name="lalnabarhate1998@outlook.com" userId="eb2552f292e7e056" providerId="LiveId" clId="{3D33A0E6-9188-4832-B4D5-CF438CBA2A2A}" dt="2022-09-29T17:33:08.411" v="1590" actId="5793"/>
        <pc:sldMkLst>
          <pc:docMk/>
          <pc:sldMk cId="2431874736" sldId="264"/>
        </pc:sldMkLst>
        <pc:spChg chg="mod">
          <ac:chgData name="lalnabarhate1998@outlook.com" userId="eb2552f292e7e056" providerId="LiveId" clId="{3D33A0E6-9188-4832-B4D5-CF438CBA2A2A}" dt="2022-09-29T17:33:08.411" v="1590" actId="5793"/>
          <ac:spMkLst>
            <pc:docMk/>
            <pc:sldMk cId="2431874736" sldId="264"/>
            <ac:spMk id="3" creationId="{1F9FF2AB-DFF1-05C5-8FC8-2734B6917F39}"/>
          </ac:spMkLst>
        </pc:spChg>
      </pc:sldChg>
      <pc:sldChg chg="addSp delSp modSp new mod">
        <pc:chgData name="lalnabarhate1998@outlook.com" userId="eb2552f292e7e056" providerId="LiveId" clId="{3D33A0E6-9188-4832-B4D5-CF438CBA2A2A}" dt="2022-09-29T12:42:31.881" v="49" actId="14100"/>
        <pc:sldMkLst>
          <pc:docMk/>
          <pc:sldMk cId="1375156043" sldId="265"/>
        </pc:sldMkLst>
        <pc:spChg chg="mod">
          <ac:chgData name="lalnabarhate1998@outlook.com" userId="eb2552f292e7e056" providerId="LiveId" clId="{3D33A0E6-9188-4832-B4D5-CF438CBA2A2A}" dt="2022-09-29T12:42:03.665" v="43" actId="27636"/>
          <ac:spMkLst>
            <pc:docMk/>
            <pc:sldMk cId="1375156043" sldId="265"/>
            <ac:spMk id="2" creationId="{E9B2AC9E-4D44-A12C-CE2D-F7D7637433D2}"/>
          </ac:spMkLst>
        </pc:spChg>
        <pc:spChg chg="del">
          <ac:chgData name="lalnabarhate1998@outlook.com" userId="eb2552f292e7e056" providerId="LiveId" clId="{3D33A0E6-9188-4832-B4D5-CF438CBA2A2A}" dt="2022-09-29T12:41:35.624" v="37" actId="931"/>
          <ac:spMkLst>
            <pc:docMk/>
            <pc:sldMk cId="1375156043" sldId="265"/>
            <ac:spMk id="3" creationId="{DA2C457D-4518-CECC-46D7-71B2DD43F718}"/>
          </ac:spMkLst>
        </pc:spChg>
        <pc:picChg chg="add mod">
          <ac:chgData name="lalnabarhate1998@outlook.com" userId="eb2552f292e7e056" providerId="LiveId" clId="{3D33A0E6-9188-4832-B4D5-CF438CBA2A2A}" dt="2022-09-29T12:42:31.881" v="49" actId="14100"/>
          <ac:picMkLst>
            <pc:docMk/>
            <pc:sldMk cId="1375156043" sldId="265"/>
            <ac:picMk id="5" creationId="{BDB7610A-0F0A-075D-6517-68B2F73F4B36}"/>
          </ac:picMkLst>
        </pc:picChg>
      </pc:sldChg>
      <pc:sldChg chg="addSp delSp modSp new mod">
        <pc:chgData name="lalnabarhate1998@outlook.com" userId="eb2552f292e7e056" providerId="LiveId" clId="{3D33A0E6-9188-4832-B4D5-CF438CBA2A2A}" dt="2022-09-29T12:44:01.620" v="64" actId="1076"/>
        <pc:sldMkLst>
          <pc:docMk/>
          <pc:sldMk cId="294300465" sldId="266"/>
        </pc:sldMkLst>
        <pc:spChg chg="mod">
          <ac:chgData name="lalnabarhate1998@outlook.com" userId="eb2552f292e7e056" providerId="LiveId" clId="{3D33A0E6-9188-4832-B4D5-CF438CBA2A2A}" dt="2022-09-29T12:42:54.939" v="56" actId="27636"/>
          <ac:spMkLst>
            <pc:docMk/>
            <pc:sldMk cId="294300465" sldId="266"/>
            <ac:spMk id="2" creationId="{7C7E9371-CB9C-6951-A4EF-E0738D1C46BF}"/>
          </ac:spMkLst>
        </pc:spChg>
        <pc:spChg chg="del">
          <ac:chgData name="lalnabarhate1998@outlook.com" userId="eb2552f292e7e056" providerId="LiveId" clId="{3D33A0E6-9188-4832-B4D5-CF438CBA2A2A}" dt="2022-09-29T12:42:42.381" v="50" actId="931"/>
          <ac:spMkLst>
            <pc:docMk/>
            <pc:sldMk cId="294300465" sldId="266"/>
            <ac:spMk id="3" creationId="{727DC147-8006-6611-69D1-B170A1730633}"/>
          </ac:spMkLst>
        </pc:spChg>
        <pc:picChg chg="add mod">
          <ac:chgData name="lalnabarhate1998@outlook.com" userId="eb2552f292e7e056" providerId="LiveId" clId="{3D33A0E6-9188-4832-B4D5-CF438CBA2A2A}" dt="2022-09-29T12:44:01.620" v="64" actId="1076"/>
          <ac:picMkLst>
            <pc:docMk/>
            <pc:sldMk cId="294300465" sldId="266"/>
            <ac:picMk id="5" creationId="{AD2466AF-FBA8-A1AA-E546-E3C7C0990A10}"/>
          </ac:picMkLst>
        </pc:picChg>
      </pc:sldChg>
      <pc:sldChg chg="addSp modSp new mod">
        <pc:chgData name="lalnabarhate1998@outlook.com" userId="eb2552f292e7e056" providerId="LiveId" clId="{3D33A0E6-9188-4832-B4D5-CF438CBA2A2A}" dt="2022-09-29T13:41:43.844" v="1015" actId="1076"/>
        <pc:sldMkLst>
          <pc:docMk/>
          <pc:sldMk cId="4167093593" sldId="267"/>
        </pc:sldMkLst>
        <pc:spChg chg="mod">
          <ac:chgData name="lalnabarhate1998@outlook.com" userId="eb2552f292e7e056" providerId="LiveId" clId="{3D33A0E6-9188-4832-B4D5-CF438CBA2A2A}" dt="2022-09-29T13:40:08.627" v="1003" actId="14100"/>
          <ac:spMkLst>
            <pc:docMk/>
            <pc:sldMk cId="4167093593" sldId="267"/>
            <ac:spMk id="2" creationId="{C3037437-A67D-463B-37B6-C3F343A4B24F}"/>
          </ac:spMkLst>
        </pc:spChg>
        <pc:spChg chg="mod">
          <ac:chgData name="lalnabarhate1998@outlook.com" userId="eb2552f292e7e056" providerId="LiveId" clId="{3D33A0E6-9188-4832-B4D5-CF438CBA2A2A}" dt="2022-09-29T13:41:14.240" v="1013" actId="113"/>
          <ac:spMkLst>
            <pc:docMk/>
            <pc:sldMk cId="4167093593" sldId="267"/>
            <ac:spMk id="3" creationId="{6E098CF7-8C53-4250-3F6B-C929E7FB60D9}"/>
          </ac:spMkLst>
        </pc:spChg>
        <pc:picChg chg="add mod">
          <ac:chgData name="lalnabarhate1998@outlook.com" userId="eb2552f292e7e056" providerId="LiveId" clId="{3D33A0E6-9188-4832-B4D5-CF438CBA2A2A}" dt="2022-09-29T13:41:43.844" v="1015" actId="1076"/>
          <ac:picMkLst>
            <pc:docMk/>
            <pc:sldMk cId="4167093593" sldId="267"/>
            <ac:picMk id="5" creationId="{4130A910-145A-6B7B-4FFF-F7B9A0637977}"/>
          </ac:picMkLst>
        </pc:picChg>
      </pc:sldChg>
      <pc:sldChg chg="modSp new mod">
        <pc:chgData name="lalnabarhate1998@outlook.com" userId="eb2552f292e7e056" providerId="LiveId" clId="{3D33A0E6-9188-4832-B4D5-CF438CBA2A2A}" dt="2022-09-29T17:36:58.075" v="1631" actId="20577"/>
        <pc:sldMkLst>
          <pc:docMk/>
          <pc:sldMk cId="3493501511" sldId="268"/>
        </pc:sldMkLst>
        <pc:spChg chg="mod">
          <ac:chgData name="lalnabarhate1998@outlook.com" userId="eb2552f292e7e056" providerId="LiveId" clId="{3D33A0E6-9188-4832-B4D5-CF438CBA2A2A}" dt="2022-09-29T16:48:05.878" v="1074" actId="120"/>
          <ac:spMkLst>
            <pc:docMk/>
            <pc:sldMk cId="3493501511" sldId="268"/>
            <ac:spMk id="2" creationId="{00B16894-E79B-AAB9-291F-274E8C0CFED3}"/>
          </ac:spMkLst>
        </pc:spChg>
        <pc:spChg chg="mod">
          <ac:chgData name="lalnabarhate1998@outlook.com" userId="eb2552f292e7e056" providerId="LiveId" clId="{3D33A0E6-9188-4832-B4D5-CF438CBA2A2A}" dt="2022-09-29T17:36:58.075" v="1631" actId="20577"/>
          <ac:spMkLst>
            <pc:docMk/>
            <pc:sldMk cId="3493501511" sldId="268"/>
            <ac:spMk id="3" creationId="{322FA3EB-FE57-CAEB-2E19-25050CD808FA}"/>
          </ac:spMkLst>
        </pc:spChg>
      </pc:sldChg>
      <pc:sldChg chg="modSp new mod">
        <pc:chgData name="lalnabarhate1998@outlook.com" userId="eb2552f292e7e056" providerId="LiveId" clId="{3D33A0E6-9188-4832-B4D5-CF438CBA2A2A}" dt="2022-09-29T16:52:49.263" v="1117" actId="113"/>
        <pc:sldMkLst>
          <pc:docMk/>
          <pc:sldMk cId="287044068" sldId="269"/>
        </pc:sldMkLst>
        <pc:spChg chg="mod">
          <ac:chgData name="lalnabarhate1998@outlook.com" userId="eb2552f292e7e056" providerId="LiveId" clId="{3D33A0E6-9188-4832-B4D5-CF438CBA2A2A}" dt="2022-09-29T16:51:41.009" v="1099" actId="120"/>
          <ac:spMkLst>
            <pc:docMk/>
            <pc:sldMk cId="287044068" sldId="269"/>
            <ac:spMk id="2" creationId="{A839C098-D3F2-6E8D-86E5-1EBC57619D1A}"/>
          </ac:spMkLst>
        </pc:spChg>
        <pc:spChg chg="mod">
          <ac:chgData name="lalnabarhate1998@outlook.com" userId="eb2552f292e7e056" providerId="LiveId" clId="{3D33A0E6-9188-4832-B4D5-CF438CBA2A2A}" dt="2022-09-29T16:52:49.263" v="1117" actId="113"/>
          <ac:spMkLst>
            <pc:docMk/>
            <pc:sldMk cId="287044068" sldId="269"/>
            <ac:spMk id="3" creationId="{74EF1F15-0699-3588-38EC-3B228A99FF36}"/>
          </ac:spMkLst>
        </pc:spChg>
      </pc:sldChg>
      <pc:sldChg chg="modSp new mod ord">
        <pc:chgData name="lalnabarhate1998@outlook.com" userId="eb2552f292e7e056" providerId="LiveId" clId="{3D33A0E6-9188-4832-B4D5-CF438CBA2A2A}" dt="2022-09-29T17:36:26.880" v="1620" actId="20577"/>
        <pc:sldMkLst>
          <pc:docMk/>
          <pc:sldMk cId="3187187495" sldId="270"/>
        </pc:sldMkLst>
        <pc:spChg chg="mod">
          <ac:chgData name="lalnabarhate1998@outlook.com" userId="eb2552f292e7e056" providerId="LiveId" clId="{3D33A0E6-9188-4832-B4D5-CF438CBA2A2A}" dt="2022-09-29T17:12:07.782" v="1289" actId="120"/>
          <ac:spMkLst>
            <pc:docMk/>
            <pc:sldMk cId="3187187495" sldId="270"/>
            <ac:spMk id="2" creationId="{482D4FB6-EA70-A240-2EE7-F2909D48299D}"/>
          </ac:spMkLst>
        </pc:spChg>
        <pc:spChg chg="mod">
          <ac:chgData name="lalnabarhate1998@outlook.com" userId="eb2552f292e7e056" providerId="LiveId" clId="{3D33A0E6-9188-4832-B4D5-CF438CBA2A2A}" dt="2022-09-29T17:36:26.880" v="1620" actId="20577"/>
          <ac:spMkLst>
            <pc:docMk/>
            <pc:sldMk cId="3187187495" sldId="270"/>
            <ac:spMk id="3" creationId="{793C2B9F-C0E8-7273-2252-B2FEC38551E1}"/>
          </ac:spMkLst>
        </pc:spChg>
      </pc:sldChg>
      <pc:sldChg chg="new del">
        <pc:chgData name="lalnabarhate1998@outlook.com" userId="eb2552f292e7e056" providerId="LiveId" clId="{3D33A0E6-9188-4832-B4D5-CF438CBA2A2A}" dt="2022-09-29T17:14:05.119" v="1333" actId="680"/>
        <pc:sldMkLst>
          <pc:docMk/>
          <pc:sldMk cId="2555585367" sldId="271"/>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BD356DA-F2E0-473E-BA19-7B8DFE71196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3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91D688-CB05-4827-86D0-51BF92715DB4}"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356DA-F2E0-473E-BA19-7B8DFE71196C}" type="slidenum">
              <a:rPr lang="en-IN" smtClean="0"/>
              <a:t>‹#›</a:t>
            </a:fld>
            <a:endParaRPr lang="en-IN"/>
          </a:p>
        </p:txBody>
      </p:sp>
    </p:spTree>
    <p:extLst>
      <p:ext uri="{BB962C8B-B14F-4D97-AF65-F5344CB8AC3E}">
        <p14:creationId xmlns:p14="http://schemas.microsoft.com/office/powerpoint/2010/main" val="165342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26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613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spTree>
    <p:extLst>
      <p:ext uri="{BB962C8B-B14F-4D97-AF65-F5344CB8AC3E}">
        <p14:creationId xmlns:p14="http://schemas.microsoft.com/office/powerpoint/2010/main" val="952457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67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67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179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565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spTree>
    <p:extLst>
      <p:ext uri="{BB962C8B-B14F-4D97-AF65-F5344CB8AC3E}">
        <p14:creationId xmlns:p14="http://schemas.microsoft.com/office/powerpoint/2010/main" val="303852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1D688-CB05-4827-86D0-51BF92715D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356DA-F2E0-473E-BA19-7B8DFE71196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33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91D688-CB05-4827-86D0-51BF92715DB4}"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356DA-F2E0-473E-BA19-7B8DFE71196C}" type="slidenum">
              <a:rPr lang="en-IN" smtClean="0"/>
              <a:t>‹#›</a:t>
            </a:fld>
            <a:endParaRPr lang="en-IN"/>
          </a:p>
        </p:txBody>
      </p:sp>
    </p:spTree>
    <p:extLst>
      <p:ext uri="{BB962C8B-B14F-4D97-AF65-F5344CB8AC3E}">
        <p14:creationId xmlns:p14="http://schemas.microsoft.com/office/powerpoint/2010/main" val="426515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91D688-CB05-4827-86D0-51BF92715DB4}"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D356DA-F2E0-473E-BA19-7B8DFE71196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7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91D688-CB05-4827-86D0-51BF92715DB4}"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D356DA-F2E0-473E-BA19-7B8DFE71196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43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1D688-CB05-4827-86D0-51BF92715DB4}"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D356DA-F2E0-473E-BA19-7B8DFE71196C}" type="slidenum">
              <a:rPr lang="en-IN" smtClean="0"/>
              <a:t>‹#›</a:t>
            </a:fld>
            <a:endParaRPr lang="en-IN"/>
          </a:p>
        </p:txBody>
      </p:sp>
    </p:spTree>
    <p:extLst>
      <p:ext uri="{BB962C8B-B14F-4D97-AF65-F5344CB8AC3E}">
        <p14:creationId xmlns:p14="http://schemas.microsoft.com/office/powerpoint/2010/main" val="129024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91D688-CB05-4827-86D0-51BF92715DB4}"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356DA-F2E0-473E-BA19-7B8DFE71196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0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91D688-CB05-4827-86D0-51BF92715DB4}"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356DA-F2E0-473E-BA19-7B8DFE71196C}" type="slidenum">
              <a:rPr lang="en-IN" smtClean="0"/>
              <a:t>‹#›</a:t>
            </a:fld>
            <a:endParaRPr lang="en-IN"/>
          </a:p>
        </p:txBody>
      </p:sp>
    </p:spTree>
    <p:extLst>
      <p:ext uri="{BB962C8B-B14F-4D97-AF65-F5344CB8AC3E}">
        <p14:creationId xmlns:p14="http://schemas.microsoft.com/office/powerpoint/2010/main" val="364992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91D688-CB05-4827-86D0-51BF92715DB4}" type="datetimeFigureOut">
              <a:rPr lang="en-IN" smtClean="0"/>
              <a:t>29-09-2022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D356DA-F2E0-473E-BA19-7B8DFE71196C}" type="slidenum">
              <a:rPr lang="en-IN" smtClean="0"/>
              <a:t>‹#›</a:t>
            </a:fld>
            <a:endParaRPr lang="en-IN"/>
          </a:p>
        </p:txBody>
      </p:sp>
    </p:spTree>
    <p:extLst>
      <p:ext uri="{BB962C8B-B14F-4D97-AF65-F5344CB8AC3E}">
        <p14:creationId xmlns:p14="http://schemas.microsoft.com/office/powerpoint/2010/main" val="630084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04D672-1FDD-F435-C734-09B04386C423}"/>
              </a:ext>
            </a:extLst>
          </p:cNvPr>
          <p:cNvSpPr>
            <a:spLocks noGrp="1"/>
          </p:cNvSpPr>
          <p:nvPr>
            <p:ph type="subTitle" idx="1"/>
          </p:nvPr>
        </p:nvSpPr>
        <p:spPr>
          <a:xfrm>
            <a:off x="439271" y="1828796"/>
            <a:ext cx="10470776" cy="4876804"/>
          </a:xfrm>
        </p:spPr>
        <p:txBody>
          <a:bodyPr/>
          <a:lstStyle/>
          <a:p>
            <a:endParaRPr lang="en-US" b="1" dirty="0"/>
          </a:p>
          <a:p>
            <a:endParaRPr lang="en-IN" b="1" dirty="0"/>
          </a:p>
          <a:p>
            <a:r>
              <a:rPr lang="en-IN" sz="3200" b="1" dirty="0"/>
              <a:t>Presentation On Project Report</a:t>
            </a:r>
          </a:p>
          <a:p>
            <a:endParaRPr lang="en-IN" b="1" dirty="0"/>
          </a:p>
          <a:p>
            <a:r>
              <a:rPr lang="en-US" sz="5400" dirty="0">
                <a:solidFill>
                  <a:srgbClr val="C00000"/>
                </a:solidFill>
              </a:rPr>
              <a:t>    Connect To Care</a:t>
            </a:r>
            <a:endParaRPr lang="en-IN" sz="5400" b="1" dirty="0"/>
          </a:p>
        </p:txBody>
      </p:sp>
    </p:spTree>
    <p:extLst>
      <p:ext uri="{BB962C8B-B14F-4D97-AF65-F5344CB8AC3E}">
        <p14:creationId xmlns:p14="http://schemas.microsoft.com/office/powerpoint/2010/main" val="331308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08E4-2069-FC6B-C33F-269F50F53E1B}"/>
              </a:ext>
            </a:extLst>
          </p:cNvPr>
          <p:cNvSpPr>
            <a:spLocks noGrp="1"/>
          </p:cNvSpPr>
          <p:nvPr>
            <p:ph type="title"/>
          </p:nvPr>
        </p:nvSpPr>
        <p:spPr/>
        <p:txBody>
          <a:bodyPr/>
          <a:lstStyle/>
          <a:p>
            <a:pPr algn="l"/>
            <a:r>
              <a:rPr lang="en-US" dirty="0"/>
              <a:t>Admin</a:t>
            </a:r>
            <a:endParaRPr lang="en-IN" dirty="0"/>
          </a:p>
        </p:txBody>
      </p:sp>
      <p:sp>
        <p:nvSpPr>
          <p:cNvPr id="3" name="Content Placeholder 2">
            <a:extLst>
              <a:ext uri="{FF2B5EF4-FFF2-40B4-BE49-F238E27FC236}">
                <a16:creationId xmlns:a16="http://schemas.microsoft.com/office/drawing/2014/main" id="{82DAE24A-B186-8E52-829E-71CF994ADF0F}"/>
              </a:ext>
            </a:extLst>
          </p:cNvPr>
          <p:cNvSpPr>
            <a:spLocks noGrp="1"/>
          </p:cNvSpPr>
          <p:nvPr>
            <p:ph idx="1"/>
          </p:nvPr>
        </p:nvSpPr>
        <p:spPr/>
        <p:txBody>
          <a:bodyPr>
            <a:normAutofit/>
          </a:bodyPr>
          <a:lstStyle/>
          <a:p>
            <a:r>
              <a:rPr lang="en-US" dirty="0"/>
              <a:t>Login</a:t>
            </a:r>
          </a:p>
          <a:p>
            <a:r>
              <a:rPr lang="en-US" dirty="0"/>
              <a:t>Hospital Records</a:t>
            </a:r>
          </a:p>
          <a:p>
            <a:r>
              <a:rPr lang="en-US" dirty="0"/>
              <a:t>Doctor Records</a:t>
            </a:r>
          </a:p>
          <a:p>
            <a:r>
              <a:rPr lang="en-US" dirty="0"/>
              <a:t>Patient </a:t>
            </a:r>
          </a:p>
        </p:txBody>
      </p:sp>
    </p:spTree>
    <p:extLst>
      <p:ext uri="{BB962C8B-B14F-4D97-AF65-F5344CB8AC3E}">
        <p14:creationId xmlns:p14="http://schemas.microsoft.com/office/powerpoint/2010/main" val="64018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4FB6-EA70-A240-2EE7-F2909D48299D}"/>
              </a:ext>
            </a:extLst>
          </p:cNvPr>
          <p:cNvSpPr>
            <a:spLocks noGrp="1"/>
          </p:cNvSpPr>
          <p:nvPr>
            <p:ph type="title"/>
          </p:nvPr>
        </p:nvSpPr>
        <p:spPr/>
        <p:txBody>
          <a:bodyPr/>
          <a:lstStyle/>
          <a:p>
            <a:pPr algn="l"/>
            <a:r>
              <a:rPr lang="en-IN" b="1" dirty="0"/>
              <a:t>Hospital</a:t>
            </a:r>
          </a:p>
        </p:txBody>
      </p:sp>
      <p:sp>
        <p:nvSpPr>
          <p:cNvPr id="3" name="Content Placeholder 2">
            <a:extLst>
              <a:ext uri="{FF2B5EF4-FFF2-40B4-BE49-F238E27FC236}">
                <a16:creationId xmlns:a16="http://schemas.microsoft.com/office/drawing/2014/main" id="{793C2B9F-C0E8-7273-2252-B2FEC38551E1}"/>
              </a:ext>
            </a:extLst>
          </p:cNvPr>
          <p:cNvSpPr>
            <a:spLocks noGrp="1"/>
          </p:cNvSpPr>
          <p:nvPr>
            <p:ph idx="1"/>
          </p:nvPr>
        </p:nvSpPr>
        <p:spPr/>
        <p:txBody>
          <a:bodyPr/>
          <a:lstStyle/>
          <a:p>
            <a:r>
              <a:rPr lang="en-IN" dirty="0"/>
              <a:t>Register</a:t>
            </a:r>
          </a:p>
          <a:p>
            <a:r>
              <a:rPr lang="en-IN" dirty="0"/>
              <a:t>Login</a:t>
            </a:r>
          </a:p>
          <a:p>
            <a:r>
              <a:rPr lang="en-IN" dirty="0"/>
              <a:t>Update Hospital Profile </a:t>
            </a:r>
          </a:p>
          <a:p>
            <a:r>
              <a:rPr lang="en-IN" dirty="0"/>
              <a:t>Add New Doctor</a:t>
            </a:r>
          </a:p>
          <a:p>
            <a:r>
              <a:rPr lang="en-IN" dirty="0"/>
              <a:t>Add New Patient</a:t>
            </a:r>
          </a:p>
          <a:p>
            <a:r>
              <a:rPr lang="en-IN" dirty="0"/>
              <a:t>View Doctor List </a:t>
            </a:r>
          </a:p>
          <a:p>
            <a:endParaRPr lang="en-IN" dirty="0"/>
          </a:p>
        </p:txBody>
      </p:sp>
    </p:spTree>
    <p:extLst>
      <p:ext uri="{BB962C8B-B14F-4D97-AF65-F5344CB8AC3E}">
        <p14:creationId xmlns:p14="http://schemas.microsoft.com/office/powerpoint/2010/main" val="318718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8E90-9A54-81BD-89E2-308F39E09B08}"/>
              </a:ext>
            </a:extLst>
          </p:cNvPr>
          <p:cNvSpPr>
            <a:spLocks noGrp="1"/>
          </p:cNvSpPr>
          <p:nvPr>
            <p:ph type="title"/>
          </p:nvPr>
        </p:nvSpPr>
        <p:spPr/>
        <p:txBody>
          <a:bodyPr/>
          <a:lstStyle/>
          <a:p>
            <a:pPr algn="l"/>
            <a:r>
              <a:rPr lang="en-US" dirty="0"/>
              <a:t>Doctor</a:t>
            </a:r>
            <a:endParaRPr lang="en-IN" dirty="0"/>
          </a:p>
        </p:txBody>
      </p:sp>
      <p:sp>
        <p:nvSpPr>
          <p:cNvPr id="3" name="Content Placeholder 2">
            <a:extLst>
              <a:ext uri="{FF2B5EF4-FFF2-40B4-BE49-F238E27FC236}">
                <a16:creationId xmlns:a16="http://schemas.microsoft.com/office/drawing/2014/main" id="{510F44DC-A580-1092-651A-66A6E33D774A}"/>
              </a:ext>
            </a:extLst>
          </p:cNvPr>
          <p:cNvSpPr>
            <a:spLocks noGrp="1"/>
          </p:cNvSpPr>
          <p:nvPr>
            <p:ph idx="1"/>
          </p:nvPr>
        </p:nvSpPr>
        <p:spPr/>
        <p:txBody>
          <a:bodyPr numCol="2">
            <a:normAutofit/>
          </a:bodyPr>
          <a:lstStyle/>
          <a:p>
            <a:r>
              <a:rPr lang="en-US" dirty="0"/>
              <a:t>Register</a:t>
            </a:r>
          </a:p>
          <a:p>
            <a:r>
              <a:rPr lang="en-US" dirty="0"/>
              <a:t> Login</a:t>
            </a:r>
          </a:p>
          <a:p>
            <a:r>
              <a:rPr lang="en-US" dirty="0"/>
              <a:t>Create Slot’s</a:t>
            </a:r>
          </a:p>
          <a:p>
            <a:r>
              <a:rPr lang="en-IN" dirty="0"/>
              <a:t>Update</a:t>
            </a:r>
            <a:r>
              <a:rPr lang="en-US" dirty="0"/>
              <a:t> Slot’s</a:t>
            </a:r>
          </a:p>
          <a:p>
            <a:r>
              <a:rPr lang="en-US" dirty="0"/>
              <a:t>Scheduled Appointment</a:t>
            </a:r>
          </a:p>
          <a:p>
            <a:r>
              <a:rPr lang="en-US" dirty="0"/>
              <a:t>Cancel Appointment</a:t>
            </a:r>
          </a:p>
          <a:p>
            <a:r>
              <a:rPr lang="en-US" dirty="0"/>
              <a:t>View Appointment History</a:t>
            </a:r>
          </a:p>
          <a:p>
            <a:r>
              <a:rPr lang="en-IN" dirty="0"/>
              <a:t>Update Profile</a:t>
            </a:r>
          </a:p>
          <a:p>
            <a:r>
              <a:rPr lang="en-IN" dirty="0"/>
              <a:t>Health Timeline</a:t>
            </a:r>
          </a:p>
          <a:p>
            <a:r>
              <a:rPr lang="en-IN" dirty="0"/>
              <a:t>Forgot Password</a:t>
            </a:r>
          </a:p>
        </p:txBody>
      </p:sp>
    </p:spTree>
    <p:extLst>
      <p:ext uri="{BB962C8B-B14F-4D97-AF65-F5344CB8AC3E}">
        <p14:creationId xmlns:p14="http://schemas.microsoft.com/office/powerpoint/2010/main" val="287598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EAC9-C148-29C1-13D1-F23A543B5ACD}"/>
              </a:ext>
            </a:extLst>
          </p:cNvPr>
          <p:cNvSpPr>
            <a:spLocks noGrp="1"/>
          </p:cNvSpPr>
          <p:nvPr>
            <p:ph type="title"/>
          </p:nvPr>
        </p:nvSpPr>
        <p:spPr/>
        <p:txBody>
          <a:bodyPr/>
          <a:lstStyle/>
          <a:p>
            <a:pPr algn="l"/>
            <a:r>
              <a:rPr lang="en-US" dirty="0"/>
              <a:t>Patient</a:t>
            </a:r>
            <a:endParaRPr lang="en-IN" dirty="0"/>
          </a:p>
        </p:txBody>
      </p:sp>
      <p:sp>
        <p:nvSpPr>
          <p:cNvPr id="3" name="Content Placeholder 2">
            <a:extLst>
              <a:ext uri="{FF2B5EF4-FFF2-40B4-BE49-F238E27FC236}">
                <a16:creationId xmlns:a16="http://schemas.microsoft.com/office/drawing/2014/main" id="{1F9FF2AB-DFF1-05C5-8FC8-2734B6917F39}"/>
              </a:ext>
            </a:extLst>
          </p:cNvPr>
          <p:cNvSpPr>
            <a:spLocks noGrp="1"/>
          </p:cNvSpPr>
          <p:nvPr>
            <p:ph idx="1"/>
          </p:nvPr>
        </p:nvSpPr>
        <p:spPr>
          <a:xfrm>
            <a:off x="1295401" y="2420471"/>
            <a:ext cx="9601196" cy="3765175"/>
          </a:xfrm>
        </p:spPr>
        <p:txBody>
          <a:bodyPr numCol="2">
            <a:noAutofit/>
          </a:bodyPr>
          <a:lstStyle/>
          <a:p>
            <a:r>
              <a:rPr lang="en-US" dirty="0"/>
              <a:t>Register</a:t>
            </a:r>
          </a:p>
          <a:p>
            <a:r>
              <a:rPr lang="en-US" dirty="0"/>
              <a:t>Login</a:t>
            </a:r>
          </a:p>
          <a:p>
            <a:r>
              <a:rPr lang="en-US" dirty="0"/>
              <a:t>Search Hospital </a:t>
            </a:r>
          </a:p>
          <a:p>
            <a:r>
              <a:rPr lang="en-US" dirty="0"/>
              <a:t>Book Appointment</a:t>
            </a:r>
          </a:p>
          <a:p>
            <a:r>
              <a:rPr lang="en-US" dirty="0"/>
              <a:t>View Appointment</a:t>
            </a:r>
          </a:p>
          <a:p>
            <a:r>
              <a:rPr lang="en-US" dirty="0"/>
              <a:t>Cancel Appointment</a:t>
            </a:r>
          </a:p>
          <a:p>
            <a:r>
              <a:rPr lang="en-US" dirty="0"/>
              <a:t>Update Parameters</a:t>
            </a:r>
          </a:p>
          <a:p>
            <a:r>
              <a:rPr lang="en-US" dirty="0"/>
              <a:t>Add Parameter</a:t>
            </a:r>
          </a:p>
          <a:p>
            <a:r>
              <a:rPr lang="en-US" dirty="0"/>
              <a:t>Update Profile</a:t>
            </a:r>
            <a:endParaRPr lang="en-IN" dirty="0"/>
          </a:p>
          <a:p>
            <a:r>
              <a:rPr lang="en-IN" dirty="0"/>
              <a:t>View Health Timeline</a:t>
            </a:r>
          </a:p>
          <a:p>
            <a:r>
              <a:rPr lang="en-IN" dirty="0"/>
              <a:t>Forgot Password</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43187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6894-E79B-AAB9-291F-274E8C0CFED3}"/>
              </a:ext>
            </a:extLst>
          </p:cNvPr>
          <p:cNvSpPr>
            <a:spLocks noGrp="1"/>
          </p:cNvSpPr>
          <p:nvPr>
            <p:ph type="title"/>
          </p:nvPr>
        </p:nvSpPr>
        <p:spPr/>
        <p:txBody>
          <a:bodyPr/>
          <a:lstStyle/>
          <a:p>
            <a:pPr algn="l"/>
            <a:r>
              <a:rPr lang="en-IN" b="1" dirty="0"/>
              <a:t>Future extensions or scope</a:t>
            </a:r>
          </a:p>
        </p:txBody>
      </p:sp>
      <p:sp>
        <p:nvSpPr>
          <p:cNvPr id="3" name="Content Placeholder 2">
            <a:extLst>
              <a:ext uri="{FF2B5EF4-FFF2-40B4-BE49-F238E27FC236}">
                <a16:creationId xmlns:a16="http://schemas.microsoft.com/office/drawing/2014/main" id="{322FA3EB-FE57-CAEB-2E19-25050CD808FA}"/>
              </a:ext>
            </a:extLst>
          </p:cNvPr>
          <p:cNvSpPr>
            <a:spLocks noGrp="1"/>
          </p:cNvSpPr>
          <p:nvPr>
            <p:ph idx="1"/>
          </p:nvPr>
        </p:nvSpPr>
        <p:spPr/>
        <p:txBody>
          <a:bodyPr/>
          <a:lstStyle/>
          <a:p>
            <a:r>
              <a:rPr lang="en-US" dirty="0"/>
              <a:t>We can add Online Consultation and online fee payment</a:t>
            </a:r>
          </a:p>
          <a:p>
            <a:r>
              <a:rPr lang="en-IN" dirty="0"/>
              <a:t>Home visit of doctor</a:t>
            </a:r>
          </a:p>
          <a:p>
            <a:r>
              <a:rPr lang="en-IN" dirty="0"/>
              <a:t>Adding Blood Bank </a:t>
            </a:r>
          </a:p>
          <a:p>
            <a:r>
              <a:rPr lang="en-IN" dirty="0"/>
              <a:t>Pathology (Home Service) </a:t>
            </a:r>
          </a:p>
        </p:txBody>
      </p:sp>
    </p:spTree>
    <p:extLst>
      <p:ext uri="{BB962C8B-B14F-4D97-AF65-F5344CB8AC3E}">
        <p14:creationId xmlns:p14="http://schemas.microsoft.com/office/powerpoint/2010/main" val="349350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C098-D3F2-6E8D-86E5-1EBC57619D1A}"/>
              </a:ext>
            </a:extLst>
          </p:cNvPr>
          <p:cNvSpPr>
            <a:spLocks noGrp="1"/>
          </p:cNvSpPr>
          <p:nvPr>
            <p:ph type="title"/>
          </p:nvPr>
        </p:nvSpPr>
        <p:spPr/>
        <p:txBody>
          <a:bodyPr/>
          <a:lstStyle/>
          <a:p>
            <a:pPr algn="l"/>
            <a:r>
              <a:rPr lang="en-IN" b="1" dirty="0"/>
              <a:t>Conclusion</a:t>
            </a:r>
          </a:p>
        </p:txBody>
      </p:sp>
      <p:sp>
        <p:nvSpPr>
          <p:cNvPr id="3" name="Content Placeholder 2">
            <a:extLst>
              <a:ext uri="{FF2B5EF4-FFF2-40B4-BE49-F238E27FC236}">
                <a16:creationId xmlns:a16="http://schemas.microsoft.com/office/drawing/2014/main" id="{74EF1F15-0699-3588-38EC-3B228A99FF36}"/>
              </a:ext>
            </a:extLst>
          </p:cNvPr>
          <p:cNvSpPr>
            <a:spLocks noGrp="1"/>
          </p:cNvSpPr>
          <p:nvPr>
            <p:ph idx="1"/>
          </p:nvPr>
        </p:nvSpPr>
        <p:spPr/>
        <p:txBody>
          <a:bodyPr numCol="2"/>
          <a:lstStyle/>
          <a:p>
            <a:r>
              <a:rPr lang="en-US" dirty="0"/>
              <a:t>Internet is changing the world. Though it is not possible to entirely switch the healthcare sector to online mode. But definitely it can help in bridging the gap between Patient and Doctor. </a:t>
            </a:r>
          </a:p>
          <a:p>
            <a:r>
              <a:rPr lang="en-US" dirty="0"/>
              <a:t>Our project </a:t>
            </a:r>
            <a:r>
              <a:rPr lang="en-US" b="1" dirty="0"/>
              <a:t>Connect To Care </a:t>
            </a:r>
            <a:r>
              <a:rPr lang="en-US" dirty="0"/>
              <a:t>serves the purpose of bridging the gap. It makes easy for the patient to search for the doctor in his/her locality or in any other locality. Addition to this patient can also search for the doctor based on the doctor’s specialty</a:t>
            </a:r>
            <a:endParaRPr lang="en-IN" dirty="0"/>
          </a:p>
        </p:txBody>
      </p:sp>
    </p:spTree>
    <p:extLst>
      <p:ext uri="{BB962C8B-B14F-4D97-AF65-F5344CB8AC3E}">
        <p14:creationId xmlns:p14="http://schemas.microsoft.com/office/powerpoint/2010/main" val="28704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7437-A67D-463B-37B6-C3F343A4B24F}"/>
              </a:ext>
            </a:extLst>
          </p:cNvPr>
          <p:cNvSpPr>
            <a:spLocks noGrp="1"/>
          </p:cNvSpPr>
          <p:nvPr>
            <p:ph type="title"/>
          </p:nvPr>
        </p:nvSpPr>
        <p:spPr>
          <a:xfrm>
            <a:off x="1295402" y="982132"/>
            <a:ext cx="9601196" cy="1285939"/>
          </a:xfrm>
        </p:spPr>
        <p:txBody>
          <a:bodyPr>
            <a:normAutofit fontScale="90000"/>
          </a:bodyPr>
          <a:lstStyle/>
          <a:p>
            <a:r>
              <a:rPr lang="en-US" b="1" dirty="0"/>
              <a:t>Group No : 4 ( First Movers)</a:t>
            </a:r>
            <a:br>
              <a:rPr lang="en-US" b="1" dirty="0"/>
            </a:br>
            <a:endParaRPr lang="en-IN" dirty="0"/>
          </a:p>
        </p:txBody>
      </p:sp>
      <p:sp>
        <p:nvSpPr>
          <p:cNvPr id="3" name="Content Placeholder 2">
            <a:extLst>
              <a:ext uri="{FF2B5EF4-FFF2-40B4-BE49-F238E27FC236}">
                <a16:creationId xmlns:a16="http://schemas.microsoft.com/office/drawing/2014/main" id="{6E098CF7-8C53-4250-3F6B-C929E7FB60D9}"/>
              </a:ext>
            </a:extLst>
          </p:cNvPr>
          <p:cNvSpPr>
            <a:spLocks noGrp="1"/>
          </p:cNvSpPr>
          <p:nvPr>
            <p:ph idx="1"/>
          </p:nvPr>
        </p:nvSpPr>
        <p:spPr>
          <a:xfrm>
            <a:off x="1295401" y="2483223"/>
            <a:ext cx="9601196" cy="3747247"/>
          </a:xfrm>
        </p:spPr>
        <p:txBody>
          <a:bodyPr>
            <a:normAutofit fontScale="92500" lnSpcReduction="20000"/>
          </a:bodyPr>
          <a:lstStyle/>
          <a:p>
            <a:pPr marL="0" indent="0" algn="just">
              <a:buNone/>
            </a:pPr>
            <a:r>
              <a:rPr lang="en-IN" dirty="0"/>
              <a:t>                                                                       1. Saikumar N. Padige - 220360520043</a:t>
            </a:r>
          </a:p>
          <a:p>
            <a:pPr marL="0" indent="0" algn="just">
              <a:buNone/>
            </a:pPr>
            <a:r>
              <a:rPr lang="en-US" b="1" dirty="0"/>
              <a:t>                                                                       </a:t>
            </a:r>
            <a:r>
              <a:rPr lang="en-IN" dirty="0"/>
              <a:t>2. Saurabh N. Kulkarni – 220360520046</a:t>
            </a:r>
          </a:p>
          <a:p>
            <a:pPr marL="0" indent="0" algn="just">
              <a:buNone/>
            </a:pPr>
            <a:r>
              <a:rPr lang="en-IN" dirty="0"/>
              <a:t>                                                                       3. Hanumant D. Borade – 220360520018</a:t>
            </a:r>
          </a:p>
          <a:p>
            <a:pPr marL="0" indent="0" algn="just">
              <a:buNone/>
            </a:pPr>
            <a:r>
              <a:rPr lang="en-IN" dirty="0"/>
              <a:t>                                                                       4. Vipul P. Patil – 220360520057</a:t>
            </a:r>
          </a:p>
          <a:p>
            <a:pPr marL="0" indent="0" algn="just">
              <a:buNone/>
            </a:pPr>
            <a:r>
              <a:rPr lang="en-IN" dirty="0"/>
              <a:t>                                                                       5. Sachin A. Warhade - 220360520041</a:t>
            </a:r>
          </a:p>
          <a:p>
            <a:pPr marL="0" indent="0" algn="just">
              <a:buNone/>
            </a:pPr>
            <a:r>
              <a:rPr lang="en-IN" dirty="0"/>
              <a:t>                                                                       6. Lalna L. Barhate – 220360520026</a:t>
            </a:r>
          </a:p>
          <a:p>
            <a:pPr marL="0" indent="0" algn="just">
              <a:buNone/>
            </a:pPr>
            <a:r>
              <a:rPr lang="en-IN" b="1" dirty="0"/>
              <a:t>Guided By : Shobana Devi</a:t>
            </a:r>
          </a:p>
          <a:p>
            <a:pPr marL="0" indent="0" algn="just">
              <a:buNone/>
            </a:pPr>
            <a:endParaRPr lang="en-US" b="1" dirty="0"/>
          </a:p>
          <a:p>
            <a:pPr marL="0" indent="0" algn="just">
              <a:buNone/>
            </a:pPr>
            <a:r>
              <a:rPr lang="en-US" b="1" dirty="0"/>
              <a:t>                                                                </a:t>
            </a:r>
          </a:p>
          <a:p>
            <a:pPr marL="0" indent="0" algn="just">
              <a:buNone/>
            </a:pPr>
            <a:endParaRPr lang="en-IN" dirty="0"/>
          </a:p>
        </p:txBody>
      </p:sp>
      <p:pic>
        <p:nvPicPr>
          <p:cNvPr id="5" name="Picture 4">
            <a:extLst>
              <a:ext uri="{FF2B5EF4-FFF2-40B4-BE49-F238E27FC236}">
                <a16:creationId xmlns:a16="http://schemas.microsoft.com/office/drawing/2014/main" id="{4130A910-145A-6B7B-4FFF-F7B9A0637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143" y="2572590"/>
            <a:ext cx="2143125" cy="2143125"/>
          </a:xfrm>
          <a:prstGeom prst="rect">
            <a:avLst/>
          </a:prstGeom>
        </p:spPr>
      </p:pic>
    </p:spTree>
    <p:extLst>
      <p:ext uri="{BB962C8B-B14F-4D97-AF65-F5344CB8AC3E}">
        <p14:creationId xmlns:p14="http://schemas.microsoft.com/office/powerpoint/2010/main" val="416709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B866-1BBE-682C-7824-AB889F5E020F}"/>
              </a:ext>
            </a:extLst>
          </p:cNvPr>
          <p:cNvSpPr>
            <a:spLocks noGrp="1"/>
          </p:cNvSpPr>
          <p:nvPr>
            <p:ph type="title"/>
          </p:nvPr>
        </p:nvSpPr>
        <p:spPr/>
        <p:txBody>
          <a:bodyPr/>
          <a:lstStyle/>
          <a:p>
            <a:pPr algn="l"/>
            <a:r>
              <a:rPr lang="en-US" b="1" dirty="0"/>
              <a:t>Contents</a:t>
            </a:r>
            <a:endParaRPr lang="en-IN" b="1" dirty="0"/>
          </a:p>
        </p:txBody>
      </p:sp>
      <p:sp>
        <p:nvSpPr>
          <p:cNvPr id="3" name="Content Placeholder 2">
            <a:extLst>
              <a:ext uri="{FF2B5EF4-FFF2-40B4-BE49-F238E27FC236}">
                <a16:creationId xmlns:a16="http://schemas.microsoft.com/office/drawing/2014/main" id="{32C391D4-3ACF-6628-F42A-3237BE0F6831}"/>
              </a:ext>
            </a:extLst>
          </p:cNvPr>
          <p:cNvSpPr>
            <a:spLocks noGrp="1"/>
          </p:cNvSpPr>
          <p:nvPr>
            <p:ph idx="1"/>
          </p:nvPr>
        </p:nvSpPr>
        <p:spPr>
          <a:xfrm>
            <a:off x="1295401" y="2483224"/>
            <a:ext cx="9601196" cy="3666564"/>
          </a:xfrm>
        </p:spPr>
        <p:txBody>
          <a:bodyPr>
            <a:normAutofit fontScale="92500" lnSpcReduction="10000"/>
          </a:bodyPr>
          <a:lstStyle/>
          <a:p>
            <a:r>
              <a:rPr lang="en-US" dirty="0"/>
              <a:t>Introduction</a:t>
            </a:r>
          </a:p>
          <a:p>
            <a:r>
              <a:rPr lang="en-IN" dirty="0"/>
              <a:t>Project Requirement</a:t>
            </a:r>
          </a:p>
          <a:p>
            <a:r>
              <a:rPr lang="en-IN" dirty="0"/>
              <a:t>ER Diagram</a:t>
            </a:r>
          </a:p>
          <a:p>
            <a:r>
              <a:rPr lang="en-IN" dirty="0"/>
              <a:t>Schema Diagram</a:t>
            </a:r>
          </a:p>
          <a:p>
            <a:r>
              <a:rPr lang="en-IN" dirty="0"/>
              <a:t>Technology's used in project</a:t>
            </a:r>
          </a:p>
          <a:p>
            <a:r>
              <a:rPr lang="en-IN" dirty="0"/>
              <a:t>User Roles And Responsibilities</a:t>
            </a:r>
          </a:p>
          <a:p>
            <a:r>
              <a:rPr lang="en-IN" dirty="0"/>
              <a:t>Future extensions or scope</a:t>
            </a:r>
          </a:p>
          <a:p>
            <a:r>
              <a:rPr lang="en-IN" dirty="0"/>
              <a:t>Conclusion</a:t>
            </a:r>
          </a:p>
          <a:p>
            <a:endParaRPr lang="en-IN" dirty="0"/>
          </a:p>
          <a:p>
            <a:endParaRPr lang="en-US" dirty="0"/>
          </a:p>
          <a:p>
            <a:endParaRPr lang="en-US" dirty="0"/>
          </a:p>
          <a:p>
            <a:endParaRPr lang="en-IN" dirty="0"/>
          </a:p>
        </p:txBody>
      </p:sp>
    </p:spTree>
    <p:extLst>
      <p:ext uri="{BB962C8B-B14F-4D97-AF65-F5344CB8AC3E}">
        <p14:creationId xmlns:p14="http://schemas.microsoft.com/office/powerpoint/2010/main" val="7084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760D-BF3D-A01D-89A3-4003B76AF06F}"/>
              </a:ext>
            </a:extLst>
          </p:cNvPr>
          <p:cNvSpPr>
            <a:spLocks noGrp="1"/>
          </p:cNvSpPr>
          <p:nvPr>
            <p:ph type="title"/>
          </p:nvPr>
        </p:nvSpPr>
        <p:spPr/>
        <p:txBody>
          <a:bodyPr/>
          <a:lstStyle/>
          <a:p>
            <a:pPr algn="l"/>
            <a:r>
              <a:rPr lang="en-US" b="1" dirty="0"/>
              <a:t>Introduction</a:t>
            </a:r>
            <a:endParaRPr lang="en-IN" b="1" dirty="0"/>
          </a:p>
        </p:txBody>
      </p:sp>
      <p:sp>
        <p:nvSpPr>
          <p:cNvPr id="3" name="Content Placeholder 2">
            <a:extLst>
              <a:ext uri="{FF2B5EF4-FFF2-40B4-BE49-F238E27FC236}">
                <a16:creationId xmlns:a16="http://schemas.microsoft.com/office/drawing/2014/main" id="{9CBA1DD3-7193-DFF7-D444-0C7E12FC479E}"/>
              </a:ext>
            </a:extLst>
          </p:cNvPr>
          <p:cNvSpPr>
            <a:spLocks noGrp="1"/>
          </p:cNvSpPr>
          <p:nvPr>
            <p:ph idx="1"/>
          </p:nvPr>
        </p:nvSpPr>
        <p:spPr/>
        <p:txBody>
          <a:bodyPr numCol="2">
            <a:normAutofit/>
          </a:bodyPr>
          <a:lstStyle/>
          <a:p>
            <a:pPr marR="54864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	This document explains the system requirements and scope for developing the Hospital Recommendation System. The system will be used as the application that serves hospitals, clinics, dispensaries or other health institutions. The intention of the system is to increase the number of patients that can be treated and managed properly.</a:t>
            </a:r>
            <a:r>
              <a:rPr lang="en-US" b="0" dirty="0">
                <a:effectLst/>
              </a:rPr>
              <a:t> </a:t>
            </a:r>
          </a:p>
          <a:p>
            <a:pPr marR="548640" indent="0" algn="just" rtl="0">
              <a:spcBef>
                <a:spcPts val="0"/>
              </a:spcBef>
              <a:spcAft>
                <a:spcPts val="0"/>
              </a:spcAft>
              <a:buNone/>
            </a:pPr>
            <a:r>
              <a:rPr lang="en-US" sz="1800" i="0" u="none" strike="noStrike"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Patients can search and book doctor’s appointments easily based on their location, availability, and  specialty. Also, hospitals can manage their doctors and patients’ records.</a:t>
            </a:r>
            <a:r>
              <a:rPr lang="en-US" dirty="0"/>
              <a:t> 	</a:t>
            </a:r>
            <a:r>
              <a:rPr lang="en-US" sz="1800" b="0" i="0" u="none" strike="noStrike" dirty="0">
                <a:solidFill>
                  <a:srgbClr val="000000"/>
                </a:solidFill>
                <a:effectLst/>
                <a:latin typeface="Times New Roman" panose="02020603050405020304" pitchFamily="18" charset="0"/>
              </a:rPr>
              <a:t>Hospital Recommendation System could be divided into the three main parts, Patient part, Doctor part and Admin part. </a:t>
            </a:r>
            <a:r>
              <a:rPr lang="en-US" sz="1800" b="1" i="0" u="none" strike="noStrike" dirty="0">
                <a:solidFill>
                  <a:srgbClr val="000000"/>
                </a:solidFill>
                <a:effectLst/>
                <a:latin typeface="Times New Roman" panose="02020603050405020304" pitchFamily="18" charset="0"/>
              </a:rPr>
              <a:t>This document describes the system requirements</a:t>
            </a:r>
            <a:r>
              <a:rPr lang="en-US" sz="1800" b="0" i="0" u="none" strike="noStrike" dirty="0">
                <a:solidFill>
                  <a:srgbClr val="000000"/>
                </a:solidFill>
                <a:effectLst/>
                <a:latin typeface="Times New Roman" panose="02020603050405020304" pitchFamily="18" charset="0"/>
              </a:rPr>
              <a:t>.</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83204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DD99-3715-1671-B9AD-805E3545EBA8}"/>
              </a:ext>
            </a:extLst>
          </p:cNvPr>
          <p:cNvSpPr>
            <a:spLocks noGrp="1"/>
          </p:cNvSpPr>
          <p:nvPr>
            <p:ph type="title"/>
          </p:nvPr>
        </p:nvSpPr>
        <p:spPr>
          <a:xfrm>
            <a:off x="1295402" y="665018"/>
            <a:ext cx="9601196" cy="942109"/>
          </a:xfrm>
        </p:spPr>
        <p:txBody>
          <a:bodyPr/>
          <a:lstStyle/>
          <a:p>
            <a:pPr algn="l"/>
            <a:r>
              <a:rPr lang="en-IN" b="1" dirty="0"/>
              <a:t>Project Requirement</a:t>
            </a:r>
            <a:endParaRPr lang="en-IN" dirty="0"/>
          </a:p>
        </p:txBody>
      </p:sp>
      <p:sp>
        <p:nvSpPr>
          <p:cNvPr id="3" name="Content Placeholder 2">
            <a:extLst>
              <a:ext uri="{FF2B5EF4-FFF2-40B4-BE49-F238E27FC236}">
                <a16:creationId xmlns:a16="http://schemas.microsoft.com/office/drawing/2014/main" id="{7D923FF9-3725-1B03-5EEF-4D4A760D07CA}"/>
              </a:ext>
            </a:extLst>
          </p:cNvPr>
          <p:cNvSpPr>
            <a:spLocks noGrp="1"/>
          </p:cNvSpPr>
          <p:nvPr>
            <p:ph idx="1"/>
          </p:nvPr>
        </p:nvSpPr>
        <p:spPr>
          <a:xfrm>
            <a:off x="1295401" y="1995055"/>
            <a:ext cx="9601196" cy="4507345"/>
          </a:xfrm>
        </p:spPr>
        <p:txBody>
          <a:bodyPr>
            <a:noAutofit/>
          </a:bodyPr>
          <a:lstStyle/>
          <a:p>
            <a:pPr marL="12700">
              <a:spcBef>
                <a:spcPts val="0"/>
              </a:spcBef>
              <a:defRPr/>
            </a:pPr>
            <a:r>
              <a:rPr lang="en-US" sz="2000" b="1" spc="-70" dirty="0">
                <a:solidFill>
                  <a:schemeClr val="accent1"/>
                </a:solidFill>
                <a:latin typeface="Times New Roman"/>
                <a:cs typeface="Times New Roman"/>
              </a:rPr>
              <a:t> H</a:t>
            </a:r>
            <a:r>
              <a:rPr lang="en-US" sz="2000" b="1" spc="-25" dirty="0">
                <a:solidFill>
                  <a:schemeClr val="accent1"/>
                </a:solidFill>
                <a:latin typeface="Times New Roman"/>
                <a:cs typeface="Times New Roman"/>
              </a:rPr>
              <a:t>ardware</a:t>
            </a:r>
            <a:r>
              <a:rPr lang="en-US" sz="2000" b="1" spc="55" dirty="0">
                <a:solidFill>
                  <a:schemeClr val="accent1"/>
                </a:solidFill>
                <a:latin typeface="Times New Roman"/>
                <a:cs typeface="Times New Roman"/>
              </a:rPr>
              <a:t> </a:t>
            </a:r>
            <a:r>
              <a:rPr lang="en-US" sz="2000" b="1" spc="30" dirty="0">
                <a:solidFill>
                  <a:schemeClr val="accent1"/>
                </a:solidFill>
                <a:latin typeface="Times New Roman"/>
                <a:cs typeface="Times New Roman"/>
              </a:rPr>
              <a:t>Requirement</a:t>
            </a:r>
            <a:endParaRPr lang="en-US" sz="2000" dirty="0">
              <a:solidFill>
                <a:schemeClr val="accent1"/>
              </a:solidFill>
              <a:latin typeface="Times New Roman"/>
              <a:cs typeface="Times New Roman"/>
            </a:endParaRPr>
          </a:p>
          <a:p>
            <a:pPr marL="0" indent="0">
              <a:lnSpc>
                <a:spcPts val="1735"/>
              </a:lnSpc>
              <a:spcBef>
                <a:spcPts val="985"/>
              </a:spcBef>
              <a:buNone/>
              <a:defRPr/>
            </a:pPr>
            <a:r>
              <a:rPr lang="en-US" sz="2000" spc="45" dirty="0">
                <a:solidFill>
                  <a:srgbClr val="282828"/>
                </a:solidFill>
                <a:latin typeface="Times New Roman"/>
                <a:cs typeface="Times New Roman"/>
              </a:rPr>
              <a:t>	</a:t>
            </a:r>
            <a:r>
              <a:rPr lang="en-US" sz="2000" spc="45" dirty="0">
                <a:solidFill>
                  <a:srgbClr val="282828"/>
                </a:solidFill>
                <a:latin typeface="Arial" panose="020B0604020202020204" pitchFamily="34" charset="0"/>
                <a:cs typeface="Arial" panose="020B0604020202020204" pitchFamily="34" charset="0"/>
              </a:rPr>
              <a:t>Intel</a:t>
            </a:r>
            <a:r>
              <a:rPr lang="en-US" sz="2000" spc="-25" dirty="0">
                <a:solidFill>
                  <a:srgbClr val="282828"/>
                </a:solidFill>
                <a:latin typeface="Arial" panose="020B0604020202020204" pitchFamily="34" charset="0"/>
                <a:cs typeface="Arial" panose="020B0604020202020204" pitchFamily="34" charset="0"/>
              </a:rPr>
              <a:t> </a:t>
            </a:r>
            <a:r>
              <a:rPr lang="en-US" sz="2000" spc="65" dirty="0">
                <a:solidFill>
                  <a:srgbClr val="282828"/>
                </a:solidFill>
                <a:latin typeface="Arial" panose="020B0604020202020204" pitchFamily="34" charset="0"/>
                <a:cs typeface="Arial" panose="020B0604020202020204" pitchFamily="34" charset="0"/>
              </a:rPr>
              <a:t>i</a:t>
            </a:r>
            <a:r>
              <a:rPr lang="en-US" sz="2000" spc="215" dirty="0">
                <a:solidFill>
                  <a:srgbClr val="3A3A3A"/>
                </a:solidFill>
                <a:latin typeface="Arial" panose="020B0604020202020204" pitchFamily="34" charset="0"/>
                <a:cs typeface="Arial" panose="020B0604020202020204" pitchFamily="34" charset="0"/>
              </a:rPr>
              <a:t>3</a:t>
            </a:r>
            <a:r>
              <a:rPr lang="en-US" sz="2000" spc="-195" dirty="0">
                <a:solidFill>
                  <a:srgbClr val="3A3A3A"/>
                </a:solidFill>
                <a:latin typeface="Arial" panose="020B0604020202020204" pitchFamily="34" charset="0"/>
                <a:cs typeface="Arial" panose="020B0604020202020204" pitchFamily="34" charset="0"/>
              </a:rPr>
              <a:t> </a:t>
            </a:r>
            <a:r>
              <a:rPr lang="en-US" sz="2000" spc="40" dirty="0">
                <a:solidFill>
                  <a:srgbClr val="282828"/>
                </a:solidFill>
                <a:latin typeface="Arial" panose="020B0604020202020204" pitchFamily="34" charset="0"/>
                <a:cs typeface="Arial" panose="020B0604020202020204" pitchFamily="34" charset="0"/>
              </a:rPr>
              <a:t>processor</a:t>
            </a:r>
            <a:r>
              <a:rPr lang="en-US" sz="2000" spc="125" dirty="0">
                <a:solidFill>
                  <a:srgbClr val="282828"/>
                </a:solidFill>
                <a:latin typeface="Arial" panose="020B0604020202020204" pitchFamily="34" charset="0"/>
                <a:cs typeface="Arial" panose="020B0604020202020204" pitchFamily="34" charset="0"/>
              </a:rPr>
              <a:t> </a:t>
            </a:r>
            <a:r>
              <a:rPr lang="en-US" sz="2000" spc="85" dirty="0">
                <a:solidFill>
                  <a:srgbClr val="282828"/>
                </a:solidFill>
                <a:latin typeface="Arial" panose="020B0604020202020204" pitchFamily="34" charset="0"/>
                <a:cs typeface="Arial" panose="020B0604020202020204" pitchFamily="34" charset="0"/>
              </a:rPr>
              <a:t>or</a:t>
            </a:r>
            <a:r>
              <a:rPr lang="en-US" sz="2000" spc="-35" dirty="0">
                <a:solidFill>
                  <a:srgbClr val="282828"/>
                </a:solidFill>
                <a:latin typeface="Arial" panose="020B0604020202020204" pitchFamily="34" charset="0"/>
                <a:cs typeface="Arial" panose="020B0604020202020204" pitchFamily="34" charset="0"/>
              </a:rPr>
              <a:t> </a:t>
            </a:r>
            <a:r>
              <a:rPr lang="en-US" sz="2000" spc="70" dirty="0">
                <a:solidFill>
                  <a:srgbClr val="282828"/>
                </a:solidFill>
                <a:latin typeface="Arial" panose="020B0604020202020204" pitchFamily="34" charset="0"/>
                <a:cs typeface="Arial" panose="020B0604020202020204" pitchFamily="34" charset="0"/>
              </a:rPr>
              <a:t>hig</a:t>
            </a:r>
            <a:r>
              <a:rPr lang="en-US" sz="2000" spc="55" dirty="0">
                <a:solidFill>
                  <a:srgbClr val="282828"/>
                </a:solidFill>
                <a:latin typeface="Arial" panose="020B0604020202020204" pitchFamily="34" charset="0"/>
                <a:cs typeface="Arial" panose="020B0604020202020204" pitchFamily="34" charset="0"/>
              </a:rPr>
              <a:t>h</a:t>
            </a:r>
            <a:r>
              <a:rPr lang="en-US" sz="2000" spc="85" dirty="0">
                <a:solidFill>
                  <a:srgbClr val="282828"/>
                </a:solidFill>
                <a:latin typeface="Arial" panose="020B0604020202020204" pitchFamily="34" charset="0"/>
                <a:cs typeface="Arial" panose="020B0604020202020204" pitchFamily="34" charset="0"/>
              </a:rPr>
              <a:t>er</a:t>
            </a:r>
            <a:endParaRPr lang="en-US" sz="2000" dirty="0">
              <a:latin typeface="Arial" panose="020B0604020202020204" pitchFamily="34" charset="0"/>
              <a:cs typeface="Arial" panose="020B0604020202020204" pitchFamily="34" charset="0"/>
            </a:endParaRPr>
          </a:p>
          <a:p>
            <a:pPr marL="0" indent="0">
              <a:lnSpc>
                <a:spcPts val="1850"/>
              </a:lnSpc>
              <a:spcBef>
                <a:spcPts val="0"/>
              </a:spcBef>
              <a:buNone/>
              <a:defRPr/>
            </a:pPr>
            <a:r>
              <a:rPr lang="en-US" sz="2000" spc="45" dirty="0">
                <a:solidFill>
                  <a:srgbClr val="282828"/>
                </a:solidFill>
                <a:latin typeface="Arial" panose="020B0604020202020204" pitchFamily="34" charset="0"/>
                <a:cs typeface="Arial" panose="020B0604020202020204" pitchFamily="34" charset="0"/>
              </a:rPr>
              <a:t>	RAM</a:t>
            </a:r>
            <a:r>
              <a:rPr lang="en-US" sz="2000" spc="-55" dirty="0">
                <a:solidFill>
                  <a:srgbClr val="282828"/>
                </a:solidFill>
                <a:latin typeface="Arial" panose="020B0604020202020204" pitchFamily="34" charset="0"/>
                <a:cs typeface="Arial" panose="020B0604020202020204" pitchFamily="34" charset="0"/>
              </a:rPr>
              <a:t> 4GB</a:t>
            </a:r>
            <a:endParaRPr lang="en-US" sz="2000" dirty="0">
              <a:latin typeface="Arial" panose="020B0604020202020204" pitchFamily="34" charset="0"/>
              <a:cs typeface="Arial" panose="020B0604020202020204" pitchFamily="34" charset="0"/>
            </a:endParaRPr>
          </a:p>
          <a:p>
            <a:pPr marL="0" indent="0">
              <a:lnSpc>
                <a:spcPts val="1795"/>
              </a:lnSpc>
              <a:spcBef>
                <a:spcPts val="0"/>
              </a:spcBef>
              <a:buNone/>
              <a:defRPr/>
            </a:pPr>
            <a:r>
              <a:rPr lang="en-US" sz="2000" spc="30" dirty="0">
                <a:solidFill>
                  <a:srgbClr val="3A3A3A"/>
                </a:solidFill>
                <a:latin typeface="Arial" panose="020B0604020202020204" pitchFamily="34" charset="0"/>
                <a:cs typeface="Arial" panose="020B0604020202020204" pitchFamily="34" charset="0"/>
              </a:rPr>
              <a:t>	500</a:t>
            </a:r>
            <a:r>
              <a:rPr lang="en-US" sz="2000" spc="-70" dirty="0">
                <a:solidFill>
                  <a:srgbClr val="3A3A3A"/>
                </a:solidFill>
                <a:latin typeface="Arial" panose="020B0604020202020204" pitchFamily="34" charset="0"/>
                <a:cs typeface="Arial" panose="020B0604020202020204" pitchFamily="34" charset="0"/>
              </a:rPr>
              <a:t> </a:t>
            </a:r>
            <a:r>
              <a:rPr lang="en-US" sz="2000" dirty="0">
                <a:solidFill>
                  <a:srgbClr val="282828"/>
                </a:solidFill>
                <a:latin typeface="Arial" panose="020B0604020202020204" pitchFamily="34" charset="0"/>
                <a:cs typeface="Arial" panose="020B0604020202020204" pitchFamily="34" charset="0"/>
              </a:rPr>
              <a:t>GB</a:t>
            </a:r>
            <a:r>
              <a:rPr lang="en-US" sz="2000" spc="-55" dirty="0">
                <a:solidFill>
                  <a:srgbClr val="282828"/>
                </a:solidFill>
                <a:latin typeface="Arial" panose="020B0604020202020204" pitchFamily="34" charset="0"/>
                <a:cs typeface="Arial" panose="020B0604020202020204" pitchFamily="34" charset="0"/>
              </a:rPr>
              <a:t> </a:t>
            </a:r>
            <a:r>
              <a:rPr lang="en-US" sz="2000" spc="75" dirty="0">
                <a:solidFill>
                  <a:srgbClr val="282828"/>
                </a:solidFill>
                <a:latin typeface="Arial" panose="020B0604020202020204" pitchFamily="34" charset="0"/>
                <a:cs typeface="Arial" panose="020B0604020202020204" pitchFamily="34" charset="0"/>
              </a:rPr>
              <a:t>HDD</a:t>
            </a:r>
            <a:r>
              <a:rPr lang="en-US" sz="2000" spc="55" dirty="0">
                <a:solidFill>
                  <a:srgbClr val="282828"/>
                </a:solidFill>
                <a:latin typeface="Arial" panose="020B0604020202020204" pitchFamily="34" charset="0"/>
                <a:cs typeface="Arial" panose="020B0604020202020204" pitchFamily="34" charset="0"/>
              </a:rPr>
              <a:t> </a:t>
            </a:r>
            <a:r>
              <a:rPr lang="en-US" sz="2000" spc="50" dirty="0">
                <a:solidFill>
                  <a:srgbClr val="282828"/>
                </a:solidFill>
                <a:latin typeface="Arial" panose="020B0604020202020204" pitchFamily="34" charset="0"/>
                <a:cs typeface="Arial" panose="020B0604020202020204" pitchFamily="34" charset="0"/>
              </a:rPr>
              <a:t>(</a:t>
            </a:r>
            <a:r>
              <a:rPr lang="en-US" sz="2000" spc="65" dirty="0">
                <a:solidFill>
                  <a:srgbClr val="282828"/>
                </a:solidFill>
                <a:latin typeface="Arial" panose="020B0604020202020204" pitchFamily="34" charset="0"/>
                <a:cs typeface="Arial" panose="020B0604020202020204" pitchFamily="34" charset="0"/>
              </a:rPr>
              <a:t>Hard</a:t>
            </a:r>
            <a:r>
              <a:rPr lang="en-US" sz="2000" spc="55" dirty="0">
                <a:solidFill>
                  <a:srgbClr val="282828"/>
                </a:solidFill>
                <a:latin typeface="Arial" panose="020B0604020202020204" pitchFamily="34" charset="0"/>
                <a:cs typeface="Arial" panose="020B0604020202020204" pitchFamily="34" charset="0"/>
              </a:rPr>
              <a:t> </a:t>
            </a:r>
            <a:r>
              <a:rPr lang="en-US" sz="2000" spc="35" dirty="0">
                <a:solidFill>
                  <a:srgbClr val="282828"/>
                </a:solidFill>
                <a:latin typeface="Arial" panose="020B0604020202020204" pitchFamily="34" charset="0"/>
                <a:cs typeface="Arial" panose="020B0604020202020204" pitchFamily="34" charset="0"/>
              </a:rPr>
              <a:t>Disk</a:t>
            </a:r>
            <a:r>
              <a:rPr lang="en-US" sz="2000" spc="30" dirty="0">
                <a:solidFill>
                  <a:srgbClr val="282828"/>
                </a:solidFill>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12700">
              <a:spcBef>
                <a:spcPts val="0"/>
              </a:spcBef>
              <a:defRPr/>
            </a:pPr>
            <a:r>
              <a:rPr lang="en-US" sz="2000" spc="80" dirty="0">
                <a:solidFill>
                  <a:srgbClr val="282828"/>
                </a:solidFill>
                <a:latin typeface="Times New Roman"/>
                <a:cs typeface="Times New Roman"/>
              </a:rPr>
              <a:t>	</a:t>
            </a:r>
            <a:r>
              <a:rPr lang="en-US" sz="2000" b="1" spc="-70" dirty="0">
                <a:solidFill>
                  <a:schemeClr val="accent1"/>
                </a:solidFill>
                <a:latin typeface="Times New Roman"/>
                <a:cs typeface="Times New Roman"/>
              </a:rPr>
              <a:t>Software</a:t>
            </a:r>
            <a:r>
              <a:rPr lang="en-US" sz="2000" b="1" spc="55" dirty="0">
                <a:solidFill>
                  <a:schemeClr val="accent1"/>
                </a:solidFill>
                <a:latin typeface="Times New Roman"/>
                <a:cs typeface="Times New Roman"/>
              </a:rPr>
              <a:t> </a:t>
            </a:r>
            <a:r>
              <a:rPr lang="en-US" sz="2000" b="1" spc="30" dirty="0">
                <a:solidFill>
                  <a:schemeClr val="accent1"/>
                </a:solidFill>
                <a:latin typeface="Times New Roman"/>
                <a:cs typeface="Times New Roman"/>
              </a:rPr>
              <a:t>Requirement</a:t>
            </a:r>
            <a:endParaRPr lang="en-US" sz="2000" dirty="0">
              <a:solidFill>
                <a:schemeClr val="accent1"/>
              </a:solidFill>
              <a:latin typeface="Times New Roman"/>
              <a:cs typeface="Times New Roman"/>
            </a:endParaRPr>
          </a:p>
          <a:p>
            <a:pPr marL="0" indent="0">
              <a:lnSpc>
                <a:spcPts val="1735"/>
              </a:lnSpc>
              <a:spcBef>
                <a:spcPts val="985"/>
              </a:spcBef>
              <a:buNone/>
              <a:defRPr/>
            </a:pPr>
            <a:r>
              <a:rPr lang="en-US" sz="2000" spc="45" dirty="0">
                <a:solidFill>
                  <a:srgbClr val="282828"/>
                </a:solidFill>
                <a:latin typeface="Times New Roman"/>
                <a:cs typeface="Times New Roman"/>
              </a:rPr>
              <a:t>	</a:t>
            </a:r>
            <a:r>
              <a:rPr lang="en-US" sz="2000" spc="30" dirty="0">
                <a:solidFill>
                  <a:srgbClr val="3A3A3A"/>
                </a:solidFill>
                <a:latin typeface="Arial" panose="020B0604020202020204" pitchFamily="34" charset="0"/>
                <a:cs typeface="Arial" panose="020B0604020202020204" pitchFamily="34" charset="0"/>
              </a:rPr>
              <a:t>Web Browser: Google Chrome</a:t>
            </a:r>
          </a:p>
          <a:p>
            <a:pPr marL="0" indent="0">
              <a:lnSpc>
                <a:spcPts val="1795"/>
              </a:lnSpc>
              <a:spcBef>
                <a:spcPts val="0"/>
              </a:spcBef>
              <a:buNone/>
              <a:defRPr/>
            </a:pPr>
            <a:r>
              <a:rPr lang="en-US" sz="2000" spc="30" dirty="0">
                <a:solidFill>
                  <a:srgbClr val="3A3A3A"/>
                </a:solidFill>
                <a:latin typeface="Arial" panose="020B0604020202020204" pitchFamily="34" charset="0"/>
                <a:cs typeface="Arial" panose="020B0604020202020204" pitchFamily="34" charset="0"/>
              </a:rPr>
              <a:t>	Documentation: MS World</a:t>
            </a:r>
          </a:p>
          <a:p>
            <a:pPr marL="0" indent="0">
              <a:lnSpc>
                <a:spcPts val="1795"/>
              </a:lnSpc>
              <a:spcBef>
                <a:spcPts val="0"/>
              </a:spcBef>
              <a:buNone/>
              <a:defRPr/>
            </a:pPr>
            <a:r>
              <a:rPr lang="en-US" sz="2000" spc="30" dirty="0">
                <a:solidFill>
                  <a:srgbClr val="3A3A3A"/>
                </a:solidFill>
                <a:latin typeface="Arial" panose="020B0604020202020204" pitchFamily="34" charset="0"/>
                <a:cs typeface="Arial" panose="020B0604020202020204" pitchFamily="34" charset="0"/>
              </a:rPr>
              <a:t>	Project Presentation: MS Power Point</a:t>
            </a:r>
          </a:p>
          <a:p>
            <a:pPr marL="12700">
              <a:spcBef>
                <a:spcPts val="0"/>
              </a:spcBef>
              <a:defRPr/>
            </a:pPr>
            <a:r>
              <a:rPr lang="en-US" sz="2000" b="1" spc="-70" dirty="0">
                <a:solidFill>
                  <a:schemeClr val="accent1"/>
                </a:solidFill>
                <a:latin typeface="Times New Roman"/>
                <a:cs typeface="Times New Roman"/>
              </a:rPr>
              <a:t>  Platform</a:t>
            </a:r>
            <a:endParaRPr lang="en-US" sz="2000" dirty="0">
              <a:solidFill>
                <a:schemeClr val="accent1"/>
              </a:solidFill>
              <a:latin typeface="Times New Roman"/>
              <a:cs typeface="Times New Roman"/>
            </a:endParaRPr>
          </a:p>
          <a:p>
            <a:pPr marL="0" indent="0">
              <a:lnSpc>
                <a:spcPts val="1735"/>
              </a:lnSpc>
              <a:spcBef>
                <a:spcPts val="985"/>
              </a:spcBef>
              <a:buNone/>
              <a:defRPr/>
            </a:pPr>
            <a:r>
              <a:rPr lang="en-US" sz="2000" spc="45" dirty="0">
                <a:solidFill>
                  <a:srgbClr val="282828"/>
                </a:solidFill>
                <a:latin typeface="Times New Roman"/>
                <a:cs typeface="Times New Roman"/>
              </a:rPr>
              <a:t>	</a:t>
            </a:r>
            <a:r>
              <a:rPr lang="en-US" sz="2000" spc="30" dirty="0">
                <a:solidFill>
                  <a:schemeClr val="tx1"/>
                </a:solidFill>
                <a:latin typeface="Arial" panose="020B0604020202020204" pitchFamily="34" charset="0"/>
                <a:cs typeface="Arial" panose="020B0604020202020204" pitchFamily="34" charset="0"/>
              </a:rPr>
              <a:t>Windows 10/Mac/Linux</a:t>
            </a:r>
            <a:endParaRPr lang="en-US" sz="2000" dirty="0">
              <a:solidFill>
                <a:schemeClr val="tx1"/>
              </a:solidFill>
              <a:latin typeface="Arial" panose="020B0604020202020204" pitchFamily="34" charset="0"/>
              <a:cs typeface="Arial" panose="020B0604020202020204" pitchFamily="34" charset="0"/>
            </a:endParaRPr>
          </a:p>
          <a:p>
            <a:endParaRPr lang="en-IN" sz="2000" dirty="0"/>
          </a:p>
        </p:txBody>
      </p:sp>
    </p:spTree>
    <p:extLst>
      <p:ext uri="{BB962C8B-B14F-4D97-AF65-F5344CB8AC3E}">
        <p14:creationId xmlns:p14="http://schemas.microsoft.com/office/powerpoint/2010/main" val="286056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AC9E-4D44-A12C-CE2D-F7D7637433D2}"/>
              </a:ext>
            </a:extLst>
          </p:cNvPr>
          <p:cNvSpPr>
            <a:spLocks noGrp="1"/>
          </p:cNvSpPr>
          <p:nvPr>
            <p:ph type="title"/>
          </p:nvPr>
        </p:nvSpPr>
        <p:spPr>
          <a:xfrm>
            <a:off x="1295402" y="618565"/>
            <a:ext cx="9601196" cy="654423"/>
          </a:xfrm>
        </p:spPr>
        <p:txBody>
          <a:bodyPr>
            <a:normAutofit fontScale="90000"/>
          </a:bodyPr>
          <a:lstStyle/>
          <a:p>
            <a:pPr algn="l"/>
            <a:r>
              <a:rPr lang="en-US" dirty="0"/>
              <a:t>ER Diagram</a:t>
            </a:r>
            <a:endParaRPr lang="en-IN" dirty="0"/>
          </a:p>
        </p:txBody>
      </p:sp>
      <p:pic>
        <p:nvPicPr>
          <p:cNvPr id="5" name="Content Placeholder 4">
            <a:extLst>
              <a:ext uri="{FF2B5EF4-FFF2-40B4-BE49-F238E27FC236}">
                <a16:creationId xmlns:a16="http://schemas.microsoft.com/office/drawing/2014/main" id="{BDB7610A-0F0A-075D-6517-68B2F73F4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824" y="1272988"/>
            <a:ext cx="10632141" cy="4966447"/>
          </a:xfrm>
        </p:spPr>
      </p:pic>
    </p:spTree>
    <p:extLst>
      <p:ext uri="{BB962C8B-B14F-4D97-AF65-F5344CB8AC3E}">
        <p14:creationId xmlns:p14="http://schemas.microsoft.com/office/powerpoint/2010/main" val="137515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9371-CB9C-6951-A4EF-E0738D1C46BF}"/>
              </a:ext>
            </a:extLst>
          </p:cNvPr>
          <p:cNvSpPr>
            <a:spLocks noGrp="1"/>
          </p:cNvSpPr>
          <p:nvPr>
            <p:ph type="title"/>
          </p:nvPr>
        </p:nvSpPr>
        <p:spPr>
          <a:xfrm>
            <a:off x="1295402" y="690282"/>
            <a:ext cx="9601196" cy="591671"/>
          </a:xfrm>
        </p:spPr>
        <p:txBody>
          <a:bodyPr>
            <a:normAutofit fontScale="90000"/>
          </a:bodyPr>
          <a:lstStyle/>
          <a:p>
            <a:pPr algn="l"/>
            <a:r>
              <a:rPr lang="en-US" dirty="0"/>
              <a:t>Schema Diagram</a:t>
            </a:r>
            <a:endParaRPr lang="en-IN" dirty="0"/>
          </a:p>
        </p:txBody>
      </p:sp>
      <p:pic>
        <p:nvPicPr>
          <p:cNvPr id="5" name="Content Placeholder 4">
            <a:extLst>
              <a:ext uri="{FF2B5EF4-FFF2-40B4-BE49-F238E27FC236}">
                <a16:creationId xmlns:a16="http://schemas.microsoft.com/office/drawing/2014/main" id="{AD2466AF-FBA8-A1AA-E546-E3C7C0990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992" y="1303908"/>
            <a:ext cx="10560423" cy="4863810"/>
          </a:xfrm>
        </p:spPr>
      </p:pic>
    </p:spTree>
    <p:extLst>
      <p:ext uri="{BB962C8B-B14F-4D97-AF65-F5344CB8AC3E}">
        <p14:creationId xmlns:p14="http://schemas.microsoft.com/office/powerpoint/2010/main" val="29430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65DC-E9D1-115D-707F-3D9A8A1E7073}"/>
              </a:ext>
            </a:extLst>
          </p:cNvPr>
          <p:cNvSpPr>
            <a:spLocks noGrp="1"/>
          </p:cNvSpPr>
          <p:nvPr>
            <p:ph type="title"/>
          </p:nvPr>
        </p:nvSpPr>
        <p:spPr/>
        <p:txBody>
          <a:bodyPr/>
          <a:lstStyle/>
          <a:p>
            <a:r>
              <a:rPr lang="en-IN" b="1" dirty="0"/>
              <a:t>Technology's used in project</a:t>
            </a:r>
            <a:endParaRPr lang="en-IN" dirty="0"/>
          </a:p>
        </p:txBody>
      </p:sp>
      <p:sp>
        <p:nvSpPr>
          <p:cNvPr id="3" name="Content Placeholder 2">
            <a:extLst>
              <a:ext uri="{FF2B5EF4-FFF2-40B4-BE49-F238E27FC236}">
                <a16:creationId xmlns:a16="http://schemas.microsoft.com/office/drawing/2014/main" id="{2E5A37DB-2934-1B3F-26E3-7AA3B3F1DFC8}"/>
              </a:ext>
            </a:extLst>
          </p:cNvPr>
          <p:cNvSpPr>
            <a:spLocks noGrp="1"/>
          </p:cNvSpPr>
          <p:nvPr>
            <p:ph idx="1"/>
          </p:nvPr>
        </p:nvSpPr>
        <p:spPr/>
        <p:txBody>
          <a:bodyPr/>
          <a:lstStyle/>
          <a:p>
            <a:r>
              <a:rPr lang="en-US" dirty="0"/>
              <a:t>Front-end : ReactJS 18.2.0(HTML, CSS, Bootstrap, JavaScript)</a:t>
            </a:r>
          </a:p>
          <a:p>
            <a:r>
              <a:rPr lang="en-US" dirty="0"/>
              <a:t>Back-end : Spring Boot using Java8, Hibernate</a:t>
            </a:r>
          </a:p>
          <a:p>
            <a:r>
              <a:rPr lang="en-US" dirty="0"/>
              <a:t>Database : MySQL8</a:t>
            </a:r>
          </a:p>
          <a:p>
            <a:r>
              <a:rPr lang="en-US" dirty="0"/>
              <a:t>Tool used : Postman, Visual Studio Code, MySQL Workbench, Eclipse</a:t>
            </a:r>
            <a:endParaRPr lang="en-IN" dirty="0"/>
          </a:p>
        </p:txBody>
      </p:sp>
    </p:spTree>
    <p:extLst>
      <p:ext uri="{BB962C8B-B14F-4D97-AF65-F5344CB8AC3E}">
        <p14:creationId xmlns:p14="http://schemas.microsoft.com/office/powerpoint/2010/main" val="277101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8EEC-39B3-618C-AF83-E54D24123690}"/>
              </a:ext>
            </a:extLst>
          </p:cNvPr>
          <p:cNvSpPr>
            <a:spLocks noGrp="1"/>
          </p:cNvSpPr>
          <p:nvPr>
            <p:ph type="title"/>
          </p:nvPr>
        </p:nvSpPr>
        <p:spPr/>
        <p:txBody>
          <a:bodyPr/>
          <a:lstStyle/>
          <a:p>
            <a:pPr algn="l"/>
            <a:r>
              <a:rPr lang="en-IN" b="1" dirty="0"/>
              <a:t>User Roles And Responsibilities</a:t>
            </a:r>
          </a:p>
        </p:txBody>
      </p:sp>
      <p:sp>
        <p:nvSpPr>
          <p:cNvPr id="3" name="Content Placeholder 2">
            <a:extLst>
              <a:ext uri="{FF2B5EF4-FFF2-40B4-BE49-F238E27FC236}">
                <a16:creationId xmlns:a16="http://schemas.microsoft.com/office/drawing/2014/main" id="{2424AA06-99F9-59C1-CA1A-3BAFC68F90A9}"/>
              </a:ext>
            </a:extLst>
          </p:cNvPr>
          <p:cNvSpPr>
            <a:spLocks noGrp="1"/>
          </p:cNvSpPr>
          <p:nvPr>
            <p:ph idx="1"/>
          </p:nvPr>
        </p:nvSpPr>
        <p:spPr/>
        <p:txBody>
          <a:bodyPr/>
          <a:lstStyle/>
          <a:p>
            <a:r>
              <a:rPr lang="en-US" dirty="0"/>
              <a:t>Admin</a:t>
            </a:r>
          </a:p>
          <a:p>
            <a:r>
              <a:rPr lang="en-US" dirty="0"/>
              <a:t>Hospital</a:t>
            </a:r>
          </a:p>
          <a:p>
            <a:r>
              <a:rPr lang="en-US" dirty="0"/>
              <a:t>Doctor</a:t>
            </a:r>
          </a:p>
          <a:p>
            <a:r>
              <a:rPr lang="en-US" dirty="0"/>
              <a:t>Patient</a:t>
            </a:r>
            <a:endParaRPr lang="en-IN" dirty="0"/>
          </a:p>
        </p:txBody>
      </p:sp>
    </p:spTree>
    <p:extLst>
      <p:ext uri="{BB962C8B-B14F-4D97-AF65-F5344CB8AC3E}">
        <p14:creationId xmlns:p14="http://schemas.microsoft.com/office/powerpoint/2010/main" val="34532103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508</TotalTime>
  <Words>497</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 New Roman</vt:lpstr>
      <vt:lpstr>Organic</vt:lpstr>
      <vt:lpstr>PowerPoint Presentation</vt:lpstr>
      <vt:lpstr>Group No : 4 ( First Movers) </vt:lpstr>
      <vt:lpstr>Contents</vt:lpstr>
      <vt:lpstr>Introduction</vt:lpstr>
      <vt:lpstr>Project Requirement</vt:lpstr>
      <vt:lpstr>ER Diagram</vt:lpstr>
      <vt:lpstr>Schema Diagram</vt:lpstr>
      <vt:lpstr>Technology's used in project</vt:lpstr>
      <vt:lpstr>User Roles And Responsibilities</vt:lpstr>
      <vt:lpstr>Admin</vt:lpstr>
      <vt:lpstr>Hospital</vt:lpstr>
      <vt:lpstr>Doctor</vt:lpstr>
      <vt:lpstr>Patient</vt:lpstr>
      <vt:lpstr>Future extensions or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To Care</dc:title>
  <dc:creator>lalnabarhate1998@outlook.com</dc:creator>
  <cp:lastModifiedBy>lalnabarhate1998@outlook.com</cp:lastModifiedBy>
  <cp:revision>1</cp:revision>
  <dcterms:created xsi:type="dcterms:W3CDTF">2022-09-29T09:10:01Z</dcterms:created>
  <dcterms:modified xsi:type="dcterms:W3CDTF">2022-09-29T17:38:47Z</dcterms:modified>
</cp:coreProperties>
</file>