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65" d="100"/>
          <a:sy n="65" d="100"/>
        </p:scale>
        <p:origin x="59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EDE4-E1E9-49D1-8A4C-D71BD0A97412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710C-B87D-4804-AA85-205CED805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02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EDE4-E1E9-49D1-8A4C-D71BD0A97412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710C-B87D-4804-AA85-205CED805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7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EDE4-E1E9-49D1-8A4C-D71BD0A97412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710C-B87D-4804-AA85-205CED805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64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EDE4-E1E9-49D1-8A4C-D71BD0A97412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710C-B87D-4804-AA85-205CED805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28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EDE4-E1E9-49D1-8A4C-D71BD0A97412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710C-B87D-4804-AA85-205CED805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19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EDE4-E1E9-49D1-8A4C-D71BD0A97412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710C-B87D-4804-AA85-205CED805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2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EDE4-E1E9-49D1-8A4C-D71BD0A97412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710C-B87D-4804-AA85-205CED805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42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EDE4-E1E9-49D1-8A4C-D71BD0A97412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710C-B87D-4804-AA85-205CED805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50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EDE4-E1E9-49D1-8A4C-D71BD0A97412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710C-B87D-4804-AA85-205CED805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2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EDE4-E1E9-49D1-8A4C-D71BD0A97412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36D710C-B87D-4804-AA85-205CED805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7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EDE4-E1E9-49D1-8A4C-D71BD0A97412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710C-B87D-4804-AA85-205CED805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2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EDE4-E1E9-49D1-8A4C-D71BD0A97412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710C-B87D-4804-AA85-205CED805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6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EDE4-E1E9-49D1-8A4C-D71BD0A97412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710C-B87D-4804-AA85-205CED805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8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EDE4-E1E9-49D1-8A4C-D71BD0A97412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710C-B87D-4804-AA85-205CED805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6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EDE4-E1E9-49D1-8A4C-D71BD0A97412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710C-B87D-4804-AA85-205CED805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2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EDE4-E1E9-49D1-8A4C-D71BD0A97412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710C-B87D-4804-AA85-205CED805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85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EDE4-E1E9-49D1-8A4C-D71BD0A97412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710C-B87D-4804-AA85-205CED805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5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42EDE4-E1E9-49D1-8A4C-D71BD0A97412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6D710C-B87D-4804-AA85-205CED805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8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jivitesh.poojary1464#!/vizhome/INMedicaidChallenge-MentalHealth/Dashboard1?publish=yes" TargetMode="External"/><Relationship Id="rId2" Type="http://schemas.openxmlformats.org/officeDocument/2006/relationships/hyperlink" Target="https://data2.nhgis.org/mai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017" y="1380068"/>
            <a:ext cx="8789006" cy="2616199"/>
          </a:xfrm>
        </p:spPr>
        <p:txBody>
          <a:bodyPr/>
          <a:lstStyle/>
          <a:p>
            <a:r>
              <a:rPr lang="en-US" sz="3200" dirty="0"/>
              <a:t>Medicaid Data Challenge:</a:t>
            </a:r>
            <a:br>
              <a:rPr lang="en-US" dirty="0"/>
            </a:br>
            <a:r>
              <a:rPr lang="en-US" sz="5200" dirty="0"/>
              <a:t>Mental Health Patients’ Claims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Hankyu, </a:t>
            </a:r>
            <a:r>
              <a:rPr lang="en-US" dirty="0" err="1"/>
              <a:t>Jivitesh</a:t>
            </a:r>
            <a:r>
              <a:rPr lang="en-US" dirty="0"/>
              <a:t>, Saurabh and Srikanth</a:t>
            </a:r>
          </a:p>
        </p:txBody>
      </p:sp>
    </p:spTree>
    <p:extLst>
      <p:ext uri="{BB962C8B-B14F-4D97-AF65-F5344CB8AC3E}">
        <p14:creationId xmlns:p14="http://schemas.microsoft.com/office/powerpoint/2010/main" val="428088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Mental Health Care accessible? Satisfactory?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76273"/>
            <a:ext cx="10018713" cy="377433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In many places there is a disparity between claims made by recipients  and health care provided to them in the same zip code.</a:t>
            </a:r>
          </a:p>
          <a:p>
            <a:r>
              <a:rPr lang="en-US" dirty="0"/>
              <a:t>Leading us to the conclusion that they are getting their care elsewhere.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Possible reasons:</a:t>
            </a:r>
          </a:p>
          <a:p>
            <a:pPr marL="0" indent="0">
              <a:buNone/>
            </a:pPr>
            <a:r>
              <a:rPr lang="en-US" dirty="0"/>
              <a:t>Have good clinics in the neighboring zip codes   - which is not bad.</a:t>
            </a:r>
          </a:p>
          <a:p>
            <a:pPr marL="0" indent="0">
              <a:buNone/>
            </a:pPr>
            <a:r>
              <a:rPr lang="en-US" dirty="0"/>
              <a:t>Some locations with high demand and low supply, the nearest health care centers are located relatively far away.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11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Model I: Predicting under-served 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666999"/>
            <a:ext cx="6622198" cy="3124201"/>
          </a:xfrm>
        </p:spPr>
        <p:txBody>
          <a:bodyPr/>
          <a:lstStyle/>
          <a:p>
            <a:r>
              <a:rPr lang="en-US"/>
              <a:t>Features: Total no.of recipients, their claims, amount received, Total number of health care providers, number of Mental Health Providers</a:t>
            </a:r>
          </a:p>
          <a:p>
            <a:r>
              <a:rPr lang="en-US"/>
              <a:t>Algorithm:  Random Forest</a:t>
            </a:r>
          </a:p>
          <a:p>
            <a:r>
              <a:rPr lang="en-US"/>
              <a:t>Accuracy: 94%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33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II: Adding socio-economic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Features: 5 Features from Model I +  41 demographic data, economic data from public domain</a:t>
            </a:r>
          </a:p>
          <a:p>
            <a:r>
              <a:rPr lang="en-US" dirty="0"/>
              <a:t>Algorithm: Random Forest</a:t>
            </a:r>
          </a:p>
          <a:p>
            <a:r>
              <a:rPr lang="en-US" dirty="0"/>
              <a:t>Accuracy: 89%</a:t>
            </a:r>
          </a:p>
        </p:txBody>
      </p:sp>
    </p:spTree>
    <p:extLst>
      <p:ext uri="{BB962C8B-B14F-4D97-AF65-F5344CB8AC3E}">
        <p14:creationId xmlns:p14="http://schemas.microsoft.com/office/powerpoint/2010/main" val="199216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III: Predicting using only socio-economic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To check how well do socio-economic factors play </a:t>
            </a:r>
          </a:p>
          <a:p>
            <a:r>
              <a:rPr lang="en-US" dirty="0"/>
              <a:t>Features: 41 demographic data, economic data of the location from public domain</a:t>
            </a:r>
          </a:p>
          <a:p>
            <a:r>
              <a:rPr lang="en-US" dirty="0"/>
              <a:t>Algorithm: Random forest </a:t>
            </a:r>
          </a:p>
          <a:p>
            <a:r>
              <a:rPr lang="en-US" dirty="0"/>
              <a:t>Accuracy: 86%</a:t>
            </a:r>
          </a:p>
        </p:txBody>
      </p:sp>
    </p:spTree>
    <p:extLst>
      <p:ext uri="{BB962C8B-B14F-4D97-AF65-F5344CB8AC3E}">
        <p14:creationId xmlns:p14="http://schemas.microsoft.com/office/powerpoint/2010/main" val="26593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Identifying potential under-served areas in mental health care and address gaps, if any.</a:t>
            </a:r>
          </a:p>
          <a:p>
            <a:r>
              <a:rPr lang="en-US" dirty="0"/>
              <a:t>Studying the quality of care being provided and make improvements, as needed. </a:t>
            </a:r>
          </a:p>
        </p:txBody>
      </p:sp>
    </p:spTree>
    <p:extLst>
      <p:ext uri="{BB962C8B-B14F-4D97-AF65-F5344CB8AC3E}">
        <p14:creationId xmlns:p14="http://schemas.microsoft.com/office/powerpoint/2010/main" val="3114480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In.gov:  Medicaid challenge data, hub.mph.in.gov </a:t>
            </a:r>
          </a:p>
          <a:p>
            <a:r>
              <a:rPr lang="en-US" dirty="0"/>
              <a:t>Socio-economic Data: </a:t>
            </a:r>
            <a:r>
              <a:rPr lang="en-US" dirty="0">
                <a:hlinkClick r:id="rId2"/>
              </a:rPr>
              <a:t>https://data2.nhgis.org/main</a:t>
            </a:r>
            <a:endParaRPr lang="en-US" dirty="0"/>
          </a:p>
          <a:p>
            <a:r>
              <a:rPr lang="en-US" dirty="0"/>
              <a:t>Tableau: </a:t>
            </a:r>
            <a:r>
              <a:rPr lang="en-US" dirty="0">
                <a:hlinkClick r:id="rId3"/>
              </a:rPr>
              <a:t>https://public.tableau.com/profile/jivitesh.poojary1464#!/vizhome/INMedicaidChallenge-MentalHealth/Dashboard1?publish=yes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816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156</TotalTime>
  <Words>286</Words>
  <Application>Microsoft Office PowerPoint</Application>
  <PresentationFormat>와이드스크린</PresentationFormat>
  <Paragraphs>31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Medicaid Data Challenge: Mental Health Patients’ Claims</vt:lpstr>
      <vt:lpstr>Is Mental Health Care accessible? Satisfactory?</vt:lpstr>
      <vt:lpstr>Model I: Predicting under-served locations</vt:lpstr>
      <vt:lpstr>Model II: Adding socio-economic data </vt:lpstr>
      <vt:lpstr>Model III: Predicting using only socio-economic features</vt:lpstr>
      <vt:lpstr>Utility</vt:lpstr>
      <vt:lpstr>Data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Medicaid Data Challenge: Mental Health Claims Data</dc:title>
  <dc:creator>srikanth ramanam</dc:creator>
  <cp:lastModifiedBy>Jang, Hankyu</cp:lastModifiedBy>
  <cp:revision>16</cp:revision>
  <dcterms:created xsi:type="dcterms:W3CDTF">2017-10-21T03:50:48Z</dcterms:created>
  <dcterms:modified xsi:type="dcterms:W3CDTF">2017-10-21T06:33:03Z</dcterms:modified>
</cp:coreProperties>
</file>