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0" r:id="rId3"/>
    <p:sldId id="257" r:id="rId4"/>
    <p:sldId id="265" r:id="rId5"/>
    <p:sldId id="258" r:id="rId6"/>
    <p:sldId id="266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A6477-8ADA-4EFB-9AAB-BDC6EE8840E8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4EB4A-7331-44DF-B239-1B65B57D41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4EB4A-7331-44DF-B239-1B65B57D413E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FE5F-7C62-4949-A5D2-B93C0C6AF223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0CF-F39A-4C9D-8A8A-E5E2949F815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FE5F-7C62-4949-A5D2-B93C0C6AF223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0CF-F39A-4C9D-8A8A-E5E2949F81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FE5F-7C62-4949-A5D2-B93C0C6AF223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0CF-F39A-4C9D-8A8A-E5E2949F81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FE5F-7C62-4949-A5D2-B93C0C6AF223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0CF-F39A-4C9D-8A8A-E5E2949F81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FE5F-7C62-4949-A5D2-B93C0C6AF223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0CF-F39A-4C9D-8A8A-E5E2949F815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FE5F-7C62-4949-A5D2-B93C0C6AF223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0CF-F39A-4C9D-8A8A-E5E2949F81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FE5F-7C62-4949-A5D2-B93C0C6AF223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0CF-F39A-4C9D-8A8A-E5E2949F81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FE5F-7C62-4949-A5D2-B93C0C6AF223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0CF-F39A-4C9D-8A8A-E5E2949F81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FE5F-7C62-4949-A5D2-B93C0C6AF223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0CF-F39A-4C9D-8A8A-E5E2949F81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FE5F-7C62-4949-A5D2-B93C0C6AF223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0CF-F39A-4C9D-8A8A-E5E2949F81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FE5F-7C62-4949-A5D2-B93C0C6AF223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6E070CF-F39A-4C9D-8A8A-E5E2949F815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579FE5F-7C62-4949-A5D2-B93C0C6AF223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6E070CF-F39A-4C9D-8A8A-E5E2949F815A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accent3"/>
                </a:solidFill>
              </a:rPr>
              <a:t>Presetented</a:t>
            </a:r>
            <a:r>
              <a:rPr lang="en-US" dirty="0" smtClean="0">
                <a:solidFill>
                  <a:schemeClr val="accent3"/>
                </a:solidFill>
              </a:rPr>
              <a:t>  by:</a:t>
            </a:r>
          </a:p>
          <a:p>
            <a:r>
              <a:rPr lang="en-US" dirty="0" err="1" smtClean="0"/>
              <a:t>Rishab</a:t>
            </a:r>
            <a:r>
              <a:rPr lang="en-US" dirty="0" smtClean="0"/>
              <a:t> </a:t>
            </a:r>
            <a:r>
              <a:rPr lang="en-US" dirty="0" smtClean="0"/>
              <a:t>K</a:t>
            </a:r>
            <a:r>
              <a:rPr lang="en-US" dirty="0" smtClean="0"/>
              <a:t>umar</a:t>
            </a:r>
          </a:p>
          <a:p>
            <a:r>
              <a:rPr lang="en-US" dirty="0" err="1" smtClean="0"/>
              <a:t>Sujit</a:t>
            </a:r>
            <a:r>
              <a:rPr lang="en-US" dirty="0" smtClean="0"/>
              <a:t> Kumar</a:t>
            </a:r>
          </a:p>
          <a:p>
            <a:r>
              <a:rPr lang="en-US" dirty="0" err="1" smtClean="0"/>
              <a:t>Saurabh</a:t>
            </a:r>
            <a:r>
              <a:rPr lang="en-US" dirty="0" smtClean="0"/>
              <a:t> Kumar</a:t>
            </a:r>
          </a:p>
          <a:p>
            <a:r>
              <a:rPr lang="en-US" dirty="0" err="1" smtClean="0"/>
              <a:t>Abhikhek</a:t>
            </a:r>
            <a:r>
              <a:rPr lang="en-US" dirty="0" smtClean="0"/>
              <a:t> </a:t>
            </a:r>
            <a:r>
              <a:rPr lang="en-US" dirty="0" err="1" smtClean="0"/>
              <a:t>Roshan</a:t>
            </a:r>
            <a:endParaRPr lang="en-US" dirty="0" smtClean="0"/>
          </a:p>
          <a:p>
            <a:r>
              <a:rPr lang="en-US" dirty="0" smtClean="0"/>
              <a:t>Kumar </a:t>
            </a:r>
            <a:r>
              <a:rPr lang="en-US" dirty="0" err="1" smtClean="0"/>
              <a:t>S</a:t>
            </a:r>
            <a:r>
              <a:rPr lang="en-US" dirty="0" err="1" smtClean="0"/>
              <a:t>hanu</a:t>
            </a:r>
            <a:endParaRPr lang="en-US" dirty="0" smtClean="0"/>
          </a:p>
        </p:txBody>
      </p:sp>
      <p:pic>
        <p:nvPicPr>
          <p:cNvPr id="4" name="Picture 3" descr="logo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304800"/>
            <a:ext cx="1143000" cy="11475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</a:t>
            </a:r>
            <a:endParaRPr lang="en-US" dirty="0"/>
          </a:p>
        </p:txBody>
      </p:sp>
      <p:pic>
        <p:nvPicPr>
          <p:cNvPr id="4" name="Content Placeholder 3" descr="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981200"/>
            <a:ext cx="8401723" cy="36576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continue: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Science :</a:t>
            </a:r>
          </a:p>
          <a:p>
            <a:r>
              <a:rPr lang="en-US" dirty="0" smtClean="0"/>
              <a:t>Supervised and  Unsupervised Learning</a:t>
            </a:r>
          </a:p>
          <a:p>
            <a:r>
              <a:rPr lang="en-US" dirty="0" smtClean="0"/>
              <a:t>Regression and Classifications</a:t>
            </a:r>
          </a:p>
          <a:p>
            <a:r>
              <a:rPr lang="en-US" dirty="0" smtClean="0"/>
              <a:t>Linear and Multinomial</a:t>
            </a:r>
          </a:p>
          <a:p>
            <a:r>
              <a:rPr lang="en-US" dirty="0" smtClean="0"/>
              <a:t>Logistic Regression and Multinomial  Regression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logo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2400" y="0"/>
            <a:ext cx="933450" cy="9371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continue: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Analytics problem statements with the helps of linear </a:t>
            </a:r>
            <a:r>
              <a:rPr lang="en-US" dirty="0" err="1" smtClean="0"/>
              <a:t>regresssion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continue: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Coding for Linear Regression</a:t>
            </a:r>
            <a:endParaRPr lang="en-US" sz="4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ab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66" y="1295400"/>
            <a:ext cx="8699133" cy="472439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continue:</a:t>
            </a:r>
            <a:endParaRPr lang="en-US" dirty="0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133600"/>
            <a:ext cx="8097381" cy="1448002"/>
          </a:xfrm>
        </p:spPr>
      </p:pic>
      <p:pic>
        <p:nvPicPr>
          <p:cNvPr id="5" name="Picture 4" descr="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657600"/>
            <a:ext cx="8839200" cy="15980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continue:</a:t>
            </a:r>
            <a:endParaRPr lang="en-US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057400"/>
            <a:ext cx="8153400" cy="1905000"/>
          </a:xfr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572000"/>
            <a:ext cx="7602011" cy="1805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continue:</a:t>
            </a:r>
            <a:endParaRPr lang="en-US" dirty="0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0995" y="2248431"/>
            <a:ext cx="7992005" cy="1790169"/>
          </a:xfrm>
        </p:spPr>
      </p:pic>
      <p:pic>
        <p:nvPicPr>
          <p:cNvPr id="5" name="Picture 4" descr="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4419600"/>
            <a:ext cx="8183118" cy="16098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continue:</a:t>
            </a:r>
            <a:endParaRPr lang="en-US" dirty="0"/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057401"/>
            <a:ext cx="8229600" cy="2362199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1332</TotalTime>
  <Words>78</Words>
  <Application>Microsoft Office PowerPoint</Application>
  <PresentationFormat>On-screen Show (4:3)</PresentationFormat>
  <Paragraphs>23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DATA SCIENCE PRESENTATION</vt:lpstr>
      <vt:lpstr>To be continue:</vt:lpstr>
      <vt:lpstr>To be continue:</vt:lpstr>
      <vt:lpstr>To be continue:</vt:lpstr>
      <vt:lpstr>Slide 5</vt:lpstr>
      <vt:lpstr>To be continue:</vt:lpstr>
      <vt:lpstr>To be continue:</vt:lpstr>
      <vt:lpstr>To be continue:</vt:lpstr>
      <vt:lpstr>To be continue:</vt:lpstr>
      <vt:lpstr>Result: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PRESENTATIOIN</dc:title>
  <dc:creator>Dell</dc:creator>
  <cp:lastModifiedBy>Dell</cp:lastModifiedBy>
  <cp:revision>40</cp:revision>
  <dcterms:created xsi:type="dcterms:W3CDTF">2019-10-20T06:23:25Z</dcterms:created>
  <dcterms:modified xsi:type="dcterms:W3CDTF">2019-10-21T04:35:44Z</dcterms:modified>
</cp:coreProperties>
</file>