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181" y="1479884"/>
            <a:ext cx="3300165" cy="1416468"/>
          </a:xfrm>
        </p:spPr>
        <p:txBody>
          <a:bodyPr>
            <a:normAutofit fontScale="90000"/>
          </a:bodyPr>
          <a:lstStyle/>
          <a:p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S_E_M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2012" y="3361407"/>
            <a:ext cx="7580397" cy="87370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SMART ELECTRICITY MANAGEMENT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388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886" y="2097088"/>
            <a:ext cx="7064125" cy="354171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1. </a:t>
            </a:r>
            <a:r>
              <a:rPr lang="en-IN" b="1" dirty="0" smtClean="0"/>
              <a:t>Installation</a:t>
            </a:r>
          </a:p>
          <a:p>
            <a:endParaRPr lang="en-IN" dirty="0"/>
          </a:p>
          <a:p>
            <a:r>
              <a:rPr lang="en-IN" b="1" dirty="0" smtClean="0"/>
              <a:t>2</a:t>
            </a:r>
            <a:r>
              <a:rPr lang="en-IN" b="1" dirty="0"/>
              <a:t>. Complex </a:t>
            </a:r>
            <a:r>
              <a:rPr lang="en-IN" b="1" dirty="0" smtClean="0"/>
              <a:t>Technology</a:t>
            </a:r>
          </a:p>
          <a:p>
            <a:endParaRPr lang="en-IN" dirty="0"/>
          </a:p>
          <a:p>
            <a:r>
              <a:rPr lang="en-IN" b="1" dirty="0" smtClean="0"/>
              <a:t>3</a:t>
            </a:r>
            <a:r>
              <a:rPr lang="en-IN" b="1" dirty="0"/>
              <a:t>. System </a:t>
            </a:r>
            <a:r>
              <a:rPr lang="en-IN" b="1" dirty="0" smtClean="0"/>
              <a:t>Compatibility</a:t>
            </a:r>
          </a:p>
          <a:p>
            <a:endParaRPr lang="en-IN" dirty="0"/>
          </a:p>
          <a:p>
            <a:r>
              <a:rPr lang="en-IN" b="1" dirty="0" smtClean="0"/>
              <a:t>4</a:t>
            </a:r>
            <a:r>
              <a:rPr lang="en-IN" b="1" dirty="0"/>
              <a:t>. </a:t>
            </a:r>
            <a:r>
              <a:rPr lang="en-IN" b="1" dirty="0" smtClean="0"/>
              <a:t>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46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382" y="3060929"/>
            <a:ext cx="5788117" cy="1478570"/>
          </a:xfrm>
        </p:spPr>
        <p:txBody>
          <a:bodyPr/>
          <a:lstStyle/>
          <a:p>
            <a:r>
              <a:rPr lang="en-IN" dirty="0" smtClean="0"/>
              <a:t>THANK YOU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</a:t>
            </a:r>
            <a:r>
              <a:rPr lang="en-IN" dirty="0" err="1" smtClean="0"/>
              <a:t>s_y_c_s_e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04684"/>
              </p:ext>
            </p:extLst>
          </p:nvPr>
        </p:nvGraphicFramePr>
        <p:xfrm>
          <a:off x="457201" y="2249485"/>
          <a:ext cx="11297652" cy="29220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3730"/>
                <a:gridCol w="2662038"/>
                <a:gridCol w="2415044"/>
                <a:gridCol w="2154330"/>
                <a:gridCol w="3172510"/>
              </a:tblGrid>
              <a:tr h="4957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Sr.no.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Roll no.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Mobile no.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Email ID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 anchor="ctr"/>
                </a:tc>
              </a:tr>
              <a:tr h="9388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1)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AKSHAY DANKE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1504049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7768997154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akshaydanke09@gmail.com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</a:tr>
              <a:tr h="4957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2)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SWAPNIL MANE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1504035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8806071666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mswapnil108@gmail.com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</a:tr>
              <a:tr h="4957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3)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SAURABH LONDHE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1504036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8888603379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saurabhlondhe1111@gmail.com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</a:tr>
              <a:tr h="49578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4)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SAURABH PATIL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1403059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>
                          <a:effectLst/>
                        </a:rPr>
                        <a:t>9403116966</a:t>
                      </a:r>
                      <a:endParaRPr lang="en-IN" sz="1600" b="1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150"/>
                        </a:spcAft>
                      </a:pPr>
                      <a:r>
                        <a:rPr lang="en-US" sz="1600" dirty="0">
                          <a:effectLst/>
                        </a:rPr>
                        <a:t>sourabh1843@gmail.com</a:t>
                      </a:r>
                      <a:endParaRPr lang="en-IN" sz="1600" b="1" dirty="0">
                        <a:effectLst/>
                        <a:latin typeface="Simplified Arabic Fixed" panose="02070309020205020404" pitchFamily="49" charset="-78"/>
                        <a:ea typeface="Times New Roman" panose="02020603050405020304" pitchFamily="18" charset="0"/>
                        <a:cs typeface="Simplified Arabic Fixed" panose="02070309020205020404" pitchFamily="49" charset="-7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57084" y="5662472"/>
            <a:ext cx="1896979" cy="109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5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S.C.Bedage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5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  “</a:t>
            </a:r>
            <a:r>
              <a:rPr lang="en-IN" dirty="0" err="1" smtClean="0"/>
              <a:t>s_e_m</a:t>
            </a:r>
            <a:r>
              <a:rPr lang="en-IN" dirty="0" smtClean="0"/>
              <a:t>”  ??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Smart electricity management over IOT……………….</a:t>
            </a:r>
          </a:p>
          <a:p>
            <a:r>
              <a:rPr lang="en-IN" dirty="0" smtClean="0"/>
              <a:t>Go smart Go green……..</a:t>
            </a:r>
          </a:p>
          <a:p>
            <a:r>
              <a:rPr lang="en-US" b="1" dirty="0"/>
              <a:t>Save Electricity and </a:t>
            </a:r>
            <a:r>
              <a:rPr lang="en-US" b="1" dirty="0" err="1" smtClean="0"/>
              <a:t>Automize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032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there is automization era evolving very fast then is it possible to save electricity using automization techniques?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answer to this question is yes. There are some automization techniques which can be used to save electricity. 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optimizing human efforts by </a:t>
            </a:r>
            <a:r>
              <a:rPr lang="en-US" dirty="0" err="1"/>
              <a:t>automizing</a:t>
            </a:r>
            <a:r>
              <a:rPr lang="en-US" dirty="0"/>
              <a:t> the electricity management. Using </a:t>
            </a:r>
            <a:r>
              <a:rPr lang="en-US" dirty="0" err="1"/>
              <a:t>aurdino</a:t>
            </a:r>
            <a:r>
              <a:rPr lang="en-US" dirty="0"/>
              <a:t> and GSM module the electricity management would be done. Also many more calibration such as solar panel and MSEB parallel power supply system will be used to save electricity.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1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To save electricity </a:t>
            </a:r>
            <a:endParaRPr lang="en-IN" dirty="0"/>
          </a:p>
          <a:p>
            <a:r>
              <a:rPr lang="en-US" dirty="0"/>
              <a:t>2.  </a:t>
            </a:r>
            <a:r>
              <a:rPr lang="en-US" dirty="0" err="1"/>
              <a:t>Automize</a:t>
            </a:r>
            <a:r>
              <a:rPr lang="en-US" dirty="0"/>
              <a:t> the building</a:t>
            </a:r>
            <a:endParaRPr lang="en-IN" dirty="0"/>
          </a:p>
          <a:p>
            <a:r>
              <a:rPr lang="en-US" dirty="0"/>
              <a:t>3.  Apply the knowledge of app developing on home automation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244674"/>
            <a:ext cx="9905998" cy="1478570"/>
          </a:xfrm>
        </p:spPr>
        <p:txBody>
          <a:bodyPr/>
          <a:lstStyle/>
          <a:p>
            <a:r>
              <a:rPr lang="en-IN" dirty="0" smtClean="0"/>
              <a:t>What we did………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-4"/>
            <a:ext cx="6858000" cy="6858000"/>
          </a:xfrm>
          <a:prstGeom prst="rect">
            <a:avLst/>
          </a:prstGeom>
        </p:spPr>
      </p:pic>
      <p:pic>
        <p:nvPicPr>
          <p:cNvPr id="1026" name="Picture 2" descr="http://www.esp8266.com/wiki/lib/exe/fetch.php?w=400&amp;tok=ab3a92&amp;media=esp-12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49487"/>
            <a:ext cx="2520057" cy="286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77331" y="3031958"/>
            <a:ext cx="3798110" cy="3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2.bp.blogspot.com/-PRdfgXDUCG0/UBrB4T9yPPI/AAAAAAAAAag/RQXBuW5mL2M/s640/hc-sr04+pin+diagram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441" y="1914640"/>
            <a:ext cx="2084556" cy="19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661469" y="3525253"/>
            <a:ext cx="3713972" cy="1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93" y="4811670"/>
            <a:ext cx="2730251" cy="1685077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>
            <a:off x="3661469" y="4656221"/>
            <a:ext cx="3391124" cy="8662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pngall.com/wp-content/uploads/2016/07/Wi-Fi-PNG-Fil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0" y="1126663"/>
            <a:ext cx="1432762" cy="143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1476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38748">
            <a:off x="8700629" y="20975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7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90" y="0"/>
            <a:ext cx="4437479" cy="6862604"/>
          </a:xfrm>
        </p:spPr>
      </p:pic>
    </p:spTree>
    <p:extLst>
      <p:ext uri="{BB962C8B-B14F-4D97-AF65-F5344CB8AC3E}">
        <p14:creationId xmlns:p14="http://schemas.microsoft.com/office/powerpoint/2010/main" val="17680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TUBE LIGHT  1 		ON</a:t>
            </a:r>
          </a:p>
          <a:p>
            <a:r>
              <a:rPr lang="en-IN" dirty="0"/>
              <a:t>TUBE LIGHT  2</a:t>
            </a:r>
            <a:r>
              <a:rPr lang="en-IN" dirty="0" smtClean="0"/>
              <a:t> </a:t>
            </a:r>
            <a:r>
              <a:rPr lang="en-IN" dirty="0"/>
              <a:t>		</a:t>
            </a:r>
            <a:r>
              <a:rPr lang="en-IN" dirty="0" smtClean="0"/>
              <a:t>OFF</a:t>
            </a:r>
            <a:endParaRPr lang="en-IN" dirty="0"/>
          </a:p>
          <a:p>
            <a:r>
              <a:rPr lang="en-IN" dirty="0"/>
              <a:t>TUBE LIGHT  </a:t>
            </a:r>
            <a:r>
              <a:rPr lang="en-IN" dirty="0" smtClean="0"/>
              <a:t>3 </a:t>
            </a:r>
            <a:r>
              <a:rPr lang="en-IN" dirty="0"/>
              <a:t>		</a:t>
            </a:r>
            <a:r>
              <a:rPr lang="en-IN" dirty="0" smtClean="0"/>
              <a:t>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7" y="998620"/>
            <a:ext cx="2923673" cy="4259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6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886" y="2237455"/>
            <a:ext cx="9905999" cy="3541714"/>
          </a:xfrm>
        </p:spPr>
        <p:txBody>
          <a:bodyPr>
            <a:normAutofit/>
          </a:bodyPr>
          <a:lstStyle/>
          <a:p>
            <a:r>
              <a:rPr lang="en-IN" b="1" dirty="0"/>
              <a:t>1. Energy </a:t>
            </a:r>
            <a:r>
              <a:rPr lang="en-IN" b="1" dirty="0" smtClean="0"/>
              <a:t>Savings</a:t>
            </a:r>
          </a:p>
          <a:p>
            <a:endParaRPr lang="en-IN" dirty="0"/>
          </a:p>
          <a:p>
            <a:r>
              <a:rPr lang="en-IN" b="1" dirty="0" smtClean="0"/>
              <a:t>2</a:t>
            </a:r>
            <a:r>
              <a:rPr lang="en-IN" b="1" dirty="0"/>
              <a:t>. Convenience</a:t>
            </a:r>
            <a:r>
              <a:rPr lang="en-IN" dirty="0"/>
              <a:t> </a:t>
            </a:r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3</a:t>
            </a:r>
            <a:r>
              <a:rPr lang="en-IN" b="1" dirty="0"/>
              <a:t>. Security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286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213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Simplified Arabic Fixed</vt:lpstr>
      <vt:lpstr>Times New Roman</vt:lpstr>
      <vt:lpstr>Trebuchet MS</vt:lpstr>
      <vt:lpstr>Tw Cen MT</vt:lpstr>
      <vt:lpstr>Circuit</vt:lpstr>
      <vt:lpstr>S_E_M</vt:lpstr>
      <vt:lpstr> s_y_c_s_e </vt:lpstr>
      <vt:lpstr>What is   “s_e_m”  ??</vt:lpstr>
      <vt:lpstr>introduction</vt:lpstr>
      <vt:lpstr>objectives</vt:lpstr>
      <vt:lpstr>What we did………</vt:lpstr>
      <vt:lpstr>Login page</vt:lpstr>
      <vt:lpstr>Control page</vt:lpstr>
      <vt:lpstr>ADVANTAGES</vt:lpstr>
      <vt:lpstr>DISADVANTAGES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S_E_M</dc:title>
  <dc:creator>MyDeLL</dc:creator>
  <cp:lastModifiedBy>MyDeLL</cp:lastModifiedBy>
  <cp:revision>8</cp:revision>
  <dcterms:created xsi:type="dcterms:W3CDTF">2017-04-24T21:51:26Z</dcterms:created>
  <dcterms:modified xsi:type="dcterms:W3CDTF">2017-04-25T05:37:56Z</dcterms:modified>
</cp:coreProperties>
</file>