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5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8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33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7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05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9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4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6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9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8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2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9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0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3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D983-4926-49B0-A7E3-C4DEF2EAC3A8}" type="datetimeFigureOut">
              <a:rPr lang="en-IN" smtClean="0"/>
              <a:t>06-05-2016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A5B103-A8EC-4FD3-AAB8-C4B85D46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bi.gov/about-us/cjis/ucr/crime-in-the-u.s/2012/crime-in-the-u.s.-2012/persons-arrested/persons-arrested" TargetMode="External"/><Relationship Id="rId2" Type="http://schemas.openxmlformats.org/officeDocument/2006/relationships/hyperlink" Target="http://catalog.data.gov/dataset/campus-safety-and-security-survey-20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maps/maps.pdf" TargetMode="External"/><Relationship Id="rId5" Type="http://schemas.openxmlformats.org/officeDocument/2006/relationships/hyperlink" Target="https://cran.r-project.org/web/packages/maptools/maptools.pdf" TargetMode="External"/><Relationship Id="rId4" Type="http://schemas.openxmlformats.org/officeDocument/2006/relationships/hyperlink" Target="https://cran.r-project.org/web/packages/RMySQL/RMySQL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Analysis and Data Mining of two large data sets using Various Visualization Techniques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54" y="4050835"/>
            <a:ext cx="10081146" cy="2431851"/>
          </a:xfrm>
        </p:spPr>
        <p:txBody>
          <a:bodyPr/>
          <a:lstStyle/>
          <a:p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Rohit Khadse(L20407353)</a:t>
            </a:r>
          </a:p>
          <a:p>
            <a:pPr marL="457200" indent="-457200" algn="l"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Saurabh Mahajan(L20398116)</a:t>
            </a:r>
          </a:p>
        </p:txBody>
      </p:sp>
    </p:spTree>
    <p:extLst>
      <p:ext uri="{BB962C8B-B14F-4D97-AF65-F5344CB8AC3E}">
        <p14:creationId xmlns:p14="http://schemas.microsoft.com/office/powerpoint/2010/main" val="28706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IN" dirty="0" smtClean="0"/>
              <a:t>Output/Inferences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463039"/>
            <a:ext cx="10726783" cy="4713923"/>
          </a:xfrm>
        </p:spPr>
        <p:txBody>
          <a:bodyPr/>
          <a:lstStyle/>
          <a:p>
            <a:r>
              <a:rPr lang="en-IN" dirty="0" smtClean="0"/>
              <a:t>Heat Map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9" y="1946366"/>
            <a:ext cx="8543107" cy="47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Output/Inferences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4085"/>
            <a:ext cx="8596668" cy="4417278"/>
          </a:xfrm>
        </p:spPr>
        <p:txBody>
          <a:bodyPr/>
          <a:lstStyle/>
          <a:p>
            <a:r>
              <a:rPr lang="en-IN" dirty="0" smtClean="0"/>
              <a:t>K-means Clustering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7334" y="2115404"/>
            <a:ext cx="5553649" cy="4061559"/>
          </a:xfrm>
          <a:prstGeom prst="rect">
            <a:avLst/>
          </a:prstGeom>
          <a:ln/>
        </p:spPr>
      </p:pic>
      <p:pic>
        <p:nvPicPr>
          <p:cNvPr id="6" name="image2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30982" y="2115405"/>
            <a:ext cx="5792696" cy="40615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272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From above visualized data diagrams , we can safely conclude that on-campus arrest rate is higher compared to non-campus arrest rate.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358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96789"/>
            <a:ext cx="10827729" cy="4967784"/>
          </a:xfrm>
        </p:spPr>
        <p:txBody>
          <a:bodyPr/>
          <a:lstStyle/>
          <a:p>
            <a:r>
              <a:rPr lang="en-IN" sz="2000" u="sng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IN" sz="2000" u="sng" dirty="0">
                <a:solidFill>
                  <a:schemeClr val="tx1"/>
                </a:solidFill>
                <a:hlinkClick r:id="rId2"/>
              </a:rPr>
              <a:t>://catalog.data.gov/dataset/campus-safety-and-security-survey-2013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u="sng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IN" sz="2000" u="sng" dirty="0">
                <a:solidFill>
                  <a:schemeClr val="tx1"/>
                </a:solidFill>
                <a:hlinkClick r:id="rId3"/>
              </a:rPr>
              <a:t>://www.fbi.gov/about-us/cjis/ucr/crime-in-the-u.s/2012/crime-in-the-u.s.-</a:t>
            </a:r>
            <a:r>
              <a:rPr lang="en-IN" sz="2000" u="sng" dirty="0" smtClean="0">
                <a:solidFill>
                  <a:schemeClr val="tx1"/>
                </a:solidFill>
                <a:hlinkClick r:id="rId3"/>
              </a:rPr>
              <a:t>2012/persons-arrested/persons-arrested</a:t>
            </a:r>
            <a:endParaRPr lang="en-IN" sz="2000" u="sng" dirty="0" smtClean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IN" sz="2000" dirty="0" smtClean="0">
                <a:solidFill>
                  <a:schemeClr val="tx1"/>
                </a:solidFill>
                <a:hlinkClick r:id="rId4"/>
              </a:rPr>
              <a:t>cran.r-project.org/web/packages/RMySQL/RMySQL.pdf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IN" dirty="0" smtClean="0">
                <a:solidFill>
                  <a:schemeClr val="tx1"/>
                </a:solidFill>
                <a:hlinkClick r:id="rId5"/>
              </a:rPr>
              <a:t>cran.r-project.org/web/packages/maptools/maptools.pdf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  <a:hlinkClick r:id="rId6"/>
              </a:rPr>
              <a:t>https://</a:t>
            </a:r>
            <a:r>
              <a:rPr lang="en-IN" dirty="0" smtClean="0">
                <a:solidFill>
                  <a:schemeClr val="tx1"/>
                </a:solidFill>
                <a:hlinkClick r:id="rId6"/>
              </a:rPr>
              <a:t>cran.r-project.org/web/packages/maps/maps.pdf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257"/>
            <a:ext cx="10515600" cy="3554852"/>
          </a:xfrm>
        </p:spPr>
        <p:txBody>
          <a:bodyPr>
            <a:normAutofit/>
          </a:bodyPr>
          <a:lstStyle/>
          <a:p>
            <a:pPr algn="ctr"/>
            <a:r>
              <a:rPr lang="en-IN" sz="8800" dirty="0" smtClean="0"/>
              <a:t>THANK YOU!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8633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Data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used the following two data sets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OnCampusArrest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24 attributes and 11064 tuples</a:t>
            </a:r>
          </a:p>
          <a:p>
            <a:pPr marL="0" indent="0">
              <a:buNone/>
            </a:pPr>
            <a:r>
              <a:rPr lang="en-IN" sz="1400" dirty="0" smtClean="0">
                <a:solidFill>
                  <a:srgbClr val="92D050"/>
                </a:solidFill>
              </a:rPr>
              <a:t>2</a:t>
            </a:r>
            <a:r>
              <a:rPr lang="en-IN" sz="1600" dirty="0" smtClean="0">
                <a:solidFill>
                  <a:srgbClr val="92D050"/>
                </a:solidFill>
              </a:rPr>
              <a:t>.  </a:t>
            </a:r>
            <a:r>
              <a:rPr lang="en-IN" dirty="0" smtClean="0"/>
              <a:t>NonCampusArrest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24 attributes and 11064 tuples</a:t>
            </a:r>
          </a:p>
          <a:p>
            <a:r>
              <a:rPr lang="en-IN" dirty="0" smtClean="0"/>
              <a:t>The data set show the tabular data of arrests that took place across various colleges all over 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7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 aim of the project was analysing the 2 data sets and interpreting the areas where the arrest rate is high.</a:t>
            </a:r>
          </a:p>
          <a:p>
            <a:r>
              <a:rPr lang="en-IN" sz="3200" dirty="0" smtClean="0"/>
              <a:t>We applied various Visualization techniques as well as K-means Clustering  to find different variations and results.</a:t>
            </a:r>
          </a:p>
          <a:p>
            <a:r>
              <a:rPr lang="en-IN" sz="3200" dirty="0" smtClean="0"/>
              <a:t>Softwares used: Rstudio, MYSQL Workbench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6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Performed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Visualization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K-means Clustering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01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726"/>
          </a:xfrm>
        </p:spPr>
        <p:txBody>
          <a:bodyPr/>
          <a:lstStyle/>
          <a:p>
            <a:r>
              <a:rPr lang="en-IN" dirty="0" smtClean="0"/>
              <a:t>Output/Inferences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2"/>
            <a:ext cx="10515600" cy="4753111"/>
          </a:xfrm>
        </p:spPr>
        <p:txBody>
          <a:bodyPr/>
          <a:lstStyle/>
          <a:p>
            <a:r>
              <a:rPr lang="en-IN" dirty="0" smtClean="0"/>
              <a:t>Scatter Plot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874"/>
            <a:ext cx="5014828" cy="3216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5" y="2259874"/>
            <a:ext cx="5014828" cy="32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726"/>
          </a:xfrm>
        </p:spPr>
        <p:txBody>
          <a:bodyPr/>
          <a:lstStyle/>
          <a:p>
            <a:r>
              <a:rPr lang="en-IN" dirty="0" smtClean="0"/>
              <a:t>Output/Inferences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2"/>
            <a:ext cx="10515600" cy="4753111"/>
          </a:xfrm>
        </p:spPr>
        <p:txBody>
          <a:bodyPr/>
          <a:lstStyle/>
          <a:p>
            <a:r>
              <a:rPr lang="en-IN" dirty="0" smtClean="0"/>
              <a:t>Histogram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4" y="2214152"/>
            <a:ext cx="5687785" cy="3962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2214152"/>
            <a:ext cx="5975231" cy="40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IN" dirty="0" smtClean="0"/>
              <a:t>Output/Inferences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4"/>
            <a:ext cx="10515600" cy="470085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Bar Graph											Stacked Bar Graph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6" y="2210711"/>
            <a:ext cx="5718321" cy="3940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210711"/>
            <a:ext cx="5700904" cy="39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852"/>
          </a:xfrm>
        </p:spPr>
        <p:txBody>
          <a:bodyPr/>
          <a:lstStyle/>
          <a:p>
            <a:r>
              <a:rPr lang="en-IN" dirty="0" smtClean="0"/>
              <a:t>Output/Inferences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319349"/>
            <a:ext cx="10413274" cy="4857614"/>
          </a:xfrm>
        </p:spPr>
        <p:txBody>
          <a:bodyPr/>
          <a:lstStyle/>
          <a:p>
            <a:r>
              <a:rPr lang="en-IN" dirty="0" smtClean="0"/>
              <a:t>Pie Chart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18" y="1967288"/>
            <a:ext cx="6824254" cy="43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IN" dirty="0" smtClean="0"/>
              <a:t>Output/Inferences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293223"/>
            <a:ext cx="10661469" cy="4883740"/>
          </a:xfrm>
        </p:spPr>
        <p:txBody>
          <a:bodyPr/>
          <a:lstStyle/>
          <a:p>
            <a:r>
              <a:rPr lang="en-IN" dirty="0" smtClean="0"/>
              <a:t>Heat Map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5" y="1724297"/>
            <a:ext cx="5615940" cy="427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71" y="1724297"/>
            <a:ext cx="5774871" cy="42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149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Analysis and Data Mining of two large data sets using Various Visualization Techniques</vt:lpstr>
      <vt:lpstr>Introduction to Data Sets</vt:lpstr>
      <vt:lpstr>Proposal</vt:lpstr>
      <vt:lpstr>Tasks Performed</vt:lpstr>
      <vt:lpstr>Output/Inferences</vt:lpstr>
      <vt:lpstr>Output/Inferences</vt:lpstr>
      <vt:lpstr>Output/Inferences</vt:lpstr>
      <vt:lpstr>Output/Inferences</vt:lpstr>
      <vt:lpstr>Output/Inferences</vt:lpstr>
      <vt:lpstr>Output/Inferences</vt:lpstr>
      <vt:lpstr>Output/Inferences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Data Mining two large data sets using Various Visualization Techniques</dc:title>
  <dc:creator>Saurabh Mahajan</dc:creator>
  <cp:lastModifiedBy>ismail - [2010]</cp:lastModifiedBy>
  <cp:revision>10</cp:revision>
  <dcterms:created xsi:type="dcterms:W3CDTF">2016-05-05T21:12:36Z</dcterms:created>
  <dcterms:modified xsi:type="dcterms:W3CDTF">2016-05-06T08:35:23Z</dcterms:modified>
</cp:coreProperties>
</file>