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8"/>
  </p:notesMasterIdLst>
  <p:handoutMasterIdLst>
    <p:handoutMasterId r:id="rId29"/>
  </p:handoutMasterIdLst>
  <p:sldIdLst>
    <p:sldId id="330" r:id="rId5"/>
    <p:sldId id="333" r:id="rId6"/>
    <p:sldId id="334" r:id="rId7"/>
    <p:sldId id="335" r:id="rId8"/>
    <p:sldId id="336" r:id="rId9"/>
    <p:sldId id="337" r:id="rId10"/>
    <p:sldId id="338" r:id="rId11"/>
    <p:sldId id="339" r:id="rId12"/>
    <p:sldId id="340" r:id="rId13"/>
    <p:sldId id="341"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7E6E5"/>
    <a:srgbClr val="680000"/>
    <a:srgbClr val="ED9029"/>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A2472D-AA09-4C32-BEA6-0339F136983F}" v="96" dt="2024-04-04T20:43:53.136"/>
  </p1510:revLst>
</p1510:revInfo>
</file>

<file path=ppt/tableStyles.xml><?xml version="1.0" encoding="utf-8"?>
<a:tblStyleLst xmlns:a="http://schemas.openxmlformats.org/drawingml/2006/main" def="{D7AC3CCA-C797-4891-BE02-D94E43425B78}">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96409" autoAdjust="0"/>
  </p:normalViewPr>
  <p:slideViewPr>
    <p:cSldViewPr snapToGrid="0">
      <p:cViewPr varScale="1">
        <p:scale>
          <a:sx n="70" d="100"/>
          <a:sy n="70" d="100"/>
        </p:scale>
        <p:origin x="-744" y="-108"/>
      </p:cViewPr>
      <p:guideLst>
        <p:guide orient="horz" pos="2160"/>
        <p:guide pos="3840"/>
      </p:guideLst>
    </p:cSldViewPr>
  </p:slideViewPr>
  <p:outlineViewPr>
    <p:cViewPr>
      <p:scale>
        <a:sx n="33" d="100"/>
        <a:sy n="33" d="100"/>
      </p:scale>
      <p:origin x="0" y="-15072"/>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3120" y="72"/>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itha kolloju" userId="35ddeaaca63e9ef2" providerId="LiveId" clId="{91A2472D-AA09-4C32-BEA6-0339F136983F}"/>
    <pc:docChg chg="undo custSel addSld delSld modSld sldOrd">
      <pc:chgData name="pranitha kolloju" userId="35ddeaaca63e9ef2" providerId="LiveId" clId="{91A2472D-AA09-4C32-BEA6-0339F136983F}" dt="2024-04-04T21:00:56.877" v="2546" actId="478"/>
      <pc:docMkLst>
        <pc:docMk/>
      </pc:docMkLst>
      <pc:sldChg chg="addSp delSp modSp mod">
        <pc:chgData name="pranitha kolloju" userId="35ddeaaca63e9ef2" providerId="LiveId" clId="{91A2472D-AA09-4C32-BEA6-0339F136983F}" dt="2024-04-04T13:02:52.340" v="15" actId="931"/>
        <pc:sldMkLst>
          <pc:docMk/>
          <pc:sldMk cId="374372795" sldId="330"/>
        </pc:sldMkLst>
        <pc:spChg chg="add del mod">
          <ac:chgData name="pranitha kolloju" userId="35ddeaaca63e9ef2" providerId="LiveId" clId="{91A2472D-AA09-4C32-BEA6-0339F136983F}" dt="2024-04-04T13:02:52.340" v="15" actId="931"/>
          <ac:spMkLst>
            <pc:docMk/>
            <pc:sldMk cId="374372795" sldId="330"/>
            <ac:spMk id="4" creationId="{3484BC34-0840-5008-AAA7-205992E2B9A8}"/>
          </ac:spMkLst>
        </pc:spChg>
        <pc:picChg chg="add mod">
          <ac:chgData name="pranitha kolloju" userId="35ddeaaca63e9ef2" providerId="LiveId" clId="{91A2472D-AA09-4C32-BEA6-0339F136983F}" dt="2024-04-04T13:02:52.340" v="15" actId="931"/>
          <ac:picMkLst>
            <pc:docMk/>
            <pc:sldMk cId="374372795" sldId="330"/>
            <ac:picMk id="6" creationId="{C49CD708-E03D-80D9-C73B-3AA36EAAAB67}"/>
          </ac:picMkLst>
        </pc:picChg>
        <pc:picChg chg="del">
          <ac:chgData name="pranitha kolloju" userId="35ddeaaca63e9ef2" providerId="LiveId" clId="{91A2472D-AA09-4C32-BEA6-0339F136983F}" dt="2024-04-04T13:02:48.806" v="14" actId="478"/>
          <ac:picMkLst>
            <pc:docMk/>
            <pc:sldMk cId="374372795" sldId="330"/>
            <ac:picMk id="14" creationId="{A183DF06-7611-3C42-97AA-AC3FC72B8E38}"/>
          </ac:picMkLst>
        </pc:picChg>
      </pc:sldChg>
      <pc:sldChg chg="addSp delSp modSp del mod">
        <pc:chgData name="pranitha kolloju" userId="35ddeaaca63e9ef2" providerId="LiveId" clId="{91A2472D-AA09-4C32-BEA6-0339F136983F}" dt="2024-04-04T20:42:29.590" v="2434" actId="2696"/>
        <pc:sldMkLst>
          <pc:docMk/>
          <pc:sldMk cId="787264064" sldId="331"/>
        </pc:sldMkLst>
        <pc:spChg chg="mod">
          <ac:chgData name="pranitha kolloju" userId="35ddeaaca63e9ef2" providerId="LiveId" clId="{91A2472D-AA09-4C32-BEA6-0339F136983F}" dt="2024-04-04T13:06:33.926" v="32" actId="207"/>
          <ac:spMkLst>
            <pc:docMk/>
            <pc:sldMk cId="787264064" sldId="331"/>
            <ac:spMk id="2" creationId="{65E4DBA2-A9D8-19E5-FE2B-04C726CAB32F}"/>
          </ac:spMkLst>
        </pc:spChg>
        <pc:spChg chg="add del mod">
          <ac:chgData name="pranitha kolloju" userId="35ddeaaca63e9ef2" providerId="LiveId" clId="{91A2472D-AA09-4C32-BEA6-0339F136983F}" dt="2024-04-04T13:03:07.569" v="17" actId="931"/>
          <ac:spMkLst>
            <pc:docMk/>
            <pc:sldMk cId="787264064" sldId="331"/>
            <ac:spMk id="5" creationId="{D2E496D9-ADE8-B9F9-1408-D2A058614730}"/>
          </ac:spMkLst>
        </pc:spChg>
        <pc:picChg chg="del">
          <ac:chgData name="pranitha kolloju" userId="35ddeaaca63e9ef2" providerId="LiveId" clId="{91A2472D-AA09-4C32-BEA6-0339F136983F}" dt="2024-04-04T13:03:02.297" v="16" actId="478"/>
          <ac:picMkLst>
            <pc:docMk/>
            <pc:sldMk cId="787264064" sldId="331"/>
            <ac:picMk id="6" creationId="{6AECD90F-5A80-360F-EBFB-0BC99A984D84}"/>
          </ac:picMkLst>
        </pc:picChg>
        <pc:picChg chg="add mod">
          <ac:chgData name="pranitha kolloju" userId="35ddeaaca63e9ef2" providerId="LiveId" clId="{91A2472D-AA09-4C32-BEA6-0339F136983F}" dt="2024-04-04T14:50:19.651" v="755" actId="14100"/>
          <ac:picMkLst>
            <pc:docMk/>
            <pc:sldMk cId="787264064" sldId="331"/>
            <ac:picMk id="13" creationId="{0F94CD76-DFDF-F38D-2032-2A7B8E0D4353}"/>
          </ac:picMkLst>
        </pc:picChg>
      </pc:sldChg>
      <pc:sldChg chg="addSp delSp modSp mod">
        <pc:chgData name="pranitha kolloju" userId="35ddeaaca63e9ef2" providerId="LiveId" clId="{91A2472D-AA09-4C32-BEA6-0339F136983F}" dt="2024-04-04T20:42:12.135" v="2433" actId="20577"/>
        <pc:sldMkLst>
          <pc:docMk/>
          <pc:sldMk cId="1230509468" sldId="332"/>
        </pc:sldMkLst>
        <pc:spChg chg="add del mod">
          <ac:chgData name="pranitha kolloju" userId="35ddeaaca63e9ef2" providerId="LiveId" clId="{91A2472D-AA09-4C32-BEA6-0339F136983F}" dt="2024-04-04T13:02:44.498" v="13" actId="931"/>
          <ac:spMkLst>
            <pc:docMk/>
            <pc:sldMk cId="1230509468" sldId="332"/>
            <ac:spMk id="3" creationId="{5148A2BB-5939-9AB7-7C44-1CAAEC63FE5B}"/>
          </ac:spMkLst>
        </pc:spChg>
        <pc:spChg chg="mod">
          <ac:chgData name="pranitha kolloju" userId="35ddeaaca63e9ef2" providerId="LiveId" clId="{91A2472D-AA09-4C32-BEA6-0339F136983F}" dt="2024-04-04T20:42:12.135" v="2433" actId="20577"/>
          <ac:spMkLst>
            <pc:docMk/>
            <pc:sldMk cId="1230509468" sldId="332"/>
            <ac:spMk id="4" creationId="{37B2694C-3048-BC5B-C6FA-B17EDAEE011D}"/>
          </ac:spMkLst>
        </pc:spChg>
        <pc:spChg chg="add del mod">
          <ac:chgData name="pranitha kolloju" userId="35ddeaaca63e9ef2" providerId="LiveId" clId="{91A2472D-AA09-4C32-BEA6-0339F136983F}" dt="2024-04-04T13:03:20.729" v="19" actId="478"/>
          <ac:spMkLst>
            <pc:docMk/>
            <pc:sldMk cId="1230509468" sldId="332"/>
            <ac:spMk id="9" creationId="{FB4CC52C-1FF4-2DA7-636E-283F6E68F444}"/>
          </ac:spMkLst>
        </pc:spChg>
        <pc:spChg chg="add del mod">
          <ac:chgData name="pranitha kolloju" userId="35ddeaaca63e9ef2" providerId="LiveId" clId="{91A2472D-AA09-4C32-BEA6-0339F136983F}" dt="2024-04-04T14:51:10.725" v="760" actId="478"/>
          <ac:spMkLst>
            <pc:docMk/>
            <pc:sldMk cId="1230509468" sldId="332"/>
            <ac:spMk id="11" creationId="{FFA75392-A49C-09A6-02E9-947C85D1F279}"/>
          </ac:spMkLst>
        </pc:spChg>
        <pc:picChg chg="add del mod">
          <ac:chgData name="pranitha kolloju" userId="35ddeaaca63e9ef2" providerId="LiveId" clId="{91A2472D-AA09-4C32-BEA6-0339F136983F}" dt="2024-04-04T14:51:07.367" v="759" actId="478"/>
          <ac:picMkLst>
            <pc:docMk/>
            <pc:sldMk cId="1230509468" sldId="332"/>
            <ac:picMk id="7" creationId="{7B85F6B1-475C-66E5-7464-BEC6B7EF7286}"/>
          </ac:picMkLst>
        </pc:picChg>
        <pc:picChg chg="del">
          <ac:chgData name="pranitha kolloju" userId="35ddeaaca63e9ef2" providerId="LiveId" clId="{91A2472D-AA09-4C32-BEA6-0339F136983F}" dt="2024-04-04T13:03:16.316" v="18" actId="478"/>
          <ac:picMkLst>
            <pc:docMk/>
            <pc:sldMk cId="1230509468" sldId="332"/>
            <ac:picMk id="14" creationId="{D646223A-19D5-631B-406C-9DE95372C2AC}"/>
          </ac:picMkLst>
        </pc:picChg>
        <pc:picChg chg="del">
          <ac:chgData name="pranitha kolloju" userId="35ddeaaca63e9ef2" providerId="LiveId" clId="{91A2472D-AA09-4C32-BEA6-0339F136983F}" dt="2024-04-04T13:02:35.005" v="12" actId="478"/>
          <ac:picMkLst>
            <pc:docMk/>
            <pc:sldMk cId="1230509468" sldId="332"/>
            <ac:picMk id="36" creationId="{3D608FD5-86FF-AF9B-7164-983AACE2B829}"/>
          </ac:picMkLst>
        </pc:picChg>
      </pc:sldChg>
      <pc:sldChg chg="addSp delSp modSp mod">
        <pc:chgData name="pranitha kolloju" userId="35ddeaaca63e9ef2" providerId="LiveId" clId="{91A2472D-AA09-4C32-BEA6-0339F136983F}" dt="2024-04-04T20:47:58.614" v="2513" actId="1076"/>
        <pc:sldMkLst>
          <pc:docMk/>
          <pc:sldMk cId="693013308" sldId="333"/>
        </pc:sldMkLst>
        <pc:spChg chg="add del mod">
          <ac:chgData name="pranitha kolloju" userId="35ddeaaca63e9ef2" providerId="LiveId" clId="{91A2472D-AA09-4C32-BEA6-0339F136983F}" dt="2024-04-04T13:02:24.753" v="11" actId="931"/>
          <ac:spMkLst>
            <pc:docMk/>
            <pc:sldMk cId="693013308" sldId="333"/>
            <ac:spMk id="3" creationId="{3ED2AA1A-9CEF-B6F1-5CBA-2A3DE9135FE2}"/>
          </ac:spMkLst>
        </pc:spChg>
        <pc:spChg chg="mod">
          <ac:chgData name="pranitha kolloju" userId="35ddeaaca63e9ef2" providerId="LiveId" clId="{91A2472D-AA09-4C32-BEA6-0339F136983F}" dt="2024-04-04T13:05:36.739" v="26" actId="207"/>
          <ac:spMkLst>
            <pc:docMk/>
            <pc:sldMk cId="693013308" sldId="333"/>
            <ac:spMk id="4" creationId="{407920DB-E6DE-FF87-EFCA-098721BCAAB6}"/>
          </ac:spMkLst>
        </pc:spChg>
        <pc:spChg chg="add del mod">
          <ac:chgData name="pranitha kolloju" userId="35ddeaaca63e9ef2" providerId="LiveId" clId="{91A2472D-AA09-4C32-BEA6-0339F136983F}" dt="2024-04-04T20:43:43.721" v="2451" actId="478"/>
          <ac:spMkLst>
            <pc:docMk/>
            <pc:sldMk cId="693013308" sldId="333"/>
            <ac:spMk id="8" creationId="{1DC3CD67-3E0D-767B-6571-5E430E9B2B53}"/>
          </ac:spMkLst>
        </pc:spChg>
        <pc:spChg chg="add mod">
          <ac:chgData name="pranitha kolloju" userId="35ddeaaca63e9ef2" providerId="LiveId" clId="{91A2472D-AA09-4C32-BEA6-0339F136983F}" dt="2024-04-04T20:47:58.614" v="2513" actId="1076"/>
          <ac:spMkLst>
            <pc:docMk/>
            <pc:sldMk cId="693013308" sldId="333"/>
            <ac:spMk id="9" creationId="{E46F1919-2E34-093B-B051-43392744ED7A}"/>
          </ac:spMkLst>
        </pc:spChg>
        <pc:spChg chg="del mod">
          <ac:chgData name="pranitha kolloju" userId="35ddeaaca63e9ef2" providerId="LiveId" clId="{91A2472D-AA09-4C32-BEA6-0339F136983F}" dt="2024-04-04T20:43:41.567" v="2450" actId="478"/>
          <ac:spMkLst>
            <pc:docMk/>
            <pc:sldMk cId="693013308" sldId="333"/>
            <ac:spMk id="10" creationId="{852C3F4B-F073-0CAF-30BD-2282A4FFC523}"/>
          </ac:spMkLst>
        </pc:spChg>
        <pc:spChg chg="add del mod">
          <ac:chgData name="pranitha kolloju" userId="35ddeaaca63e9ef2" providerId="LiveId" clId="{91A2472D-AA09-4C32-BEA6-0339F136983F}" dt="2024-04-04T20:47:33.766" v="2511" actId="478"/>
          <ac:spMkLst>
            <pc:docMk/>
            <pc:sldMk cId="693013308" sldId="333"/>
            <ac:spMk id="12" creationId="{86E3A275-A9A8-FB39-1D4A-9AC2BEF8CAF5}"/>
          </ac:spMkLst>
        </pc:spChg>
        <pc:picChg chg="add del mod">
          <ac:chgData name="pranitha kolloju" userId="35ddeaaca63e9ef2" providerId="LiveId" clId="{91A2472D-AA09-4C32-BEA6-0339F136983F}" dt="2024-04-04T20:47:30.928" v="2510" actId="478"/>
          <ac:picMkLst>
            <pc:docMk/>
            <pc:sldMk cId="693013308" sldId="333"/>
            <ac:picMk id="6" creationId="{2E907AA7-DDF8-C376-9618-5D697DB5CD67}"/>
          </ac:picMkLst>
        </pc:picChg>
        <pc:picChg chg="del">
          <ac:chgData name="pranitha kolloju" userId="35ddeaaca63e9ef2" providerId="LiveId" clId="{91A2472D-AA09-4C32-BEA6-0339F136983F}" dt="2024-04-04T13:02:20.725" v="10" actId="478"/>
          <ac:picMkLst>
            <pc:docMk/>
            <pc:sldMk cId="693013308" sldId="333"/>
            <ac:picMk id="24" creationId="{F2690A47-67BD-A546-2B32-DEE0774181B0}"/>
          </ac:picMkLst>
        </pc:picChg>
      </pc:sldChg>
      <pc:sldChg chg="addSp delSp modSp mod">
        <pc:chgData name="pranitha kolloju" userId="35ddeaaca63e9ef2" providerId="LiveId" clId="{91A2472D-AA09-4C32-BEA6-0339F136983F}" dt="2024-04-04T20:48:18.287" v="2517" actId="478"/>
        <pc:sldMkLst>
          <pc:docMk/>
          <pc:sldMk cId="2165615611" sldId="334"/>
        </pc:sldMkLst>
        <pc:spChg chg="mod">
          <ac:chgData name="pranitha kolloju" userId="35ddeaaca63e9ef2" providerId="LiveId" clId="{91A2472D-AA09-4C32-BEA6-0339F136983F}" dt="2024-04-04T13:06:56.526" v="33" actId="207"/>
          <ac:spMkLst>
            <pc:docMk/>
            <pc:sldMk cId="2165615611" sldId="334"/>
            <ac:spMk id="4" creationId="{5A9A096E-19D4-BD56-CEC7-F7E3C99E5962}"/>
          </ac:spMkLst>
        </pc:spChg>
        <pc:spChg chg="add del mod">
          <ac:chgData name="pranitha kolloju" userId="35ddeaaca63e9ef2" providerId="LiveId" clId="{91A2472D-AA09-4C32-BEA6-0339F136983F}" dt="2024-04-04T13:02:15.426" v="9" actId="931"/>
          <ac:spMkLst>
            <pc:docMk/>
            <pc:sldMk cId="2165615611" sldId="334"/>
            <ac:spMk id="13" creationId="{AE230CFD-8DAD-9496-0E0D-CCCD4768093F}"/>
          </ac:spMkLst>
        </pc:spChg>
        <pc:spChg chg="add del mod">
          <ac:chgData name="pranitha kolloju" userId="35ddeaaca63e9ef2" providerId="LiveId" clId="{91A2472D-AA09-4C32-BEA6-0339F136983F}" dt="2024-04-04T20:48:14.096" v="2515" actId="478"/>
          <ac:spMkLst>
            <pc:docMk/>
            <pc:sldMk cId="2165615611" sldId="334"/>
            <ac:spMk id="22" creationId="{26A7B6A0-B47D-3BA0-796B-C59BBA4D6B5B}"/>
          </ac:spMkLst>
        </pc:spChg>
        <pc:spChg chg="add del mod">
          <ac:chgData name="pranitha kolloju" userId="35ddeaaca63e9ef2" providerId="LiveId" clId="{91A2472D-AA09-4C32-BEA6-0339F136983F}" dt="2024-04-04T20:48:18.287" v="2517" actId="478"/>
          <ac:spMkLst>
            <pc:docMk/>
            <pc:sldMk cId="2165615611" sldId="334"/>
            <ac:spMk id="24" creationId="{CD5E31AF-AB1A-E8ED-986B-411A1A302918}"/>
          </ac:spMkLst>
        </pc:spChg>
        <pc:picChg chg="add del mod">
          <ac:chgData name="pranitha kolloju" userId="35ddeaaca63e9ef2" providerId="LiveId" clId="{91A2472D-AA09-4C32-BEA6-0339F136983F}" dt="2024-04-04T20:48:16.685" v="2516" actId="478"/>
          <ac:picMkLst>
            <pc:docMk/>
            <pc:sldMk cId="2165615611" sldId="334"/>
            <ac:picMk id="20" creationId="{2BECDD2A-4EEE-E5BF-8A82-204CDFD454F8}"/>
          </ac:picMkLst>
        </pc:picChg>
        <pc:picChg chg="del">
          <ac:chgData name="pranitha kolloju" userId="35ddeaaca63e9ef2" providerId="LiveId" clId="{91A2472D-AA09-4C32-BEA6-0339F136983F}" dt="2024-04-04T13:02:11.278" v="8" actId="478"/>
          <ac:picMkLst>
            <pc:docMk/>
            <pc:sldMk cId="2165615611" sldId="334"/>
            <ac:picMk id="25" creationId="{0E657AC0-906B-4F3B-AFF5-7C8D21C18CEC}"/>
          </ac:picMkLst>
        </pc:picChg>
        <pc:cxnChg chg="del">
          <ac:chgData name="pranitha kolloju" userId="35ddeaaca63e9ef2" providerId="LiveId" clId="{91A2472D-AA09-4C32-BEA6-0339F136983F}" dt="2024-04-04T13:04:07.011" v="20" actId="478"/>
          <ac:cxnSpMkLst>
            <pc:docMk/>
            <pc:sldMk cId="2165615611" sldId="334"/>
            <ac:cxnSpMk id="9" creationId="{5F8C5CEA-DC85-82C1-91ED-9ACE3BBB2409}"/>
          </ac:cxnSpMkLst>
        </pc:cxnChg>
        <pc:cxnChg chg="del">
          <ac:chgData name="pranitha kolloju" userId="35ddeaaca63e9ef2" providerId="LiveId" clId="{91A2472D-AA09-4C32-BEA6-0339F136983F}" dt="2024-04-04T13:04:11.925" v="21" actId="478"/>
          <ac:cxnSpMkLst>
            <pc:docMk/>
            <pc:sldMk cId="2165615611" sldId="334"/>
            <ac:cxnSpMk id="11" creationId="{BD5BF9A0-3ED6-A6A8-EA55-2F326C7F9BFA}"/>
          </ac:cxnSpMkLst>
        </pc:cxnChg>
      </pc:sldChg>
      <pc:sldChg chg="addSp delSp modSp mod">
        <pc:chgData name="pranitha kolloju" userId="35ddeaaca63e9ef2" providerId="LiveId" clId="{91A2472D-AA09-4C32-BEA6-0339F136983F}" dt="2024-04-04T20:48:43.491" v="2521" actId="478"/>
        <pc:sldMkLst>
          <pc:docMk/>
          <pc:sldMk cId="979511501" sldId="335"/>
        </pc:sldMkLst>
        <pc:spChg chg="mod">
          <ac:chgData name="pranitha kolloju" userId="35ddeaaca63e9ef2" providerId="LiveId" clId="{91A2472D-AA09-4C32-BEA6-0339F136983F}" dt="2024-04-04T14:03:48.256" v="507" actId="14100"/>
          <ac:spMkLst>
            <pc:docMk/>
            <pc:sldMk cId="979511501" sldId="335"/>
            <ac:spMk id="2" creationId="{0709F2C7-5BDA-6860-7552-A5178F138216}"/>
          </ac:spMkLst>
        </pc:spChg>
        <pc:spChg chg="mod">
          <ac:chgData name="pranitha kolloju" userId="35ddeaaca63e9ef2" providerId="LiveId" clId="{91A2472D-AA09-4C32-BEA6-0339F136983F}" dt="2024-04-04T19:19:42.589" v="2375" actId="1076"/>
          <ac:spMkLst>
            <pc:docMk/>
            <pc:sldMk cId="979511501" sldId="335"/>
            <ac:spMk id="3" creationId="{714A8D29-462F-75E2-961C-379D8CE89D57}"/>
          </ac:spMkLst>
        </pc:spChg>
        <pc:spChg chg="mod">
          <ac:chgData name="pranitha kolloju" userId="35ddeaaca63e9ef2" providerId="LiveId" clId="{91A2472D-AA09-4C32-BEA6-0339F136983F}" dt="2024-04-04T19:21:41.487" v="2385" actId="207"/>
          <ac:spMkLst>
            <pc:docMk/>
            <pc:sldMk cId="979511501" sldId="335"/>
            <ac:spMk id="4" creationId="{14DB01B2-FE52-AB3A-1EE7-97F7CD529D08}"/>
          </ac:spMkLst>
        </pc:spChg>
        <pc:spChg chg="mod">
          <ac:chgData name="pranitha kolloju" userId="35ddeaaca63e9ef2" providerId="LiveId" clId="{91A2472D-AA09-4C32-BEA6-0339F136983F}" dt="2024-04-04T19:22:25.405" v="2389" actId="14100"/>
          <ac:spMkLst>
            <pc:docMk/>
            <pc:sldMk cId="979511501" sldId="335"/>
            <ac:spMk id="5" creationId="{CB322FC7-34D3-5686-A22A-BF441F441119}"/>
          </ac:spMkLst>
        </pc:spChg>
        <pc:spChg chg="mod">
          <ac:chgData name="pranitha kolloju" userId="35ddeaaca63e9ef2" providerId="LiveId" clId="{91A2472D-AA09-4C32-BEA6-0339F136983F}" dt="2024-04-04T19:18:55.426" v="2369" actId="1076"/>
          <ac:spMkLst>
            <pc:docMk/>
            <pc:sldMk cId="979511501" sldId="335"/>
            <ac:spMk id="6" creationId="{B94093AF-3ECE-7CD8-67D1-2E19CD518D9B}"/>
          </ac:spMkLst>
        </pc:spChg>
        <pc:spChg chg="mod">
          <ac:chgData name="pranitha kolloju" userId="35ddeaaca63e9ef2" providerId="LiveId" clId="{91A2472D-AA09-4C32-BEA6-0339F136983F}" dt="2024-04-04T19:24:47.452" v="2407" actId="14100"/>
          <ac:spMkLst>
            <pc:docMk/>
            <pc:sldMk cId="979511501" sldId="335"/>
            <ac:spMk id="9" creationId="{0EB4DAD4-EAB6-E900-9F0E-B156779BAD9A}"/>
          </ac:spMkLst>
        </pc:spChg>
        <pc:spChg chg="mod">
          <ac:chgData name="pranitha kolloju" userId="35ddeaaca63e9ef2" providerId="LiveId" clId="{91A2472D-AA09-4C32-BEA6-0339F136983F}" dt="2024-04-04T19:24:54.977" v="2408" actId="14100"/>
          <ac:spMkLst>
            <pc:docMk/>
            <pc:sldMk cId="979511501" sldId="335"/>
            <ac:spMk id="10" creationId="{C135346C-2386-BC94-2053-1773E2A69948}"/>
          </ac:spMkLst>
        </pc:spChg>
        <pc:spChg chg="mod">
          <ac:chgData name="pranitha kolloju" userId="35ddeaaca63e9ef2" providerId="LiveId" clId="{91A2472D-AA09-4C32-BEA6-0339F136983F}" dt="2024-04-04T19:24:15.914" v="2403" actId="1076"/>
          <ac:spMkLst>
            <pc:docMk/>
            <pc:sldMk cId="979511501" sldId="335"/>
            <ac:spMk id="14" creationId="{AC21C9D0-BCEE-6BDB-BA64-90B208F14B6D}"/>
          </ac:spMkLst>
        </pc:spChg>
        <pc:spChg chg="add del mod">
          <ac:chgData name="pranitha kolloju" userId="35ddeaaca63e9ef2" providerId="LiveId" clId="{91A2472D-AA09-4C32-BEA6-0339F136983F}" dt="2024-04-04T13:02:06.448" v="7" actId="931"/>
          <ac:spMkLst>
            <pc:docMk/>
            <pc:sldMk cId="979511501" sldId="335"/>
            <ac:spMk id="20" creationId="{69BC86BB-39C4-1A77-0C40-FA733F37C7DB}"/>
          </ac:spMkLst>
        </pc:spChg>
        <pc:spChg chg="add mod ord">
          <ac:chgData name="pranitha kolloju" userId="35ddeaaca63e9ef2" providerId="LiveId" clId="{91A2472D-AA09-4C32-BEA6-0339F136983F}" dt="2024-04-04T19:20:47.232" v="2382" actId="1582"/>
          <ac:spMkLst>
            <pc:docMk/>
            <pc:sldMk cId="979511501" sldId="335"/>
            <ac:spMk id="23" creationId="{BA7D635F-77CA-BCE1-116D-D2BDF9217733}"/>
          </ac:spMkLst>
        </pc:spChg>
        <pc:spChg chg="add del mod">
          <ac:chgData name="pranitha kolloju" userId="35ddeaaca63e9ef2" providerId="LiveId" clId="{91A2472D-AA09-4C32-BEA6-0339F136983F}" dt="2024-04-04T14:53:35.948" v="773" actId="478"/>
          <ac:spMkLst>
            <pc:docMk/>
            <pc:sldMk cId="979511501" sldId="335"/>
            <ac:spMk id="25" creationId="{9CD5B138-3B66-6275-AC90-0EC72252174B}"/>
          </ac:spMkLst>
        </pc:spChg>
        <pc:spChg chg="add del mod">
          <ac:chgData name="pranitha kolloju" userId="35ddeaaca63e9ef2" providerId="LiveId" clId="{91A2472D-AA09-4C32-BEA6-0339F136983F}" dt="2024-04-04T20:48:43.491" v="2521" actId="478"/>
          <ac:spMkLst>
            <pc:docMk/>
            <pc:sldMk cId="979511501" sldId="335"/>
            <ac:spMk id="27" creationId="{7E9B4573-7ADA-7A8D-760F-65462B6610B0}"/>
          </ac:spMkLst>
        </pc:spChg>
        <pc:grpChg chg="mod">
          <ac:chgData name="pranitha kolloju" userId="35ddeaaca63e9ef2" providerId="LiveId" clId="{91A2472D-AA09-4C32-BEA6-0339F136983F}" dt="2024-04-04T19:23:43.222" v="2399" actId="688"/>
          <ac:grpSpMkLst>
            <pc:docMk/>
            <pc:sldMk cId="979511501" sldId="335"/>
            <ac:grpSpMk id="7" creationId="{B4CEF674-74B5-CA18-F2B3-8E4F97B2A06C}"/>
          </ac:grpSpMkLst>
        </pc:grpChg>
        <pc:grpChg chg="mod">
          <ac:chgData name="pranitha kolloju" userId="35ddeaaca63e9ef2" providerId="LiveId" clId="{91A2472D-AA09-4C32-BEA6-0339F136983F}" dt="2024-04-04T19:24:37.960" v="2406" actId="1076"/>
          <ac:grpSpMkLst>
            <pc:docMk/>
            <pc:sldMk cId="979511501" sldId="335"/>
            <ac:grpSpMk id="11" creationId="{6830EA5D-7440-3A40-DB7F-68ABD6B4B6B0}"/>
          </ac:grpSpMkLst>
        </pc:grpChg>
        <pc:picChg chg="del">
          <ac:chgData name="pranitha kolloju" userId="35ddeaaca63e9ef2" providerId="LiveId" clId="{91A2472D-AA09-4C32-BEA6-0339F136983F}" dt="2024-04-04T13:02:01.931" v="6" actId="478"/>
          <ac:picMkLst>
            <pc:docMk/>
            <pc:sldMk cId="979511501" sldId="335"/>
            <ac:picMk id="13" creationId="{F380C51E-2FD9-7A8A-A7F6-97395CDFAEB9}"/>
          </ac:picMkLst>
        </pc:picChg>
        <pc:picChg chg="add del mod">
          <ac:chgData name="pranitha kolloju" userId="35ddeaaca63e9ef2" providerId="LiveId" clId="{91A2472D-AA09-4C32-BEA6-0339F136983F}" dt="2024-04-04T20:48:41.738" v="2520" actId="478"/>
          <ac:picMkLst>
            <pc:docMk/>
            <pc:sldMk cId="979511501" sldId="335"/>
            <ac:picMk id="22" creationId="{C8A43B6E-BBE0-1FC6-C94A-2FCE80D6BD9E}"/>
          </ac:picMkLst>
        </pc:picChg>
      </pc:sldChg>
      <pc:sldChg chg="addSp delSp modSp mod">
        <pc:chgData name="pranitha kolloju" userId="35ddeaaca63e9ef2" providerId="LiveId" clId="{91A2472D-AA09-4C32-BEA6-0339F136983F}" dt="2024-04-04T20:48:31.040" v="2519" actId="478"/>
        <pc:sldMkLst>
          <pc:docMk/>
          <pc:sldMk cId="976224531" sldId="336"/>
        </pc:sldMkLst>
        <pc:spChg chg="mod">
          <ac:chgData name="pranitha kolloju" userId="35ddeaaca63e9ef2" providerId="LiveId" clId="{91A2472D-AA09-4C32-BEA6-0339F136983F}" dt="2024-04-04T13:15:16.346" v="62" actId="14100"/>
          <ac:spMkLst>
            <pc:docMk/>
            <pc:sldMk cId="976224531" sldId="336"/>
            <ac:spMk id="53" creationId="{E4A147DF-2705-E067-A17C-1976797F89DC}"/>
          </ac:spMkLst>
        </pc:spChg>
        <pc:spChg chg="mod">
          <ac:chgData name="pranitha kolloju" userId="35ddeaaca63e9ef2" providerId="LiveId" clId="{91A2472D-AA09-4C32-BEA6-0339F136983F}" dt="2024-04-04T13:15:54.142" v="68" actId="255"/>
          <ac:spMkLst>
            <pc:docMk/>
            <pc:sldMk cId="976224531" sldId="336"/>
            <ac:spMk id="54" creationId="{CD5817EC-3733-03C8-BE65-8CE656790D67}"/>
          </ac:spMkLst>
        </pc:spChg>
        <pc:spChg chg="mod">
          <ac:chgData name="pranitha kolloju" userId="35ddeaaca63e9ef2" providerId="LiveId" clId="{91A2472D-AA09-4C32-BEA6-0339F136983F}" dt="2024-04-04T13:14:55.893" v="60" actId="1076"/>
          <ac:spMkLst>
            <pc:docMk/>
            <pc:sldMk cId="976224531" sldId="336"/>
            <ac:spMk id="79" creationId="{672B0286-8EEF-E6F7-4E1A-3D936CA5D0F0}"/>
          </ac:spMkLst>
        </pc:spChg>
        <pc:spChg chg="mod">
          <ac:chgData name="pranitha kolloju" userId="35ddeaaca63e9ef2" providerId="LiveId" clId="{91A2472D-AA09-4C32-BEA6-0339F136983F}" dt="2024-04-04T13:14:50.739" v="59" actId="1076"/>
          <ac:spMkLst>
            <pc:docMk/>
            <pc:sldMk cId="976224531" sldId="336"/>
            <ac:spMk id="80" creationId="{D2F037F9-59CE-6AE6-EAA8-28BDA54B07FB}"/>
          </ac:spMkLst>
        </pc:spChg>
        <pc:spChg chg="mod">
          <ac:chgData name="pranitha kolloju" userId="35ddeaaca63e9ef2" providerId="LiveId" clId="{91A2472D-AA09-4C32-BEA6-0339F136983F}" dt="2024-04-04T13:14:41.045" v="58" actId="1076"/>
          <ac:spMkLst>
            <pc:docMk/>
            <pc:sldMk cId="976224531" sldId="336"/>
            <ac:spMk id="107" creationId="{2CF8DF57-9124-448F-A9F2-6A2625F680D2}"/>
          </ac:spMkLst>
        </pc:spChg>
        <pc:spChg chg="add del mod">
          <ac:chgData name="pranitha kolloju" userId="35ddeaaca63e9ef2" providerId="LiveId" clId="{91A2472D-AA09-4C32-BEA6-0339F136983F}" dt="2024-04-04T13:01:52.575" v="4" actId="931"/>
          <ac:spMkLst>
            <pc:docMk/>
            <pc:sldMk cId="976224531" sldId="336"/>
            <ac:spMk id="119" creationId="{671D17B4-782C-7244-8C04-3BA655B31426}"/>
          </ac:spMkLst>
        </pc:spChg>
        <pc:spChg chg="add del mod">
          <ac:chgData name="pranitha kolloju" userId="35ddeaaca63e9ef2" providerId="LiveId" clId="{91A2472D-AA09-4C32-BEA6-0339F136983F}" dt="2024-04-04T20:48:31.040" v="2519" actId="478"/>
          <ac:spMkLst>
            <pc:docMk/>
            <pc:sldMk cId="976224531" sldId="336"/>
            <ac:spMk id="123" creationId="{23A1F0D7-86B9-D18D-E091-C18FC06C002D}"/>
          </ac:spMkLst>
        </pc:spChg>
        <pc:picChg chg="del">
          <ac:chgData name="pranitha kolloju" userId="35ddeaaca63e9ef2" providerId="LiveId" clId="{91A2472D-AA09-4C32-BEA6-0339F136983F}" dt="2024-04-04T13:01:42.603" v="3" actId="478"/>
          <ac:picMkLst>
            <pc:docMk/>
            <pc:sldMk cId="976224531" sldId="336"/>
            <ac:picMk id="24" creationId="{270EF769-AC7A-1FC5-0724-935D74901F97}"/>
          </ac:picMkLst>
        </pc:picChg>
        <pc:picChg chg="add del mod">
          <ac:chgData name="pranitha kolloju" userId="35ddeaaca63e9ef2" providerId="LiveId" clId="{91A2472D-AA09-4C32-BEA6-0339F136983F}" dt="2024-04-04T13:01:54.935" v="5" actId="478"/>
          <ac:picMkLst>
            <pc:docMk/>
            <pc:sldMk cId="976224531" sldId="336"/>
            <ac:picMk id="117" creationId="{5F3C7052-A570-5D7B-52DB-624E1921511F}"/>
          </ac:picMkLst>
        </pc:picChg>
        <pc:picChg chg="add del mod">
          <ac:chgData name="pranitha kolloju" userId="35ddeaaca63e9ef2" providerId="LiveId" clId="{91A2472D-AA09-4C32-BEA6-0339F136983F}" dt="2024-04-04T20:48:29.261" v="2518" actId="478"/>
          <ac:picMkLst>
            <pc:docMk/>
            <pc:sldMk cId="976224531" sldId="336"/>
            <ac:picMk id="121" creationId="{53835DC2-9C19-3A44-96E2-A7C257802893}"/>
          </ac:picMkLst>
        </pc:picChg>
        <pc:cxnChg chg="mod">
          <ac:chgData name="pranitha kolloju" userId="35ddeaaca63e9ef2" providerId="LiveId" clId="{91A2472D-AA09-4C32-BEA6-0339F136983F}" dt="2024-04-04T16:25:27.916" v="1737" actId="1582"/>
          <ac:cxnSpMkLst>
            <pc:docMk/>
            <pc:sldMk cId="976224531" sldId="336"/>
            <ac:cxnSpMk id="48" creationId="{E062587D-8D8A-8D39-ACB4-EEE332B5D53D}"/>
          </ac:cxnSpMkLst>
        </pc:cxnChg>
        <pc:cxnChg chg="mod">
          <ac:chgData name="pranitha kolloju" userId="35ddeaaca63e9ef2" providerId="LiveId" clId="{91A2472D-AA09-4C32-BEA6-0339F136983F}" dt="2024-04-04T16:26:20.733" v="1741" actId="1582"/>
          <ac:cxnSpMkLst>
            <pc:docMk/>
            <pc:sldMk cId="976224531" sldId="336"/>
            <ac:cxnSpMk id="49" creationId="{958FA2C5-5D0D-8190-F461-B338494238E1}"/>
          </ac:cxnSpMkLst>
        </pc:cxnChg>
        <pc:cxnChg chg="mod">
          <ac:chgData name="pranitha kolloju" userId="35ddeaaca63e9ef2" providerId="LiveId" clId="{91A2472D-AA09-4C32-BEA6-0339F136983F}" dt="2024-04-04T16:27:57.050" v="1752" actId="1582"/>
          <ac:cxnSpMkLst>
            <pc:docMk/>
            <pc:sldMk cId="976224531" sldId="336"/>
            <ac:cxnSpMk id="50" creationId="{6E4AA905-1508-20C6-E521-F267E8975BBF}"/>
          </ac:cxnSpMkLst>
        </pc:cxnChg>
        <pc:cxnChg chg="mod">
          <ac:chgData name="pranitha kolloju" userId="35ddeaaca63e9ef2" providerId="LiveId" clId="{91A2472D-AA09-4C32-BEA6-0339F136983F}" dt="2024-04-04T16:28:05.449" v="1754" actId="1582"/>
          <ac:cxnSpMkLst>
            <pc:docMk/>
            <pc:sldMk cId="976224531" sldId="336"/>
            <ac:cxnSpMk id="51" creationId="{3831B1BF-3760-AEE4-EB76-CC55C0B43F13}"/>
          </ac:cxnSpMkLst>
        </pc:cxnChg>
        <pc:cxnChg chg="mod">
          <ac:chgData name="pranitha kolloju" userId="35ddeaaca63e9ef2" providerId="LiveId" clId="{91A2472D-AA09-4C32-BEA6-0339F136983F}" dt="2024-04-04T16:28:22.358" v="1757" actId="1582"/>
          <ac:cxnSpMkLst>
            <pc:docMk/>
            <pc:sldMk cId="976224531" sldId="336"/>
            <ac:cxnSpMk id="52" creationId="{558220CB-8E11-D72D-FFD6-BAB12F914426}"/>
          </ac:cxnSpMkLst>
        </pc:cxnChg>
        <pc:cxnChg chg="mod">
          <ac:chgData name="pranitha kolloju" userId="35ddeaaca63e9ef2" providerId="LiveId" clId="{91A2472D-AA09-4C32-BEA6-0339F136983F}" dt="2024-04-04T16:24:42.732" v="1733" actId="1582"/>
          <ac:cxnSpMkLst>
            <pc:docMk/>
            <pc:sldMk cId="976224531" sldId="336"/>
            <ac:cxnSpMk id="59" creationId="{1C307108-26E5-8F14-C07A-874EDD1E7E09}"/>
          </ac:cxnSpMkLst>
        </pc:cxnChg>
        <pc:cxnChg chg="mod">
          <ac:chgData name="pranitha kolloju" userId="35ddeaaca63e9ef2" providerId="LiveId" clId="{91A2472D-AA09-4C32-BEA6-0339F136983F}" dt="2024-04-04T16:25:06.214" v="1735" actId="1582"/>
          <ac:cxnSpMkLst>
            <pc:docMk/>
            <pc:sldMk cId="976224531" sldId="336"/>
            <ac:cxnSpMk id="60" creationId="{87306971-514A-7128-468A-8987190369BA}"/>
          </ac:cxnSpMkLst>
        </pc:cxnChg>
      </pc:sldChg>
      <pc:sldChg chg="addSp delSp modSp mod setBg modClrScheme chgLayout">
        <pc:chgData name="pranitha kolloju" userId="35ddeaaca63e9ef2" providerId="LiveId" clId="{91A2472D-AA09-4C32-BEA6-0339F136983F}" dt="2024-04-04T16:24:29.228" v="1731" actId="1582"/>
        <pc:sldMkLst>
          <pc:docMk/>
          <pc:sldMk cId="2876593424" sldId="337"/>
        </pc:sldMkLst>
        <pc:spChg chg="add del mod">
          <ac:chgData name="pranitha kolloju" userId="35ddeaaca63e9ef2" providerId="LiveId" clId="{91A2472D-AA09-4C32-BEA6-0339F136983F}" dt="2024-04-04T13:16:37.856" v="70" actId="478"/>
          <ac:spMkLst>
            <pc:docMk/>
            <pc:sldMk cId="2876593424" sldId="337"/>
            <ac:spMk id="3" creationId="{A1879E43-451F-6B26-9CB2-37CF461F117A}"/>
          </ac:spMkLst>
        </pc:spChg>
        <pc:spChg chg="del">
          <ac:chgData name="pranitha kolloju" userId="35ddeaaca63e9ef2" providerId="LiveId" clId="{91A2472D-AA09-4C32-BEA6-0339F136983F}" dt="2024-04-04T13:16:28.869" v="69" actId="478"/>
          <ac:spMkLst>
            <pc:docMk/>
            <pc:sldMk cId="2876593424" sldId="337"/>
            <ac:spMk id="4" creationId="{68ADA4ED-E2E9-EAFF-9EE5-D139BD0133D7}"/>
          </ac:spMkLst>
        </pc:spChg>
        <pc:spChg chg="add del mod">
          <ac:chgData name="pranitha kolloju" userId="35ddeaaca63e9ef2" providerId="LiveId" clId="{91A2472D-AA09-4C32-BEA6-0339F136983F}" dt="2024-04-04T13:17:31.320" v="73" actId="931"/>
          <ac:spMkLst>
            <pc:docMk/>
            <pc:sldMk cId="2876593424" sldId="337"/>
            <ac:spMk id="6" creationId="{1FAB171A-C6DC-FEA4-F320-9C32E2F16428}"/>
          </ac:spMkLst>
        </pc:spChg>
        <pc:spChg chg="del mod">
          <ac:chgData name="pranitha kolloju" userId="35ddeaaca63e9ef2" providerId="LiveId" clId="{91A2472D-AA09-4C32-BEA6-0339F136983F}" dt="2024-04-04T13:16:57.118" v="72" actId="478"/>
          <ac:spMkLst>
            <pc:docMk/>
            <pc:sldMk cId="2876593424" sldId="337"/>
            <ac:spMk id="8" creationId="{2D6EF828-2E39-755D-7277-2DC4C80A6430}"/>
          </ac:spMkLst>
        </pc:spChg>
        <pc:spChg chg="del mod">
          <ac:chgData name="pranitha kolloju" userId="35ddeaaca63e9ef2" providerId="LiveId" clId="{91A2472D-AA09-4C32-BEA6-0339F136983F}" dt="2024-04-04T13:19:12.770" v="83" actId="478"/>
          <ac:spMkLst>
            <pc:docMk/>
            <pc:sldMk cId="2876593424" sldId="337"/>
            <ac:spMk id="9" creationId="{2D09593F-1174-BA95-2DE5-F9845B103ED2}"/>
          </ac:spMkLst>
        </pc:spChg>
        <pc:spChg chg="add mod ord">
          <ac:chgData name="pranitha kolloju" userId="35ddeaaca63e9ef2" providerId="LiveId" clId="{91A2472D-AA09-4C32-BEA6-0339F136983F}" dt="2024-04-04T13:28:31.906" v="128" actId="14100"/>
          <ac:spMkLst>
            <pc:docMk/>
            <pc:sldMk cId="2876593424" sldId="337"/>
            <ac:spMk id="11" creationId="{85CC6A25-483F-3918-B5EB-6AA037DF26C8}"/>
          </ac:spMkLst>
        </pc:spChg>
        <pc:spChg chg="add mod">
          <ac:chgData name="pranitha kolloju" userId="35ddeaaca63e9ef2" providerId="LiveId" clId="{91A2472D-AA09-4C32-BEA6-0339F136983F}" dt="2024-04-04T15:28:44.897" v="1245" actId="20577"/>
          <ac:spMkLst>
            <pc:docMk/>
            <pc:sldMk cId="2876593424" sldId="337"/>
            <ac:spMk id="12" creationId="{910952ED-EDEE-E648-31B2-14DDD80C4E52}"/>
          </ac:spMkLst>
        </pc:spChg>
        <pc:spChg chg="add mod ord">
          <ac:chgData name="pranitha kolloju" userId="35ddeaaca63e9ef2" providerId="LiveId" clId="{91A2472D-AA09-4C32-BEA6-0339F136983F}" dt="2024-04-04T14:21:27.754" v="591" actId="14100"/>
          <ac:spMkLst>
            <pc:docMk/>
            <pc:sldMk cId="2876593424" sldId="337"/>
            <ac:spMk id="14" creationId="{ED876136-F9AD-99E3-F79B-1E2520011886}"/>
          </ac:spMkLst>
        </pc:spChg>
        <pc:spChg chg="add del mod ord">
          <ac:chgData name="pranitha kolloju" userId="35ddeaaca63e9ef2" providerId="LiveId" clId="{91A2472D-AA09-4C32-BEA6-0339F136983F}" dt="2024-04-04T13:24:47.939" v="104" actId="478"/>
          <ac:spMkLst>
            <pc:docMk/>
            <pc:sldMk cId="2876593424" sldId="337"/>
            <ac:spMk id="15" creationId="{F8CD8969-2D5A-BA7E-0C4D-394053BB4D50}"/>
          </ac:spMkLst>
        </pc:spChg>
        <pc:spChg chg="add del mod">
          <ac:chgData name="pranitha kolloju" userId="35ddeaaca63e9ef2" providerId="LiveId" clId="{91A2472D-AA09-4C32-BEA6-0339F136983F}" dt="2024-04-04T13:25:41.420" v="109" actId="931"/>
          <ac:spMkLst>
            <pc:docMk/>
            <pc:sldMk cId="2876593424" sldId="337"/>
            <ac:spMk id="17" creationId="{B09C57EC-A10C-CAF8-3E14-C2303BEFA39D}"/>
          </ac:spMkLst>
        </pc:spChg>
        <pc:spChg chg="add mod">
          <ac:chgData name="pranitha kolloju" userId="35ddeaaca63e9ef2" providerId="LiveId" clId="{91A2472D-AA09-4C32-BEA6-0339F136983F}" dt="2024-04-04T14:49:25.316" v="753" actId="208"/>
          <ac:spMkLst>
            <pc:docMk/>
            <pc:sldMk cId="2876593424" sldId="337"/>
            <ac:spMk id="22" creationId="{C607B920-397D-C922-349C-CD9049F09409}"/>
          </ac:spMkLst>
        </pc:spChg>
        <pc:picChg chg="add mod ord">
          <ac:chgData name="pranitha kolloju" userId="35ddeaaca63e9ef2" providerId="LiveId" clId="{91A2472D-AA09-4C32-BEA6-0339F136983F}" dt="2024-04-04T14:20:12.202" v="584" actId="1076"/>
          <ac:picMkLst>
            <pc:docMk/>
            <pc:sldMk cId="2876593424" sldId="337"/>
            <ac:picMk id="10" creationId="{4402D750-2BF2-F17B-EA7B-6322B16796C2}"/>
          </ac:picMkLst>
        </pc:picChg>
        <pc:picChg chg="del mod ord">
          <ac:chgData name="pranitha kolloju" userId="35ddeaaca63e9ef2" providerId="LiveId" clId="{91A2472D-AA09-4C32-BEA6-0339F136983F}" dt="2024-04-04T13:25:29.325" v="108" actId="478"/>
          <ac:picMkLst>
            <pc:docMk/>
            <pc:sldMk cId="2876593424" sldId="337"/>
            <ac:picMk id="19" creationId="{25BA4007-22E2-0F99-BCF6-4EB87801681E}"/>
          </ac:picMkLst>
        </pc:picChg>
        <pc:picChg chg="add mod">
          <ac:chgData name="pranitha kolloju" userId="35ddeaaca63e9ef2" providerId="LiveId" clId="{91A2472D-AA09-4C32-BEA6-0339F136983F}" dt="2024-04-04T13:25:41.420" v="109" actId="931"/>
          <ac:picMkLst>
            <pc:docMk/>
            <pc:sldMk cId="2876593424" sldId="337"/>
            <ac:picMk id="20" creationId="{0DB91AAC-E8D6-6DDD-1CED-B493613BFFEF}"/>
          </ac:picMkLst>
        </pc:picChg>
        <pc:cxnChg chg="add mod">
          <ac:chgData name="pranitha kolloju" userId="35ddeaaca63e9ef2" providerId="LiveId" clId="{91A2472D-AA09-4C32-BEA6-0339F136983F}" dt="2024-04-04T16:24:29.228" v="1731" actId="1582"/>
          <ac:cxnSpMkLst>
            <pc:docMk/>
            <pc:sldMk cId="2876593424" sldId="337"/>
            <ac:cxnSpMk id="13" creationId="{D5830AA8-E655-51E4-1680-DC31CFDCA866}"/>
          </ac:cxnSpMkLst>
        </pc:cxnChg>
      </pc:sldChg>
      <pc:sldChg chg="addSp delSp modSp mod modClrScheme chgLayout">
        <pc:chgData name="pranitha kolloju" userId="35ddeaaca63e9ef2" providerId="LiveId" clId="{91A2472D-AA09-4C32-BEA6-0339F136983F}" dt="2024-04-04T20:50:24.726" v="2523" actId="478"/>
        <pc:sldMkLst>
          <pc:docMk/>
          <pc:sldMk cId="1622932071" sldId="338"/>
        </pc:sldMkLst>
        <pc:spChg chg="add del mod">
          <ac:chgData name="pranitha kolloju" userId="35ddeaaca63e9ef2" providerId="LiveId" clId="{91A2472D-AA09-4C32-BEA6-0339F136983F}" dt="2024-04-04T13:35:24.938" v="391"/>
          <ac:spMkLst>
            <pc:docMk/>
            <pc:sldMk cId="1622932071" sldId="338"/>
            <ac:spMk id="2" creationId="{42CA870E-6C53-3189-B369-A88A7DFA7648}"/>
          </ac:spMkLst>
        </pc:spChg>
        <pc:spChg chg="del mod ord">
          <ac:chgData name="pranitha kolloju" userId="35ddeaaca63e9ef2" providerId="LiveId" clId="{91A2472D-AA09-4C32-BEA6-0339F136983F}" dt="2024-04-04T13:34:10.884" v="377" actId="700"/>
          <ac:spMkLst>
            <pc:docMk/>
            <pc:sldMk cId="1622932071" sldId="338"/>
            <ac:spMk id="3" creationId="{067CC56B-DC06-BFF3-B4FE-E905B9C29481}"/>
          </ac:spMkLst>
        </pc:spChg>
        <pc:spChg chg="mod ord">
          <ac:chgData name="pranitha kolloju" userId="35ddeaaca63e9ef2" providerId="LiveId" clId="{91A2472D-AA09-4C32-BEA6-0339F136983F}" dt="2024-04-04T16:18:57.289" v="1605" actId="207"/>
          <ac:spMkLst>
            <pc:docMk/>
            <pc:sldMk cId="1622932071" sldId="338"/>
            <ac:spMk id="4" creationId="{5A4828D8-847F-649C-0394-FFCC8D9BB1CF}"/>
          </ac:spMkLst>
        </pc:spChg>
        <pc:spChg chg="add del mod ord">
          <ac:chgData name="pranitha kolloju" userId="35ddeaaca63e9ef2" providerId="LiveId" clId="{91A2472D-AA09-4C32-BEA6-0339F136983F}" dt="2024-04-04T13:37:19.479" v="398" actId="700"/>
          <ac:spMkLst>
            <pc:docMk/>
            <pc:sldMk cId="1622932071" sldId="338"/>
            <ac:spMk id="7" creationId="{F26FA281-DA48-2AAD-0332-4C37DBCB9833}"/>
          </ac:spMkLst>
        </pc:spChg>
        <pc:spChg chg="add del mod ord">
          <ac:chgData name="pranitha kolloju" userId="35ddeaaca63e9ef2" providerId="LiveId" clId="{91A2472D-AA09-4C32-BEA6-0339F136983F}" dt="2024-04-04T13:44:43.689" v="414" actId="931"/>
          <ac:spMkLst>
            <pc:docMk/>
            <pc:sldMk cId="1622932071" sldId="338"/>
            <ac:spMk id="9" creationId="{7A66CAE3-85A7-1006-F8B5-FE2CF074690F}"/>
          </ac:spMkLst>
        </pc:spChg>
        <pc:spChg chg="add del mod ord">
          <ac:chgData name="pranitha kolloju" userId="35ddeaaca63e9ef2" providerId="LiveId" clId="{91A2472D-AA09-4C32-BEA6-0339F136983F}" dt="2024-04-04T13:47:23.508" v="427" actId="931"/>
          <ac:spMkLst>
            <pc:docMk/>
            <pc:sldMk cId="1622932071" sldId="338"/>
            <ac:spMk id="10" creationId="{8BF4D6E9-95D4-28A2-C70A-0F2F80580E01}"/>
          </ac:spMkLst>
        </pc:spChg>
        <pc:spChg chg="add mod ord">
          <ac:chgData name="pranitha kolloju" userId="35ddeaaca63e9ef2" providerId="LiveId" clId="{91A2472D-AA09-4C32-BEA6-0339F136983F}" dt="2024-04-04T13:50:26.804" v="446" actId="14100"/>
          <ac:spMkLst>
            <pc:docMk/>
            <pc:sldMk cId="1622932071" sldId="338"/>
            <ac:spMk id="15" creationId="{0EA8E8CE-D103-89F1-9740-31BA4C2AAB0D}"/>
          </ac:spMkLst>
        </pc:spChg>
        <pc:spChg chg="add mod">
          <ac:chgData name="pranitha kolloju" userId="35ddeaaca63e9ef2" providerId="LiveId" clId="{91A2472D-AA09-4C32-BEA6-0339F136983F}" dt="2024-04-04T16:16:37.611" v="1593" actId="207"/>
          <ac:spMkLst>
            <pc:docMk/>
            <pc:sldMk cId="1622932071" sldId="338"/>
            <ac:spMk id="16" creationId="{167EC3AD-66F8-CBA8-7BC3-2151FDC49815}"/>
          </ac:spMkLst>
        </pc:spChg>
        <pc:spChg chg="add mod">
          <ac:chgData name="pranitha kolloju" userId="35ddeaaca63e9ef2" providerId="LiveId" clId="{91A2472D-AA09-4C32-BEA6-0339F136983F}" dt="2024-04-04T13:51:43.829" v="454" actId="1076"/>
          <ac:spMkLst>
            <pc:docMk/>
            <pc:sldMk cId="1622932071" sldId="338"/>
            <ac:spMk id="17" creationId="{9DD956C4-4616-88F3-6F81-B01D0D2F898C}"/>
          </ac:spMkLst>
        </pc:spChg>
        <pc:spChg chg="add mod">
          <ac:chgData name="pranitha kolloju" userId="35ddeaaca63e9ef2" providerId="LiveId" clId="{91A2472D-AA09-4C32-BEA6-0339F136983F}" dt="2024-04-04T14:06:21.102" v="519" actId="20577"/>
          <ac:spMkLst>
            <pc:docMk/>
            <pc:sldMk cId="1622932071" sldId="338"/>
            <ac:spMk id="18" creationId="{C246A719-5EF6-F142-5F50-B3997ABEBFFB}"/>
          </ac:spMkLst>
        </pc:spChg>
        <pc:spChg chg="add del mod">
          <ac:chgData name="pranitha kolloju" userId="35ddeaaca63e9ef2" providerId="LiveId" clId="{91A2472D-AA09-4C32-BEA6-0339F136983F}" dt="2024-04-04T14:05:03.246" v="509" actId="478"/>
          <ac:spMkLst>
            <pc:docMk/>
            <pc:sldMk cId="1622932071" sldId="338"/>
            <ac:spMk id="19" creationId="{5007FEFB-2D01-B672-915D-F668EA98385A}"/>
          </ac:spMkLst>
        </pc:spChg>
        <pc:spChg chg="add del mod">
          <ac:chgData name="pranitha kolloju" userId="35ddeaaca63e9ef2" providerId="LiveId" clId="{91A2472D-AA09-4C32-BEA6-0339F136983F}" dt="2024-04-04T13:56:31.900" v="480" actId="478"/>
          <ac:spMkLst>
            <pc:docMk/>
            <pc:sldMk cId="1622932071" sldId="338"/>
            <ac:spMk id="20" creationId="{980A5722-2868-1977-F6B3-04664AF5CE50}"/>
          </ac:spMkLst>
        </pc:spChg>
        <pc:spChg chg="add mod">
          <ac:chgData name="pranitha kolloju" userId="35ddeaaca63e9ef2" providerId="LiveId" clId="{91A2472D-AA09-4C32-BEA6-0339F136983F}" dt="2024-04-04T14:06:42.029" v="521" actId="14100"/>
          <ac:spMkLst>
            <pc:docMk/>
            <pc:sldMk cId="1622932071" sldId="338"/>
            <ac:spMk id="21" creationId="{689FCA46-1DE4-1A60-DEF0-6FF6F5C2D113}"/>
          </ac:spMkLst>
        </pc:spChg>
        <pc:spChg chg="add del mod">
          <ac:chgData name="pranitha kolloju" userId="35ddeaaca63e9ef2" providerId="LiveId" clId="{91A2472D-AA09-4C32-BEA6-0339F136983F}" dt="2024-04-04T13:59:04.343" v="493" actId="931"/>
          <ac:spMkLst>
            <pc:docMk/>
            <pc:sldMk cId="1622932071" sldId="338"/>
            <ac:spMk id="23" creationId="{210F1EBD-1F94-87A3-6F68-40014057006E}"/>
          </ac:spMkLst>
        </pc:spChg>
        <pc:spChg chg="add del mod">
          <ac:chgData name="pranitha kolloju" userId="35ddeaaca63e9ef2" providerId="LiveId" clId="{91A2472D-AA09-4C32-BEA6-0339F136983F}" dt="2024-04-04T20:50:24.726" v="2523" actId="478"/>
          <ac:spMkLst>
            <pc:docMk/>
            <pc:sldMk cId="1622932071" sldId="338"/>
            <ac:spMk id="27" creationId="{86564F97-7E00-DF16-93DD-7FBA266BB615}"/>
          </ac:spMkLst>
        </pc:spChg>
        <pc:graphicFrameChg chg="del mod ord">
          <ac:chgData name="pranitha kolloju" userId="35ddeaaca63e9ef2" providerId="LiveId" clId="{91A2472D-AA09-4C32-BEA6-0339F136983F}" dt="2024-04-04T13:35:24.934" v="389" actId="478"/>
          <ac:graphicFrameMkLst>
            <pc:docMk/>
            <pc:sldMk cId="1622932071" sldId="338"/>
            <ac:graphicFrameMk id="6" creationId="{2912CC2A-A6D8-E71C-006D-C267DB85D348}"/>
          </ac:graphicFrameMkLst>
        </pc:graphicFrameChg>
        <pc:picChg chg="del mod ord">
          <ac:chgData name="pranitha kolloju" userId="35ddeaaca63e9ef2" providerId="LiveId" clId="{91A2472D-AA09-4C32-BEA6-0339F136983F}" dt="2024-04-04T13:58:39.796" v="491" actId="478"/>
          <ac:picMkLst>
            <pc:docMk/>
            <pc:sldMk cId="1622932071" sldId="338"/>
            <ac:picMk id="8" creationId="{D1A61B60-A70A-8DE3-87A2-CF73EFDB8E65}"/>
          </ac:picMkLst>
        </pc:picChg>
        <pc:picChg chg="add mod">
          <ac:chgData name="pranitha kolloju" userId="35ddeaaca63e9ef2" providerId="LiveId" clId="{91A2472D-AA09-4C32-BEA6-0339F136983F}" dt="2024-04-04T14:02:35.840" v="502" actId="1582"/>
          <ac:picMkLst>
            <pc:docMk/>
            <pc:sldMk cId="1622932071" sldId="338"/>
            <ac:picMk id="12" creationId="{385D07CC-5F71-13F8-6E55-2F4862468D5D}"/>
          </ac:picMkLst>
        </pc:picChg>
        <pc:picChg chg="add mod">
          <ac:chgData name="pranitha kolloju" userId="35ddeaaca63e9ef2" providerId="LiveId" clId="{91A2472D-AA09-4C32-BEA6-0339F136983F}" dt="2024-04-04T14:02:44.469" v="504" actId="1582"/>
          <ac:picMkLst>
            <pc:docMk/>
            <pc:sldMk cId="1622932071" sldId="338"/>
            <ac:picMk id="14" creationId="{29B5430B-87DC-930D-48AD-1867000AEE05}"/>
          </ac:picMkLst>
        </pc:picChg>
        <pc:picChg chg="add del mod">
          <ac:chgData name="pranitha kolloju" userId="35ddeaaca63e9ef2" providerId="LiveId" clId="{91A2472D-AA09-4C32-BEA6-0339F136983F}" dt="2024-04-04T20:50:22.966" v="2522" actId="478"/>
          <ac:picMkLst>
            <pc:docMk/>
            <pc:sldMk cId="1622932071" sldId="338"/>
            <ac:picMk id="25" creationId="{F82CF5C0-F019-8065-F272-2B7A12224BC7}"/>
          </ac:picMkLst>
        </pc:picChg>
      </pc:sldChg>
      <pc:sldChg chg="addSp delSp modSp mod modClrScheme chgLayout">
        <pc:chgData name="pranitha kolloju" userId="35ddeaaca63e9ef2" providerId="LiveId" clId="{91A2472D-AA09-4C32-BEA6-0339F136983F}" dt="2024-04-04T16:23:23.888" v="1728" actId="1582"/>
        <pc:sldMkLst>
          <pc:docMk/>
          <pc:sldMk cId="322893791" sldId="339"/>
        </pc:sldMkLst>
        <pc:spChg chg="add del mod ord">
          <ac:chgData name="pranitha kolloju" userId="35ddeaaca63e9ef2" providerId="LiveId" clId="{91A2472D-AA09-4C32-BEA6-0339F136983F}" dt="2024-04-04T14:12:58.541" v="537" actId="700"/>
          <ac:spMkLst>
            <pc:docMk/>
            <pc:sldMk cId="322893791" sldId="339"/>
            <ac:spMk id="3" creationId="{83801703-71F9-EFE7-6254-2B8FD8DDA44A}"/>
          </ac:spMkLst>
        </pc:spChg>
        <pc:spChg chg="del mod ord">
          <ac:chgData name="pranitha kolloju" userId="35ddeaaca63e9ef2" providerId="LiveId" clId="{91A2472D-AA09-4C32-BEA6-0339F136983F}" dt="2024-04-04T14:11:54.687" v="534" actId="478"/>
          <ac:spMkLst>
            <pc:docMk/>
            <pc:sldMk cId="322893791" sldId="339"/>
            <ac:spMk id="4" creationId="{7A97CE2F-B078-4223-3783-3F5310EE691C}"/>
          </ac:spMkLst>
        </pc:spChg>
        <pc:spChg chg="del mod ord">
          <ac:chgData name="pranitha kolloju" userId="35ddeaaca63e9ef2" providerId="LiveId" clId="{91A2472D-AA09-4C32-BEA6-0339F136983F}" dt="2024-04-04T14:13:14.327" v="542" actId="478"/>
          <ac:spMkLst>
            <pc:docMk/>
            <pc:sldMk cId="322893791" sldId="339"/>
            <ac:spMk id="5" creationId="{46B45A42-A52D-7DA0-F93A-D4E8B329A891}"/>
          </ac:spMkLst>
        </pc:spChg>
        <pc:spChg chg="add mod">
          <ac:chgData name="pranitha kolloju" userId="35ddeaaca63e9ef2" providerId="LiveId" clId="{91A2472D-AA09-4C32-BEA6-0339F136983F}" dt="2024-04-04T14:17:08.615" v="567" actId="1076"/>
          <ac:spMkLst>
            <pc:docMk/>
            <pc:sldMk cId="322893791" sldId="339"/>
            <ac:spMk id="7" creationId="{1657E2D7-7556-38B3-6AF3-9A7D4834FBBE}"/>
          </ac:spMkLst>
        </pc:spChg>
        <pc:spChg chg="add mod">
          <ac:chgData name="pranitha kolloju" userId="35ddeaaca63e9ef2" providerId="LiveId" clId="{91A2472D-AA09-4C32-BEA6-0339F136983F}" dt="2024-04-04T15:28:41.528" v="1244" actId="20577"/>
          <ac:spMkLst>
            <pc:docMk/>
            <pc:sldMk cId="322893791" sldId="339"/>
            <ac:spMk id="8" creationId="{17F7F29C-F09E-1D20-5F5D-39FB6028FAC7}"/>
          </ac:spMkLst>
        </pc:spChg>
        <pc:spChg chg="add mod ord">
          <ac:chgData name="pranitha kolloju" userId="35ddeaaca63e9ef2" providerId="LiveId" clId="{91A2472D-AA09-4C32-BEA6-0339F136983F}" dt="2024-04-04T14:47:15.061" v="743" actId="1582"/>
          <ac:spMkLst>
            <pc:docMk/>
            <pc:sldMk cId="322893791" sldId="339"/>
            <ac:spMk id="10" creationId="{60ABB992-C26D-952E-26BF-2743CCA710D0}"/>
          </ac:spMkLst>
        </pc:spChg>
        <pc:spChg chg="add del mod">
          <ac:chgData name="pranitha kolloju" userId="35ddeaaca63e9ef2" providerId="LiveId" clId="{91A2472D-AA09-4C32-BEA6-0339F136983F}" dt="2024-04-04T14:13:20.822" v="543" actId="478"/>
          <ac:spMkLst>
            <pc:docMk/>
            <pc:sldMk cId="322893791" sldId="339"/>
            <ac:spMk id="13" creationId="{CF8EEE18-5D1C-208F-7C38-86FC30033190}"/>
          </ac:spMkLst>
        </pc:spChg>
        <pc:spChg chg="add del mod">
          <ac:chgData name="pranitha kolloju" userId="35ddeaaca63e9ef2" providerId="LiveId" clId="{91A2472D-AA09-4C32-BEA6-0339F136983F}" dt="2024-04-04T14:17:22.998" v="569" actId="931"/>
          <ac:spMkLst>
            <pc:docMk/>
            <pc:sldMk cId="322893791" sldId="339"/>
            <ac:spMk id="18" creationId="{ED56C03A-A6DC-6B62-ADAE-EDC3E58F4878}"/>
          </ac:spMkLst>
        </pc:spChg>
        <pc:spChg chg="add mod">
          <ac:chgData name="pranitha kolloju" userId="35ddeaaca63e9ef2" providerId="LiveId" clId="{91A2472D-AA09-4C32-BEA6-0339F136983F}" dt="2024-04-04T14:19:01.429" v="576" actId="207"/>
          <ac:spMkLst>
            <pc:docMk/>
            <pc:sldMk cId="322893791" sldId="339"/>
            <ac:spMk id="23" creationId="{8764FCA7-E891-7AC3-CD08-0F3757D8626B}"/>
          </ac:spMkLst>
        </pc:spChg>
        <pc:graphicFrameChg chg="del mod ord modGraphic">
          <ac:chgData name="pranitha kolloju" userId="35ddeaaca63e9ef2" providerId="LiveId" clId="{91A2472D-AA09-4C32-BEA6-0339F136983F}" dt="2024-04-04T14:13:08.518" v="540" actId="478"/>
          <ac:graphicFrameMkLst>
            <pc:docMk/>
            <pc:sldMk cId="322893791" sldId="339"/>
            <ac:graphicFrameMk id="6" creationId="{3B4D80CD-ADD2-B369-5112-AC2377025EC5}"/>
          </ac:graphicFrameMkLst>
        </pc:graphicFrameChg>
        <pc:picChg chg="del mod ord">
          <ac:chgData name="pranitha kolloju" userId="35ddeaaca63e9ef2" providerId="LiveId" clId="{91A2472D-AA09-4C32-BEA6-0339F136983F}" dt="2024-04-04T14:17:16.019" v="568" actId="478"/>
          <ac:picMkLst>
            <pc:docMk/>
            <pc:sldMk cId="322893791" sldId="339"/>
            <ac:picMk id="12" creationId="{466F7976-2EA4-1240-1102-517DD12951DE}"/>
          </ac:picMkLst>
        </pc:picChg>
        <pc:picChg chg="add mod">
          <ac:chgData name="pranitha kolloju" userId="35ddeaaca63e9ef2" providerId="LiveId" clId="{91A2472D-AA09-4C32-BEA6-0339F136983F}" dt="2024-04-04T14:17:22.998" v="569" actId="931"/>
          <ac:picMkLst>
            <pc:docMk/>
            <pc:sldMk cId="322893791" sldId="339"/>
            <ac:picMk id="20" creationId="{694CC64A-1F05-6F13-60D9-C0284D2BF393}"/>
          </ac:picMkLst>
        </pc:picChg>
        <pc:picChg chg="add mod">
          <ac:chgData name="pranitha kolloju" userId="35ddeaaca63e9ef2" providerId="LiveId" clId="{91A2472D-AA09-4C32-BEA6-0339F136983F}" dt="2024-04-04T14:20:53.058" v="589" actId="1076"/>
          <ac:picMkLst>
            <pc:docMk/>
            <pc:sldMk cId="322893791" sldId="339"/>
            <ac:picMk id="22" creationId="{F8745A78-9C55-13EE-A809-9D3EB8BBFC96}"/>
          </ac:picMkLst>
        </pc:picChg>
        <pc:cxnChg chg="add mod">
          <ac:chgData name="pranitha kolloju" userId="35ddeaaca63e9ef2" providerId="LiveId" clId="{91A2472D-AA09-4C32-BEA6-0339F136983F}" dt="2024-04-04T16:23:23.888" v="1728" actId="1582"/>
          <ac:cxnSpMkLst>
            <pc:docMk/>
            <pc:sldMk cId="322893791" sldId="339"/>
            <ac:cxnSpMk id="9" creationId="{03700E13-14B0-1660-04DA-D1EBF354B72C}"/>
          </ac:cxnSpMkLst>
        </pc:cxnChg>
      </pc:sldChg>
      <pc:sldChg chg="addSp delSp modSp mod modClrScheme chgLayout">
        <pc:chgData name="pranitha kolloju" userId="35ddeaaca63e9ef2" providerId="LiveId" clId="{91A2472D-AA09-4C32-BEA6-0339F136983F}" dt="2024-04-04T21:00:27.281" v="2540" actId="478"/>
        <pc:sldMkLst>
          <pc:docMk/>
          <pc:sldMk cId="1657258352" sldId="340"/>
        </pc:sldMkLst>
        <pc:spChg chg="add del mod ord">
          <ac:chgData name="pranitha kolloju" userId="35ddeaaca63e9ef2" providerId="LiveId" clId="{91A2472D-AA09-4C32-BEA6-0339F136983F}" dt="2024-04-04T14:23:25.485" v="594" actId="700"/>
          <ac:spMkLst>
            <pc:docMk/>
            <pc:sldMk cId="1657258352" sldId="340"/>
            <ac:spMk id="2" creationId="{66CE06C9-E0D3-7CE7-C9FD-B899483516E6}"/>
          </ac:spMkLst>
        </pc:spChg>
        <pc:spChg chg="mod ord">
          <ac:chgData name="pranitha kolloju" userId="35ddeaaca63e9ef2" providerId="LiveId" clId="{91A2472D-AA09-4C32-BEA6-0339F136983F}" dt="2024-04-04T16:18:51.817" v="1603" actId="207"/>
          <ac:spMkLst>
            <pc:docMk/>
            <pc:sldMk cId="1657258352" sldId="340"/>
            <ac:spMk id="3" creationId="{9036C44A-AEF4-5659-D73D-CA68B3529A04}"/>
          </ac:spMkLst>
        </pc:spChg>
        <pc:spChg chg="add del mod">
          <ac:chgData name="pranitha kolloju" userId="35ddeaaca63e9ef2" providerId="LiveId" clId="{91A2472D-AA09-4C32-BEA6-0339F136983F}" dt="2024-04-04T21:00:27.281" v="2540" actId="478"/>
          <ac:spMkLst>
            <pc:docMk/>
            <pc:sldMk cId="1657258352" sldId="340"/>
            <ac:spMk id="4" creationId="{058731A8-BD1D-F6AF-0C2F-04C2B3BCC82C}"/>
          </ac:spMkLst>
        </pc:spChg>
        <pc:spChg chg="add del mod ord">
          <ac:chgData name="pranitha kolloju" userId="35ddeaaca63e9ef2" providerId="LiveId" clId="{91A2472D-AA09-4C32-BEA6-0339F136983F}" dt="2024-04-04T14:31:41.624" v="636" actId="931"/>
          <ac:spMkLst>
            <pc:docMk/>
            <pc:sldMk cId="1657258352" sldId="340"/>
            <ac:spMk id="4" creationId="{D3A254C1-B9C5-B92C-3CBE-35FAAEEBE466}"/>
          </ac:spMkLst>
        </pc:spChg>
        <pc:spChg chg="add del mod">
          <ac:chgData name="pranitha kolloju" userId="35ddeaaca63e9ef2" providerId="LiveId" clId="{91A2472D-AA09-4C32-BEA6-0339F136983F}" dt="2024-04-04T14:27:01.595" v="621" actId="931"/>
          <ac:spMkLst>
            <pc:docMk/>
            <pc:sldMk cId="1657258352" sldId="340"/>
            <ac:spMk id="6" creationId="{EA17A3E2-988B-51E9-41D3-68AB0AB43F61}"/>
          </ac:spMkLst>
        </pc:spChg>
        <pc:spChg chg="add del mod">
          <ac:chgData name="pranitha kolloju" userId="35ddeaaca63e9ef2" providerId="LiveId" clId="{91A2472D-AA09-4C32-BEA6-0339F136983F}" dt="2024-04-04T14:28:01.084" v="626" actId="931"/>
          <ac:spMkLst>
            <pc:docMk/>
            <pc:sldMk cId="1657258352" sldId="340"/>
            <ac:spMk id="11" creationId="{1E170975-D8D2-9603-7A50-8940348C00AA}"/>
          </ac:spMkLst>
        </pc:spChg>
        <pc:spChg chg="add del mod">
          <ac:chgData name="pranitha kolloju" userId="35ddeaaca63e9ef2" providerId="LiveId" clId="{91A2472D-AA09-4C32-BEA6-0339F136983F}" dt="2024-04-04T14:30:13.241" v="631" actId="931"/>
          <ac:spMkLst>
            <pc:docMk/>
            <pc:sldMk cId="1657258352" sldId="340"/>
            <ac:spMk id="16" creationId="{7BBA1724-EBB3-0CE1-BDED-D07D0D9C43AE}"/>
          </ac:spMkLst>
        </pc:spChg>
        <pc:spChg chg="add del mod">
          <ac:chgData name="pranitha kolloju" userId="35ddeaaca63e9ef2" providerId="LiveId" clId="{91A2472D-AA09-4C32-BEA6-0339F136983F}" dt="2024-04-04T14:34:10.686" v="640" actId="931"/>
          <ac:spMkLst>
            <pc:docMk/>
            <pc:sldMk cId="1657258352" sldId="340"/>
            <ac:spMk id="22" creationId="{9B3FCCA1-FA80-943C-1832-AE9955E275AA}"/>
          </ac:spMkLst>
        </pc:spChg>
        <pc:spChg chg="add del mod">
          <ac:chgData name="pranitha kolloju" userId="35ddeaaca63e9ef2" providerId="LiveId" clId="{91A2472D-AA09-4C32-BEA6-0339F136983F}" dt="2024-04-04T14:35:02.804" v="646" actId="931"/>
          <ac:spMkLst>
            <pc:docMk/>
            <pc:sldMk cId="1657258352" sldId="340"/>
            <ac:spMk id="26" creationId="{03F01A4E-27CB-B59B-B810-56297B9CD242}"/>
          </ac:spMkLst>
        </pc:spChg>
        <pc:spChg chg="add mod">
          <ac:chgData name="pranitha kolloju" userId="35ddeaaca63e9ef2" providerId="LiveId" clId="{91A2472D-AA09-4C32-BEA6-0339F136983F}" dt="2024-04-04T14:37:02.457" v="663" actId="255"/>
          <ac:spMkLst>
            <pc:docMk/>
            <pc:sldMk cId="1657258352" sldId="340"/>
            <ac:spMk id="29" creationId="{9EE2358A-4B0F-A3D5-F1AF-5784247A6260}"/>
          </ac:spMkLst>
        </pc:spChg>
        <pc:spChg chg="add mod ord">
          <ac:chgData name="pranitha kolloju" userId="35ddeaaca63e9ef2" providerId="LiveId" clId="{91A2472D-AA09-4C32-BEA6-0339F136983F}" dt="2024-04-04T16:16:44.664" v="1594" actId="207"/>
          <ac:spMkLst>
            <pc:docMk/>
            <pc:sldMk cId="1657258352" sldId="340"/>
            <ac:spMk id="30" creationId="{14C42591-9031-B0D2-A517-527052326987}"/>
          </ac:spMkLst>
        </pc:spChg>
        <pc:spChg chg="add mod">
          <ac:chgData name="pranitha kolloju" userId="35ddeaaca63e9ef2" providerId="LiveId" clId="{91A2472D-AA09-4C32-BEA6-0339F136983F}" dt="2024-04-04T14:38:31.643" v="669" actId="14100"/>
          <ac:spMkLst>
            <pc:docMk/>
            <pc:sldMk cId="1657258352" sldId="340"/>
            <ac:spMk id="31" creationId="{FD3E9CAC-878D-FB24-D27F-80E2AD878414}"/>
          </ac:spMkLst>
        </pc:spChg>
        <pc:spChg chg="add del mod">
          <ac:chgData name="pranitha kolloju" userId="35ddeaaca63e9ef2" providerId="LiveId" clId="{91A2472D-AA09-4C32-BEA6-0339F136983F}" dt="2024-04-04T14:39:56.966" v="684" actId="931"/>
          <ac:spMkLst>
            <pc:docMk/>
            <pc:sldMk cId="1657258352" sldId="340"/>
            <ac:spMk id="33" creationId="{D58B9A12-70A9-7283-92EA-0E8CABB53CFF}"/>
          </ac:spMkLst>
        </pc:spChg>
        <pc:spChg chg="add del mod">
          <ac:chgData name="pranitha kolloju" userId="35ddeaaca63e9ef2" providerId="LiveId" clId="{91A2472D-AA09-4C32-BEA6-0339F136983F}" dt="2024-04-04T14:40:12.041" v="688" actId="931"/>
          <ac:spMkLst>
            <pc:docMk/>
            <pc:sldMk cId="1657258352" sldId="340"/>
            <ac:spMk id="37" creationId="{E46C6966-601B-83B9-2528-D096F492BC84}"/>
          </ac:spMkLst>
        </pc:spChg>
        <pc:spChg chg="add mod ord">
          <ac:chgData name="pranitha kolloju" userId="35ddeaaca63e9ef2" providerId="LiveId" clId="{91A2472D-AA09-4C32-BEA6-0339F136983F}" dt="2024-04-04T15:23:40.480" v="1220" actId="167"/>
          <ac:spMkLst>
            <pc:docMk/>
            <pc:sldMk cId="1657258352" sldId="340"/>
            <ac:spMk id="40" creationId="{472FDEE8-A900-8244-0537-D0C4598639D4}"/>
          </ac:spMkLst>
        </pc:spChg>
        <pc:graphicFrameChg chg="del mod ord modGraphic">
          <ac:chgData name="pranitha kolloju" userId="35ddeaaca63e9ef2" providerId="LiveId" clId="{91A2472D-AA09-4C32-BEA6-0339F136983F}" dt="2024-04-04T14:26:18.909" v="620" actId="478"/>
          <ac:graphicFrameMkLst>
            <pc:docMk/>
            <pc:sldMk cId="1657258352" sldId="340"/>
            <ac:graphicFrameMk id="8" creationId="{53F956D9-946D-1A78-7154-E9425C531CAF}"/>
          </ac:graphicFrameMkLst>
        </pc:graphicFrameChg>
        <pc:picChg chg="add del mod">
          <ac:chgData name="pranitha kolloju" userId="35ddeaaca63e9ef2" providerId="LiveId" clId="{91A2472D-AA09-4C32-BEA6-0339F136983F}" dt="2024-04-04T14:27:55.047" v="625" actId="478"/>
          <ac:picMkLst>
            <pc:docMk/>
            <pc:sldMk cId="1657258352" sldId="340"/>
            <ac:picMk id="9" creationId="{7CC9599F-CC64-3A64-6E05-2D4E5231CB4C}"/>
          </ac:picMkLst>
        </pc:picChg>
        <pc:picChg chg="del mod ord">
          <ac:chgData name="pranitha kolloju" userId="35ddeaaca63e9ef2" providerId="LiveId" clId="{91A2472D-AA09-4C32-BEA6-0339F136983F}" dt="2024-04-04T14:39:27.882" v="680" actId="478"/>
          <ac:picMkLst>
            <pc:docMk/>
            <pc:sldMk cId="1657258352" sldId="340"/>
            <ac:picMk id="13" creationId="{A9E078C1-0BFD-F6DD-3E2D-568155A640B1}"/>
          </ac:picMkLst>
        </pc:picChg>
        <pc:picChg chg="add del mod">
          <ac:chgData name="pranitha kolloju" userId="35ddeaaca63e9ef2" providerId="LiveId" clId="{91A2472D-AA09-4C32-BEA6-0339F136983F}" dt="2024-04-04T14:28:12.744" v="630" actId="478"/>
          <ac:picMkLst>
            <pc:docMk/>
            <pc:sldMk cId="1657258352" sldId="340"/>
            <ac:picMk id="14" creationId="{5B34B3D6-A525-C9B8-F841-4218762FD4DC}"/>
          </ac:picMkLst>
        </pc:picChg>
        <pc:picChg chg="add mod">
          <ac:chgData name="pranitha kolloju" userId="35ddeaaca63e9ef2" providerId="LiveId" clId="{91A2472D-AA09-4C32-BEA6-0339F136983F}" dt="2024-04-04T14:38:47.919" v="671" actId="1582"/>
          <ac:picMkLst>
            <pc:docMk/>
            <pc:sldMk cId="1657258352" sldId="340"/>
            <ac:picMk id="18" creationId="{B5A9A004-6B0F-7248-B7E7-A371C6C0CEE4}"/>
          </ac:picMkLst>
        </pc:picChg>
        <pc:picChg chg="add del mod">
          <ac:chgData name="pranitha kolloju" userId="35ddeaaca63e9ef2" providerId="LiveId" clId="{91A2472D-AA09-4C32-BEA6-0339F136983F}" dt="2024-04-04T14:33:56.901" v="639" actId="478"/>
          <ac:picMkLst>
            <pc:docMk/>
            <pc:sldMk cId="1657258352" sldId="340"/>
            <ac:picMk id="20" creationId="{5494E1D6-CF6C-382F-725F-738513F15A94}"/>
          </ac:picMkLst>
        </pc:picChg>
        <pc:picChg chg="add del mod">
          <ac:chgData name="pranitha kolloju" userId="35ddeaaca63e9ef2" providerId="LiveId" clId="{91A2472D-AA09-4C32-BEA6-0339F136983F}" dt="2024-04-04T14:34:45.325" v="645" actId="478"/>
          <ac:picMkLst>
            <pc:docMk/>
            <pc:sldMk cId="1657258352" sldId="340"/>
            <ac:picMk id="24" creationId="{A7E33779-3B80-BE02-C63E-D61D9B3E4933}"/>
          </ac:picMkLst>
        </pc:picChg>
        <pc:picChg chg="add mod">
          <ac:chgData name="pranitha kolloju" userId="35ddeaaca63e9ef2" providerId="LiveId" clId="{91A2472D-AA09-4C32-BEA6-0339F136983F}" dt="2024-04-04T14:38:54.514" v="673" actId="1582"/>
          <ac:picMkLst>
            <pc:docMk/>
            <pc:sldMk cId="1657258352" sldId="340"/>
            <ac:picMk id="28" creationId="{9560CA9D-5CC6-ABD3-607C-C4B4F704AC29}"/>
          </ac:picMkLst>
        </pc:picChg>
        <pc:picChg chg="add del mod">
          <ac:chgData name="pranitha kolloju" userId="35ddeaaca63e9ef2" providerId="LiveId" clId="{91A2472D-AA09-4C32-BEA6-0339F136983F}" dt="2024-04-04T14:40:07.452" v="687" actId="478"/>
          <ac:picMkLst>
            <pc:docMk/>
            <pc:sldMk cId="1657258352" sldId="340"/>
            <ac:picMk id="35" creationId="{F4808B46-788A-E20C-48FF-201491ABF3AC}"/>
          </ac:picMkLst>
        </pc:picChg>
        <pc:picChg chg="add del mod">
          <ac:chgData name="pranitha kolloju" userId="35ddeaaca63e9ef2" providerId="LiveId" clId="{91A2472D-AA09-4C32-BEA6-0339F136983F}" dt="2024-04-04T21:00:23.918" v="2539" actId="478"/>
          <ac:picMkLst>
            <pc:docMk/>
            <pc:sldMk cId="1657258352" sldId="340"/>
            <ac:picMk id="39" creationId="{6DE333D3-280C-F7D6-6C0F-758B183863F5}"/>
          </ac:picMkLst>
        </pc:picChg>
      </pc:sldChg>
      <pc:sldChg chg="addSp delSp modSp mod modClrScheme chgLayout">
        <pc:chgData name="pranitha kolloju" userId="35ddeaaca63e9ef2" providerId="LiveId" clId="{91A2472D-AA09-4C32-BEA6-0339F136983F}" dt="2024-04-04T16:23:08.044" v="1726" actId="1582"/>
        <pc:sldMkLst>
          <pc:docMk/>
          <pc:sldMk cId="1778131307" sldId="341"/>
        </pc:sldMkLst>
        <pc:spChg chg="del mod ord">
          <ac:chgData name="pranitha kolloju" userId="35ddeaaca63e9ef2" providerId="LiveId" clId="{91A2472D-AA09-4C32-BEA6-0339F136983F}" dt="2024-04-04T14:42:58.228" v="712" actId="478"/>
          <ac:spMkLst>
            <pc:docMk/>
            <pc:sldMk cId="1778131307" sldId="341"/>
            <ac:spMk id="2" creationId="{F1025B96-6288-982E-405D-F13505B2C32F}"/>
          </ac:spMkLst>
        </pc:spChg>
        <pc:spChg chg="del mod ord">
          <ac:chgData name="pranitha kolloju" userId="35ddeaaca63e9ef2" providerId="LiveId" clId="{91A2472D-AA09-4C32-BEA6-0339F136983F}" dt="2024-04-04T14:41:55.563" v="698" actId="478"/>
          <ac:spMkLst>
            <pc:docMk/>
            <pc:sldMk cId="1778131307" sldId="341"/>
            <ac:spMk id="4" creationId="{8EB3F850-E3B0-BE69-7236-980E00892CC0}"/>
          </ac:spMkLst>
        </pc:spChg>
        <pc:spChg chg="del mod ord">
          <ac:chgData name="pranitha kolloju" userId="35ddeaaca63e9ef2" providerId="LiveId" clId="{91A2472D-AA09-4C32-BEA6-0339F136983F}" dt="2024-04-04T14:47:28.363" v="745" actId="478"/>
          <ac:spMkLst>
            <pc:docMk/>
            <pc:sldMk cId="1778131307" sldId="341"/>
            <ac:spMk id="5" creationId="{1CBC3EDA-3E02-8659-06EC-68403F03C9D6}"/>
          </ac:spMkLst>
        </pc:spChg>
        <pc:spChg chg="add del mod">
          <ac:chgData name="pranitha kolloju" userId="35ddeaaca63e9ef2" providerId="LiveId" clId="{91A2472D-AA09-4C32-BEA6-0339F136983F}" dt="2024-04-04T14:41:45.538" v="696" actId="931"/>
          <ac:spMkLst>
            <pc:docMk/>
            <pc:sldMk cId="1778131307" sldId="341"/>
            <ac:spMk id="6" creationId="{8C319AFA-0C23-8698-E9FA-CFC992CFE675}"/>
          </ac:spMkLst>
        </pc:spChg>
        <pc:spChg chg="add del mod">
          <ac:chgData name="pranitha kolloju" userId="35ddeaaca63e9ef2" providerId="LiveId" clId="{91A2472D-AA09-4C32-BEA6-0339F136983F}" dt="2024-04-04T14:41:59.528" v="699" actId="478"/>
          <ac:spMkLst>
            <pc:docMk/>
            <pc:sldMk cId="1778131307" sldId="341"/>
            <ac:spMk id="10" creationId="{7F974495-3FC9-E358-89A0-27DE74CDE74D}"/>
          </ac:spMkLst>
        </pc:spChg>
        <pc:spChg chg="add mod">
          <ac:chgData name="pranitha kolloju" userId="35ddeaaca63e9ef2" providerId="LiveId" clId="{91A2472D-AA09-4C32-BEA6-0339F136983F}" dt="2024-04-04T14:44:31.694" v="722" actId="113"/>
          <ac:spMkLst>
            <pc:docMk/>
            <pc:sldMk cId="1778131307" sldId="341"/>
            <ac:spMk id="12" creationId="{296D19AB-E963-8E1F-E028-50AD815B04DF}"/>
          </ac:spMkLst>
        </pc:spChg>
        <pc:spChg chg="add mod">
          <ac:chgData name="pranitha kolloju" userId="35ddeaaca63e9ef2" providerId="LiveId" clId="{91A2472D-AA09-4C32-BEA6-0339F136983F}" dt="2024-04-04T15:28:35.210" v="1243" actId="20577"/>
          <ac:spMkLst>
            <pc:docMk/>
            <pc:sldMk cId="1778131307" sldId="341"/>
            <ac:spMk id="13" creationId="{F006F4E2-A7C8-11AE-B99C-D67538C4C6AC}"/>
          </ac:spMkLst>
        </pc:spChg>
        <pc:spChg chg="add mod ord">
          <ac:chgData name="pranitha kolloju" userId="35ddeaaca63e9ef2" providerId="LiveId" clId="{91A2472D-AA09-4C32-BEA6-0339F136983F}" dt="2024-04-04T14:47:03.392" v="741" actId="208"/>
          <ac:spMkLst>
            <pc:docMk/>
            <pc:sldMk cId="1778131307" sldId="341"/>
            <ac:spMk id="16" creationId="{BAB3017C-85A3-EA71-1536-30DECDBFD7C3}"/>
          </ac:spMkLst>
        </pc:spChg>
        <pc:spChg chg="add mod">
          <ac:chgData name="pranitha kolloju" userId="35ddeaaca63e9ef2" providerId="LiveId" clId="{91A2472D-AA09-4C32-BEA6-0339F136983F}" dt="2024-04-04T14:46:16.368" v="735" actId="1076"/>
          <ac:spMkLst>
            <pc:docMk/>
            <pc:sldMk cId="1778131307" sldId="341"/>
            <ac:spMk id="17" creationId="{6C408247-7C49-7676-ABB4-8B07FDF851D4}"/>
          </ac:spMkLst>
        </pc:spChg>
        <pc:picChg chg="add mod">
          <ac:chgData name="pranitha kolloju" userId="35ddeaaca63e9ef2" providerId="LiveId" clId="{91A2472D-AA09-4C32-BEA6-0339F136983F}" dt="2024-04-04T14:41:45.538" v="696" actId="931"/>
          <ac:picMkLst>
            <pc:docMk/>
            <pc:sldMk cId="1778131307" sldId="341"/>
            <ac:picMk id="8" creationId="{C7AA36CE-E15A-CD8E-D1E6-7AA31C95AA5B}"/>
          </ac:picMkLst>
        </pc:picChg>
        <pc:picChg chg="del mod ord">
          <ac:chgData name="pranitha kolloju" userId="35ddeaaca63e9ef2" providerId="LiveId" clId="{91A2472D-AA09-4C32-BEA6-0339F136983F}" dt="2024-04-04T14:41:41.409" v="695" actId="478"/>
          <ac:picMkLst>
            <pc:docMk/>
            <pc:sldMk cId="1778131307" sldId="341"/>
            <ac:picMk id="11" creationId="{AA20ABBF-0F6A-2285-DCE2-1E77702CF01D}"/>
          </ac:picMkLst>
        </pc:picChg>
        <pc:picChg chg="add mod">
          <ac:chgData name="pranitha kolloju" userId="35ddeaaca63e9ef2" providerId="LiveId" clId="{91A2472D-AA09-4C32-BEA6-0339F136983F}" dt="2024-04-04T14:48:07.542" v="749" actId="14100"/>
          <ac:picMkLst>
            <pc:docMk/>
            <pc:sldMk cId="1778131307" sldId="341"/>
            <ac:picMk id="19" creationId="{E31CF7DC-1114-D1B8-2452-145BDEB0A8A8}"/>
          </ac:picMkLst>
        </pc:picChg>
        <pc:cxnChg chg="add mod">
          <ac:chgData name="pranitha kolloju" userId="35ddeaaca63e9ef2" providerId="LiveId" clId="{91A2472D-AA09-4C32-BEA6-0339F136983F}" dt="2024-04-04T16:23:08.044" v="1726" actId="1582"/>
          <ac:cxnSpMkLst>
            <pc:docMk/>
            <pc:sldMk cId="1778131307" sldId="341"/>
            <ac:cxnSpMk id="14" creationId="{A03E980A-6C72-1A95-C5CA-22D0CB848CA4}"/>
          </ac:cxnSpMkLst>
        </pc:cxnChg>
      </pc:sldChg>
      <pc:sldChg chg="addSp delSp modSp del mod">
        <pc:chgData name="pranitha kolloju" userId="35ddeaaca63e9ef2" providerId="LiveId" clId="{91A2472D-AA09-4C32-BEA6-0339F136983F}" dt="2024-04-04T19:07:23.178" v="2311" actId="2696"/>
        <pc:sldMkLst>
          <pc:docMk/>
          <pc:sldMk cId="3171608318" sldId="342"/>
        </pc:sldMkLst>
        <pc:spChg chg="del">
          <ac:chgData name="pranitha kolloju" userId="35ddeaaca63e9ef2" providerId="LiveId" clId="{91A2472D-AA09-4C32-BEA6-0339F136983F}" dt="2024-04-04T19:02:37.462" v="2296" actId="478"/>
          <ac:spMkLst>
            <pc:docMk/>
            <pc:sldMk cId="3171608318" sldId="342"/>
            <ac:spMk id="4" creationId="{063207F7-8B1A-304E-3648-68809B473539}"/>
          </ac:spMkLst>
        </pc:spChg>
        <pc:spChg chg="add del mod">
          <ac:chgData name="pranitha kolloju" userId="35ddeaaca63e9ef2" providerId="LiveId" clId="{91A2472D-AA09-4C32-BEA6-0339F136983F}" dt="2024-04-04T19:02:31.060" v="2295" actId="478"/>
          <ac:spMkLst>
            <pc:docMk/>
            <pc:sldMk cId="3171608318" sldId="342"/>
            <ac:spMk id="5" creationId="{8276DE70-6D6D-6C7A-C65E-A30E3234370E}"/>
          </ac:spMkLst>
        </pc:spChg>
        <pc:spChg chg="add del mod">
          <ac:chgData name="pranitha kolloju" userId="35ddeaaca63e9ef2" providerId="LiveId" clId="{91A2472D-AA09-4C32-BEA6-0339F136983F}" dt="2024-04-04T19:02:39.219" v="2297" actId="478"/>
          <ac:spMkLst>
            <pc:docMk/>
            <pc:sldMk cId="3171608318" sldId="342"/>
            <ac:spMk id="7" creationId="{5DFF0A31-12EA-C60D-8B6B-1A37AA634F03}"/>
          </ac:spMkLst>
        </pc:spChg>
        <pc:spChg chg="add mod">
          <ac:chgData name="pranitha kolloju" userId="35ddeaaca63e9ef2" providerId="LiveId" clId="{91A2472D-AA09-4C32-BEA6-0339F136983F}" dt="2024-04-04T19:02:54.526" v="2299" actId="207"/>
          <ac:spMkLst>
            <pc:docMk/>
            <pc:sldMk cId="3171608318" sldId="342"/>
            <ac:spMk id="8" creationId="{C9DCBFCA-8E17-3C61-550F-6AEDDC00E251}"/>
          </ac:spMkLst>
        </pc:spChg>
        <pc:picChg chg="del">
          <ac:chgData name="pranitha kolloju" userId="35ddeaaca63e9ef2" providerId="LiveId" clId="{91A2472D-AA09-4C32-BEA6-0339F136983F}" dt="2024-04-04T19:02:25.953" v="2294" actId="478"/>
          <ac:picMkLst>
            <pc:docMk/>
            <pc:sldMk cId="3171608318" sldId="342"/>
            <ac:picMk id="9" creationId="{F038AC04-415F-290B-FC4C-CA3F30CB4024}"/>
          </ac:picMkLst>
        </pc:picChg>
      </pc:sldChg>
      <pc:sldChg chg="addSp delSp modSp new del mod modClrScheme chgLayout">
        <pc:chgData name="pranitha kolloju" userId="35ddeaaca63e9ef2" providerId="LiveId" clId="{91A2472D-AA09-4C32-BEA6-0339F136983F}" dt="2024-04-04T15:02:43.944" v="864" actId="47"/>
        <pc:sldMkLst>
          <pc:docMk/>
          <pc:sldMk cId="3820098255" sldId="343"/>
        </pc:sldMkLst>
        <pc:spChg chg="del mod ord">
          <ac:chgData name="pranitha kolloju" userId="35ddeaaca63e9ef2" providerId="LiveId" clId="{91A2472D-AA09-4C32-BEA6-0339F136983F}" dt="2024-04-04T14:54:52.846" v="775" actId="700"/>
          <ac:spMkLst>
            <pc:docMk/>
            <pc:sldMk cId="3820098255" sldId="343"/>
            <ac:spMk id="2" creationId="{B3040BED-41CE-C299-D751-EDEDA348A696}"/>
          </ac:spMkLst>
        </pc:spChg>
        <pc:spChg chg="del mod ord">
          <ac:chgData name="pranitha kolloju" userId="35ddeaaca63e9ef2" providerId="LiveId" clId="{91A2472D-AA09-4C32-BEA6-0339F136983F}" dt="2024-04-04T14:54:52.846" v="775" actId="700"/>
          <ac:spMkLst>
            <pc:docMk/>
            <pc:sldMk cId="3820098255" sldId="343"/>
            <ac:spMk id="3" creationId="{7540EC51-40EE-4192-AF48-51C339D3758A}"/>
          </ac:spMkLst>
        </pc:spChg>
        <pc:spChg chg="del mod ord">
          <ac:chgData name="pranitha kolloju" userId="35ddeaaca63e9ef2" providerId="LiveId" clId="{91A2472D-AA09-4C32-BEA6-0339F136983F}" dt="2024-04-04T14:54:52.846" v="775" actId="700"/>
          <ac:spMkLst>
            <pc:docMk/>
            <pc:sldMk cId="3820098255" sldId="343"/>
            <ac:spMk id="4" creationId="{EC626F38-06D6-FC6B-F8C2-09E2AD3C8642}"/>
          </ac:spMkLst>
        </pc:spChg>
        <pc:spChg chg="add del mod ord">
          <ac:chgData name="pranitha kolloju" userId="35ddeaaca63e9ef2" providerId="LiveId" clId="{91A2472D-AA09-4C32-BEA6-0339F136983F}" dt="2024-04-04T14:55:54.496" v="785"/>
          <ac:spMkLst>
            <pc:docMk/>
            <pc:sldMk cId="3820098255" sldId="343"/>
            <ac:spMk id="5" creationId="{6343C0F1-CC9C-BC22-8B5A-396465A8E720}"/>
          </ac:spMkLst>
        </pc:spChg>
        <pc:spChg chg="add del mod ord">
          <ac:chgData name="pranitha kolloju" userId="35ddeaaca63e9ef2" providerId="LiveId" clId="{91A2472D-AA09-4C32-BEA6-0339F136983F}" dt="2024-04-04T14:55:23.084" v="779" actId="931"/>
          <ac:spMkLst>
            <pc:docMk/>
            <pc:sldMk cId="3820098255" sldId="343"/>
            <ac:spMk id="6" creationId="{1D690EBD-5BC4-1D69-1BBB-C546B5A6D6D8}"/>
          </ac:spMkLst>
        </pc:spChg>
        <pc:spChg chg="add mod ord">
          <ac:chgData name="pranitha kolloju" userId="35ddeaaca63e9ef2" providerId="LiveId" clId="{91A2472D-AA09-4C32-BEA6-0339F136983F}" dt="2024-04-04T14:54:52.846" v="775" actId="700"/>
          <ac:spMkLst>
            <pc:docMk/>
            <pc:sldMk cId="3820098255" sldId="343"/>
            <ac:spMk id="7" creationId="{91D112A1-C1B5-6B8B-7EB8-CAE2C78DC223}"/>
          </ac:spMkLst>
        </pc:spChg>
        <pc:spChg chg="add mod ord">
          <ac:chgData name="pranitha kolloju" userId="35ddeaaca63e9ef2" providerId="LiveId" clId="{91A2472D-AA09-4C32-BEA6-0339F136983F}" dt="2024-04-04T14:54:52.846" v="775" actId="700"/>
          <ac:spMkLst>
            <pc:docMk/>
            <pc:sldMk cId="3820098255" sldId="343"/>
            <ac:spMk id="8" creationId="{8AD68943-2779-EBB5-778D-A7417FB61793}"/>
          </ac:spMkLst>
        </pc:spChg>
        <pc:spChg chg="add del mod">
          <ac:chgData name="pranitha kolloju" userId="35ddeaaca63e9ef2" providerId="LiveId" clId="{91A2472D-AA09-4C32-BEA6-0339F136983F}" dt="2024-04-04T14:55:32.052" v="782" actId="931"/>
          <ac:spMkLst>
            <pc:docMk/>
            <pc:sldMk cId="3820098255" sldId="343"/>
            <ac:spMk id="12" creationId="{EF18A7FC-F39C-1E09-6C7C-C8187396BB71}"/>
          </ac:spMkLst>
        </pc:spChg>
        <pc:spChg chg="add del mod">
          <ac:chgData name="pranitha kolloju" userId="35ddeaaca63e9ef2" providerId="LiveId" clId="{91A2472D-AA09-4C32-BEA6-0339F136983F}" dt="2024-04-04T15:01:11.345" v="846" actId="478"/>
          <ac:spMkLst>
            <pc:docMk/>
            <pc:sldMk cId="3820098255" sldId="343"/>
            <ac:spMk id="15" creationId="{AB7AF393-FFD0-BCE4-6582-ABB547B3C28F}"/>
          </ac:spMkLst>
        </pc:spChg>
        <pc:spChg chg="add mod">
          <ac:chgData name="pranitha kolloju" userId="35ddeaaca63e9ef2" providerId="LiveId" clId="{91A2472D-AA09-4C32-BEA6-0339F136983F}" dt="2024-04-04T15:02:16.852" v="860" actId="14100"/>
          <ac:spMkLst>
            <pc:docMk/>
            <pc:sldMk cId="3820098255" sldId="343"/>
            <ac:spMk id="16" creationId="{ABFB4805-3E24-FA1F-1CCA-B73F6E6CEAD5}"/>
          </ac:spMkLst>
        </pc:spChg>
        <pc:spChg chg="add del mod">
          <ac:chgData name="pranitha kolloju" userId="35ddeaaca63e9ef2" providerId="LiveId" clId="{91A2472D-AA09-4C32-BEA6-0339F136983F}" dt="2024-04-04T15:01:21.019" v="848" actId="478"/>
          <ac:spMkLst>
            <pc:docMk/>
            <pc:sldMk cId="3820098255" sldId="343"/>
            <ac:spMk id="18" creationId="{F618535D-8E85-288E-4519-1A73AA584594}"/>
          </ac:spMkLst>
        </pc:spChg>
        <pc:picChg chg="add del mod">
          <ac:chgData name="pranitha kolloju" userId="35ddeaaca63e9ef2" providerId="LiveId" clId="{91A2472D-AA09-4C32-BEA6-0339F136983F}" dt="2024-04-04T14:55:27.659" v="781" actId="478"/>
          <ac:picMkLst>
            <pc:docMk/>
            <pc:sldMk cId="3820098255" sldId="343"/>
            <ac:picMk id="10" creationId="{6AB0172A-148A-ED62-3A67-0EBE672B1FA4}"/>
          </ac:picMkLst>
        </pc:picChg>
        <pc:picChg chg="add mod">
          <ac:chgData name="pranitha kolloju" userId="35ddeaaca63e9ef2" providerId="LiveId" clId="{91A2472D-AA09-4C32-BEA6-0339F136983F}" dt="2024-04-04T14:55:41.395" v="784" actId="14100"/>
          <ac:picMkLst>
            <pc:docMk/>
            <pc:sldMk cId="3820098255" sldId="343"/>
            <ac:picMk id="14" creationId="{44220142-2244-3ACB-A2A8-0F19F53742DE}"/>
          </ac:picMkLst>
        </pc:picChg>
      </pc:sldChg>
      <pc:sldChg chg="addSp delSp modSp add mod ord">
        <pc:chgData name="pranitha kolloju" userId="35ddeaaca63e9ef2" providerId="LiveId" clId="{91A2472D-AA09-4C32-BEA6-0339F136983F}" dt="2024-04-04T21:00:36.503" v="2542" actId="478"/>
        <pc:sldMkLst>
          <pc:docMk/>
          <pc:sldMk cId="2609869402" sldId="344"/>
        </pc:sldMkLst>
        <pc:spChg chg="mod">
          <ac:chgData name="pranitha kolloju" userId="35ddeaaca63e9ef2" providerId="LiveId" clId="{91A2472D-AA09-4C32-BEA6-0339F136983F}" dt="2024-04-04T16:19:07.574" v="1606" actId="207"/>
          <ac:spMkLst>
            <pc:docMk/>
            <pc:sldMk cId="2609869402" sldId="344"/>
            <ac:spMk id="3" creationId="{9036C44A-AEF4-5659-D73D-CA68B3529A04}"/>
          </ac:spMkLst>
        </pc:spChg>
        <pc:spChg chg="add del mod">
          <ac:chgData name="pranitha kolloju" userId="35ddeaaca63e9ef2" providerId="LiveId" clId="{91A2472D-AA09-4C32-BEA6-0339F136983F}" dt="2024-04-04T21:00:36.503" v="2542" actId="478"/>
          <ac:spMkLst>
            <pc:docMk/>
            <pc:sldMk cId="2609869402" sldId="344"/>
            <ac:spMk id="4" creationId="{383A6200-37EA-8D4C-CFDD-F7B609CFCC14}"/>
          </ac:spMkLst>
        </pc:spChg>
        <pc:spChg chg="add del mod">
          <ac:chgData name="pranitha kolloju" userId="35ddeaaca63e9ef2" providerId="LiveId" clId="{91A2472D-AA09-4C32-BEA6-0339F136983F}" dt="2024-04-04T15:06:14.580" v="871" actId="931"/>
          <ac:spMkLst>
            <pc:docMk/>
            <pc:sldMk cId="2609869402" sldId="344"/>
            <ac:spMk id="4" creationId="{D51E1D89-7E8E-EB10-33B8-DA60E3E299AF}"/>
          </ac:spMkLst>
        </pc:spChg>
        <pc:spChg chg="add del mod">
          <ac:chgData name="pranitha kolloju" userId="35ddeaaca63e9ef2" providerId="LiveId" clId="{91A2472D-AA09-4C32-BEA6-0339F136983F}" dt="2024-04-04T15:07:18.146" v="879" actId="478"/>
          <ac:spMkLst>
            <pc:docMk/>
            <pc:sldMk cId="2609869402" sldId="344"/>
            <ac:spMk id="8" creationId="{82C2C34F-B044-1797-D0E7-9EA6B6397487}"/>
          </ac:spMkLst>
        </pc:spChg>
        <pc:spChg chg="add del mod">
          <ac:chgData name="pranitha kolloju" userId="35ddeaaca63e9ef2" providerId="LiveId" clId="{91A2472D-AA09-4C32-BEA6-0339F136983F}" dt="2024-04-04T15:14:25.972" v="996" actId="478"/>
          <ac:spMkLst>
            <pc:docMk/>
            <pc:sldMk cId="2609869402" sldId="344"/>
            <ac:spMk id="11" creationId="{3E3CEAAF-3BB5-6E0D-2D5B-9B14F3884715}"/>
          </ac:spMkLst>
        </pc:spChg>
        <pc:spChg chg="add mod ord">
          <ac:chgData name="pranitha kolloju" userId="35ddeaaca63e9ef2" providerId="LiveId" clId="{91A2472D-AA09-4C32-BEA6-0339F136983F}" dt="2024-04-04T16:17:02.158" v="1597" actId="1076"/>
          <ac:spMkLst>
            <pc:docMk/>
            <pc:sldMk cId="2609869402" sldId="344"/>
            <ac:spMk id="12" creationId="{42368BEA-9F46-178D-16C2-43B7642FD41B}"/>
          </ac:spMkLst>
        </pc:spChg>
        <pc:spChg chg="add del mod">
          <ac:chgData name="pranitha kolloju" userId="35ddeaaca63e9ef2" providerId="LiveId" clId="{91A2472D-AA09-4C32-BEA6-0339F136983F}" dt="2024-04-04T15:21:58.294" v="1160" actId="478"/>
          <ac:spMkLst>
            <pc:docMk/>
            <pc:sldMk cId="2609869402" sldId="344"/>
            <ac:spMk id="13" creationId="{300535CA-B123-2847-540E-2823EACA6F02}"/>
          </ac:spMkLst>
        </pc:spChg>
        <pc:spChg chg="add mod ord">
          <ac:chgData name="pranitha kolloju" userId="35ddeaaca63e9ef2" providerId="LiveId" clId="{91A2472D-AA09-4C32-BEA6-0339F136983F}" dt="2024-04-04T15:24:14.398" v="1223" actId="167"/>
          <ac:spMkLst>
            <pc:docMk/>
            <pc:sldMk cId="2609869402" sldId="344"/>
            <ac:spMk id="14" creationId="{B99C6ACB-E745-FCA6-9762-9B7AE3BBCF4B}"/>
          </ac:spMkLst>
        </pc:spChg>
        <pc:spChg chg="mod">
          <ac:chgData name="pranitha kolloju" userId="35ddeaaca63e9ef2" providerId="LiveId" clId="{91A2472D-AA09-4C32-BEA6-0339F136983F}" dt="2024-04-04T16:16:49.881" v="1595" actId="207"/>
          <ac:spMkLst>
            <pc:docMk/>
            <pc:sldMk cId="2609869402" sldId="344"/>
            <ac:spMk id="29" creationId="{9EE2358A-4B0F-A3D5-F1AF-5784247A6260}"/>
          </ac:spMkLst>
        </pc:spChg>
        <pc:spChg chg="mod">
          <ac:chgData name="pranitha kolloju" userId="35ddeaaca63e9ef2" providerId="LiveId" clId="{91A2472D-AA09-4C32-BEA6-0339F136983F}" dt="2024-04-04T20:52:32.923" v="2524" actId="1076"/>
          <ac:spMkLst>
            <pc:docMk/>
            <pc:sldMk cId="2609869402" sldId="344"/>
            <ac:spMk id="30" creationId="{14C42591-9031-B0D2-A517-527052326987}"/>
          </ac:spMkLst>
        </pc:spChg>
        <pc:spChg chg="del mod">
          <ac:chgData name="pranitha kolloju" userId="35ddeaaca63e9ef2" providerId="LiveId" clId="{91A2472D-AA09-4C32-BEA6-0339F136983F}" dt="2024-04-04T15:10:19.903" v="899"/>
          <ac:spMkLst>
            <pc:docMk/>
            <pc:sldMk cId="2609869402" sldId="344"/>
            <ac:spMk id="31" creationId="{FD3E9CAC-878D-FB24-D27F-80E2AD878414}"/>
          </ac:spMkLst>
        </pc:spChg>
        <pc:picChg chg="add mod">
          <ac:chgData name="pranitha kolloju" userId="35ddeaaca63e9ef2" providerId="LiveId" clId="{91A2472D-AA09-4C32-BEA6-0339F136983F}" dt="2024-04-04T15:24:22.189" v="1224" actId="14100"/>
          <ac:picMkLst>
            <pc:docMk/>
            <pc:sldMk cId="2609869402" sldId="344"/>
            <ac:picMk id="6" creationId="{7101CDDB-D797-13C6-2539-CFF68C91E516}"/>
          </ac:picMkLst>
        </pc:picChg>
        <pc:picChg chg="add mod">
          <ac:chgData name="pranitha kolloju" userId="35ddeaaca63e9ef2" providerId="LiveId" clId="{91A2472D-AA09-4C32-BEA6-0339F136983F}" dt="2024-04-04T15:22:51.142" v="1215" actId="1076"/>
          <ac:picMkLst>
            <pc:docMk/>
            <pc:sldMk cId="2609869402" sldId="344"/>
            <ac:picMk id="10" creationId="{912F2887-88DB-62A3-1B14-FCB4731111E3}"/>
          </ac:picMkLst>
        </pc:picChg>
        <pc:picChg chg="del">
          <ac:chgData name="pranitha kolloju" userId="35ddeaaca63e9ef2" providerId="LiveId" clId="{91A2472D-AA09-4C32-BEA6-0339F136983F}" dt="2024-04-04T15:03:59.491" v="870" actId="478"/>
          <ac:picMkLst>
            <pc:docMk/>
            <pc:sldMk cId="2609869402" sldId="344"/>
            <ac:picMk id="18" creationId="{B5A9A004-6B0F-7248-B7E7-A371C6C0CEE4}"/>
          </ac:picMkLst>
        </pc:picChg>
        <pc:picChg chg="del">
          <ac:chgData name="pranitha kolloju" userId="35ddeaaca63e9ef2" providerId="LiveId" clId="{91A2472D-AA09-4C32-BEA6-0339F136983F}" dt="2024-04-04T15:07:10.038" v="878" actId="478"/>
          <ac:picMkLst>
            <pc:docMk/>
            <pc:sldMk cId="2609869402" sldId="344"/>
            <ac:picMk id="28" creationId="{9560CA9D-5CC6-ABD3-607C-C4B4F704AC29}"/>
          </ac:picMkLst>
        </pc:picChg>
        <pc:picChg chg="del">
          <ac:chgData name="pranitha kolloju" userId="35ddeaaca63e9ef2" providerId="LiveId" clId="{91A2472D-AA09-4C32-BEA6-0339F136983F}" dt="2024-04-04T21:00:33.539" v="2541" actId="478"/>
          <ac:picMkLst>
            <pc:docMk/>
            <pc:sldMk cId="2609869402" sldId="344"/>
            <ac:picMk id="39" creationId="{6DE333D3-280C-F7D6-6C0F-758B183863F5}"/>
          </ac:picMkLst>
        </pc:picChg>
      </pc:sldChg>
      <pc:sldChg chg="addSp delSp modSp add mod ord">
        <pc:chgData name="pranitha kolloju" userId="35ddeaaca63e9ef2" providerId="LiveId" clId="{91A2472D-AA09-4C32-BEA6-0339F136983F}" dt="2024-04-04T16:26:03.543" v="1739" actId="1582"/>
        <pc:sldMkLst>
          <pc:docMk/>
          <pc:sldMk cId="1399186501" sldId="345"/>
        </pc:sldMkLst>
        <pc:spChg chg="add mod">
          <ac:chgData name="pranitha kolloju" userId="35ddeaaca63e9ef2" providerId="LiveId" clId="{91A2472D-AA09-4C32-BEA6-0339F136983F}" dt="2024-04-04T15:29:45.175" v="1252" actId="1076"/>
          <ac:spMkLst>
            <pc:docMk/>
            <pc:sldMk cId="1399186501" sldId="345"/>
            <ac:spMk id="2" creationId="{FE4D7916-318D-FC57-7252-CD890893CBE0}"/>
          </ac:spMkLst>
        </pc:spChg>
        <pc:spChg chg="add mod">
          <ac:chgData name="pranitha kolloju" userId="35ddeaaca63e9ef2" providerId="LiveId" clId="{91A2472D-AA09-4C32-BEA6-0339F136983F}" dt="2024-04-04T15:29:40.733" v="1251" actId="1076"/>
          <ac:spMkLst>
            <pc:docMk/>
            <pc:sldMk cId="1399186501" sldId="345"/>
            <ac:spMk id="3" creationId="{BB959AAF-B87E-3BEE-13E8-63A185127628}"/>
          </ac:spMkLst>
        </pc:spChg>
        <pc:spChg chg="del">
          <ac:chgData name="pranitha kolloju" userId="35ddeaaca63e9ef2" providerId="LiveId" clId="{91A2472D-AA09-4C32-BEA6-0339F136983F}" dt="2024-04-04T15:25:29.132" v="1229" actId="478"/>
          <ac:spMkLst>
            <pc:docMk/>
            <pc:sldMk cId="1399186501" sldId="345"/>
            <ac:spMk id="12" creationId="{296D19AB-E963-8E1F-E028-50AD815B04DF}"/>
          </ac:spMkLst>
        </pc:spChg>
        <pc:spChg chg="del">
          <ac:chgData name="pranitha kolloju" userId="35ddeaaca63e9ef2" providerId="LiveId" clId="{91A2472D-AA09-4C32-BEA6-0339F136983F}" dt="2024-04-04T15:25:29.132" v="1229" actId="478"/>
          <ac:spMkLst>
            <pc:docMk/>
            <pc:sldMk cId="1399186501" sldId="345"/>
            <ac:spMk id="13" creationId="{F006F4E2-A7C8-11AE-B99C-D67538C4C6AC}"/>
          </ac:spMkLst>
        </pc:spChg>
        <pc:spChg chg="mod">
          <ac:chgData name="pranitha kolloju" userId="35ddeaaca63e9ef2" providerId="LiveId" clId="{91A2472D-AA09-4C32-BEA6-0339F136983F}" dt="2024-04-04T15:27:02.109" v="1233" actId="207"/>
          <ac:spMkLst>
            <pc:docMk/>
            <pc:sldMk cId="1399186501" sldId="345"/>
            <ac:spMk id="16" creationId="{BAB3017C-85A3-EA71-1536-30DECDBFD7C3}"/>
          </ac:spMkLst>
        </pc:spChg>
        <pc:picChg chg="add mod">
          <ac:chgData name="pranitha kolloju" userId="35ddeaaca63e9ef2" providerId="LiveId" clId="{91A2472D-AA09-4C32-BEA6-0339F136983F}" dt="2024-04-04T15:30:16.168" v="1256" actId="14100"/>
          <ac:picMkLst>
            <pc:docMk/>
            <pc:sldMk cId="1399186501" sldId="345"/>
            <ac:picMk id="7" creationId="{6619CD2B-CF98-4D3D-2FD0-7751CEC5F125}"/>
          </ac:picMkLst>
        </pc:picChg>
        <pc:picChg chg="del">
          <ac:chgData name="pranitha kolloju" userId="35ddeaaca63e9ef2" providerId="LiveId" clId="{91A2472D-AA09-4C32-BEA6-0339F136983F}" dt="2024-04-04T15:29:48.015" v="1253" actId="478"/>
          <ac:picMkLst>
            <pc:docMk/>
            <pc:sldMk cId="1399186501" sldId="345"/>
            <ac:picMk id="19" creationId="{E31CF7DC-1114-D1B8-2452-145BDEB0A8A8}"/>
          </ac:picMkLst>
        </pc:picChg>
        <pc:cxnChg chg="add mod">
          <ac:chgData name="pranitha kolloju" userId="35ddeaaca63e9ef2" providerId="LiveId" clId="{91A2472D-AA09-4C32-BEA6-0339F136983F}" dt="2024-04-04T16:26:03.543" v="1739" actId="1582"/>
          <ac:cxnSpMkLst>
            <pc:docMk/>
            <pc:sldMk cId="1399186501" sldId="345"/>
            <ac:cxnSpMk id="4" creationId="{867F8871-46E1-EB5B-E8BD-6F5B260EB6B7}"/>
          </ac:cxnSpMkLst>
        </pc:cxnChg>
        <pc:cxnChg chg="del">
          <ac:chgData name="pranitha kolloju" userId="35ddeaaca63e9ef2" providerId="LiveId" clId="{91A2472D-AA09-4C32-BEA6-0339F136983F}" dt="2024-04-04T15:25:29.132" v="1229" actId="478"/>
          <ac:cxnSpMkLst>
            <pc:docMk/>
            <pc:sldMk cId="1399186501" sldId="345"/>
            <ac:cxnSpMk id="14" creationId="{A03E980A-6C72-1A95-C5CA-22D0CB848CA4}"/>
          </ac:cxnSpMkLst>
        </pc:cxnChg>
      </pc:sldChg>
      <pc:sldChg chg="addSp delSp modSp add mod ord">
        <pc:chgData name="pranitha kolloju" userId="35ddeaaca63e9ef2" providerId="LiveId" clId="{91A2472D-AA09-4C32-BEA6-0339F136983F}" dt="2024-04-04T21:00:46.640" v="2544" actId="478"/>
        <pc:sldMkLst>
          <pc:docMk/>
          <pc:sldMk cId="59241333" sldId="346"/>
        </pc:sldMkLst>
        <pc:spChg chg="mod">
          <ac:chgData name="pranitha kolloju" userId="35ddeaaca63e9ef2" providerId="LiveId" clId="{91A2472D-AA09-4C32-BEA6-0339F136983F}" dt="2024-04-04T16:19:14.141" v="1607" actId="207"/>
          <ac:spMkLst>
            <pc:docMk/>
            <pc:sldMk cId="59241333" sldId="346"/>
            <ac:spMk id="3" creationId="{9036C44A-AEF4-5659-D73D-CA68B3529A04}"/>
          </ac:spMkLst>
        </pc:spChg>
        <pc:spChg chg="add del mod">
          <ac:chgData name="pranitha kolloju" userId="35ddeaaca63e9ef2" providerId="LiveId" clId="{91A2472D-AA09-4C32-BEA6-0339F136983F}" dt="2024-04-04T21:00:46.640" v="2544" actId="478"/>
          <ac:spMkLst>
            <pc:docMk/>
            <pc:sldMk cId="59241333" sldId="346"/>
            <ac:spMk id="4" creationId="{8E6A5E37-AB51-43E1-A13E-B998D3DED7B2}"/>
          </ac:spMkLst>
        </pc:spChg>
        <pc:spChg chg="add del mod">
          <ac:chgData name="pranitha kolloju" userId="35ddeaaca63e9ef2" providerId="LiveId" clId="{91A2472D-AA09-4C32-BEA6-0339F136983F}" dt="2024-04-04T15:37:37.042" v="1356" actId="931"/>
          <ac:spMkLst>
            <pc:docMk/>
            <pc:sldMk cId="59241333" sldId="346"/>
            <ac:spMk id="4" creationId="{DC046EB4-5B11-14FC-C8ED-CAEE29DDF3A7}"/>
          </ac:spMkLst>
        </pc:spChg>
        <pc:spChg chg="add del mod">
          <ac:chgData name="pranitha kolloju" userId="35ddeaaca63e9ef2" providerId="LiveId" clId="{91A2472D-AA09-4C32-BEA6-0339F136983F}" dt="2024-04-04T15:38:32.671" v="1435" actId="478"/>
          <ac:spMkLst>
            <pc:docMk/>
            <pc:sldMk cId="59241333" sldId="346"/>
            <ac:spMk id="8" creationId="{978C411E-8C10-FC58-6781-930DCD088EAE}"/>
          </ac:spMkLst>
        </pc:spChg>
        <pc:spChg chg="add mod">
          <ac:chgData name="pranitha kolloju" userId="35ddeaaca63e9ef2" providerId="LiveId" clId="{91A2472D-AA09-4C32-BEA6-0339F136983F}" dt="2024-04-04T16:17:31.118" v="1601" actId="207"/>
          <ac:spMkLst>
            <pc:docMk/>
            <pc:sldMk cId="59241333" sldId="346"/>
            <ac:spMk id="11" creationId="{0FF6776C-2E7D-5BCF-1707-62646105765A}"/>
          </ac:spMkLst>
        </pc:spChg>
        <pc:spChg chg="add del mod">
          <ac:chgData name="pranitha kolloju" userId="35ddeaaca63e9ef2" providerId="LiveId" clId="{91A2472D-AA09-4C32-BEA6-0339F136983F}" dt="2024-04-04T15:40:58.927" v="1455" actId="478"/>
          <ac:spMkLst>
            <pc:docMk/>
            <pc:sldMk cId="59241333" sldId="346"/>
            <ac:spMk id="12" creationId="{D1E9B0A4-99EC-1BD6-824E-0F61D16300CE}"/>
          </ac:spMkLst>
        </pc:spChg>
        <pc:spChg chg="del mod">
          <ac:chgData name="pranitha kolloju" userId="35ddeaaca63e9ef2" providerId="LiveId" clId="{91A2472D-AA09-4C32-BEA6-0339F136983F}" dt="2024-04-04T15:38:45.255" v="1438" actId="478"/>
          <ac:spMkLst>
            <pc:docMk/>
            <pc:sldMk cId="59241333" sldId="346"/>
            <ac:spMk id="29" creationId="{9EE2358A-4B0F-A3D5-F1AF-5784247A6260}"/>
          </ac:spMkLst>
        </pc:spChg>
        <pc:spChg chg="mod">
          <ac:chgData name="pranitha kolloju" userId="35ddeaaca63e9ef2" providerId="LiveId" clId="{91A2472D-AA09-4C32-BEA6-0339F136983F}" dt="2024-04-04T16:17:27.443" v="1600" actId="207"/>
          <ac:spMkLst>
            <pc:docMk/>
            <pc:sldMk cId="59241333" sldId="346"/>
            <ac:spMk id="30" creationId="{14C42591-9031-B0D2-A517-527052326987}"/>
          </ac:spMkLst>
        </pc:spChg>
        <pc:spChg chg="mod">
          <ac:chgData name="pranitha kolloju" userId="35ddeaaca63e9ef2" providerId="LiveId" clId="{91A2472D-AA09-4C32-BEA6-0339F136983F}" dt="2024-04-04T15:44:18.097" v="1578" actId="255"/>
          <ac:spMkLst>
            <pc:docMk/>
            <pc:sldMk cId="59241333" sldId="346"/>
            <ac:spMk id="31" creationId="{FD3E9CAC-878D-FB24-D27F-80E2AD878414}"/>
          </ac:spMkLst>
        </pc:spChg>
        <pc:picChg chg="add mod">
          <ac:chgData name="pranitha kolloju" userId="35ddeaaca63e9ef2" providerId="LiveId" clId="{91A2472D-AA09-4C32-BEA6-0339F136983F}" dt="2024-04-04T15:39:38.408" v="1444" actId="14100"/>
          <ac:picMkLst>
            <pc:docMk/>
            <pc:sldMk cId="59241333" sldId="346"/>
            <ac:picMk id="6" creationId="{8056A789-24BF-B60F-E328-5095EF130E3E}"/>
          </ac:picMkLst>
        </pc:picChg>
        <pc:picChg chg="add mod">
          <ac:chgData name="pranitha kolloju" userId="35ddeaaca63e9ef2" providerId="LiveId" clId="{91A2472D-AA09-4C32-BEA6-0339F136983F}" dt="2024-04-04T15:39:32.253" v="1443" actId="1076"/>
          <ac:picMkLst>
            <pc:docMk/>
            <pc:sldMk cId="59241333" sldId="346"/>
            <ac:picMk id="10" creationId="{79C3AD29-4E91-F585-1CDE-953175C218CB}"/>
          </ac:picMkLst>
        </pc:picChg>
        <pc:picChg chg="del">
          <ac:chgData name="pranitha kolloju" userId="35ddeaaca63e9ef2" providerId="LiveId" clId="{91A2472D-AA09-4C32-BEA6-0339F136983F}" dt="2024-04-04T15:37:27.545" v="1355" actId="478"/>
          <ac:picMkLst>
            <pc:docMk/>
            <pc:sldMk cId="59241333" sldId="346"/>
            <ac:picMk id="18" creationId="{B5A9A004-6B0F-7248-B7E7-A371C6C0CEE4}"/>
          </ac:picMkLst>
        </pc:picChg>
        <pc:picChg chg="del">
          <ac:chgData name="pranitha kolloju" userId="35ddeaaca63e9ef2" providerId="LiveId" clId="{91A2472D-AA09-4C32-BEA6-0339F136983F}" dt="2024-04-04T15:37:46.045" v="1358" actId="478"/>
          <ac:picMkLst>
            <pc:docMk/>
            <pc:sldMk cId="59241333" sldId="346"/>
            <ac:picMk id="28" creationId="{9560CA9D-5CC6-ABD3-607C-C4B4F704AC29}"/>
          </ac:picMkLst>
        </pc:picChg>
        <pc:picChg chg="del">
          <ac:chgData name="pranitha kolloju" userId="35ddeaaca63e9ef2" providerId="LiveId" clId="{91A2472D-AA09-4C32-BEA6-0339F136983F}" dt="2024-04-04T21:00:43.841" v="2543" actId="478"/>
          <ac:picMkLst>
            <pc:docMk/>
            <pc:sldMk cId="59241333" sldId="346"/>
            <ac:picMk id="39" creationId="{6DE333D3-280C-F7D6-6C0F-758B183863F5}"/>
          </ac:picMkLst>
        </pc:picChg>
      </pc:sldChg>
      <pc:sldChg chg="addSp delSp modSp add mod ord">
        <pc:chgData name="pranitha kolloju" userId="35ddeaaca63e9ef2" providerId="LiveId" clId="{91A2472D-AA09-4C32-BEA6-0339F136983F}" dt="2024-04-04T16:50:09.471" v="1763" actId="14100"/>
        <pc:sldMkLst>
          <pc:docMk/>
          <pc:sldMk cId="2459644949" sldId="347"/>
        </pc:sldMkLst>
        <pc:spChg chg="mod">
          <ac:chgData name="pranitha kolloju" userId="35ddeaaca63e9ef2" providerId="LiveId" clId="{91A2472D-AA09-4C32-BEA6-0339F136983F}" dt="2024-04-04T16:20:41.667" v="1710" actId="20577"/>
          <ac:spMkLst>
            <pc:docMk/>
            <pc:sldMk cId="2459644949" sldId="347"/>
            <ac:spMk id="2" creationId="{FE4D7916-318D-FC57-7252-CD890893CBE0}"/>
          </ac:spMkLst>
        </pc:spChg>
        <pc:spChg chg="mod">
          <ac:chgData name="pranitha kolloju" userId="35ddeaaca63e9ef2" providerId="LiveId" clId="{91A2472D-AA09-4C32-BEA6-0339F136983F}" dt="2024-04-04T16:19:59.642" v="1614" actId="20577"/>
          <ac:spMkLst>
            <pc:docMk/>
            <pc:sldMk cId="2459644949" sldId="347"/>
            <ac:spMk id="3" creationId="{BB959AAF-B87E-3BEE-13E8-63A185127628}"/>
          </ac:spMkLst>
        </pc:spChg>
        <pc:picChg chg="del">
          <ac:chgData name="pranitha kolloju" userId="35ddeaaca63e9ef2" providerId="LiveId" clId="{91A2472D-AA09-4C32-BEA6-0339F136983F}" dt="2024-04-04T16:49:29.787" v="1760" actId="478"/>
          <ac:picMkLst>
            <pc:docMk/>
            <pc:sldMk cId="2459644949" sldId="347"/>
            <ac:picMk id="7" creationId="{6619CD2B-CF98-4D3D-2FD0-7751CEC5F125}"/>
          </ac:picMkLst>
        </pc:picChg>
        <pc:picChg chg="add mod">
          <ac:chgData name="pranitha kolloju" userId="35ddeaaca63e9ef2" providerId="LiveId" clId="{91A2472D-AA09-4C32-BEA6-0339F136983F}" dt="2024-04-04T16:50:09.471" v="1763" actId="14100"/>
          <ac:picMkLst>
            <pc:docMk/>
            <pc:sldMk cId="2459644949" sldId="347"/>
            <ac:picMk id="9" creationId="{DEDAFAD1-2E9D-801C-25B6-9ABC3067276E}"/>
          </ac:picMkLst>
        </pc:picChg>
        <pc:cxnChg chg="mod">
          <ac:chgData name="pranitha kolloju" userId="35ddeaaca63e9ef2" providerId="LiveId" clId="{91A2472D-AA09-4C32-BEA6-0339F136983F}" dt="2024-04-04T16:49:12.362" v="1759" actId="1582"/>
          <ac:cxnSpMkLst>
            <pc:docMk/>
            <pc:sldMk cId="2459644949" sldId="347"/>
            <ac:cxnSpMk id="4" creationId="{867F8871-46E1-EB5B-E8BD-6F5B260EB6B7}"/>
          </ac:cxnSpMkLst>
        </pc:cxnChg>
        <pc:cxnChg chg="add del mod">
          <ac:chgData name="pranitha kolloju" userId="35ddeaaca63e9ef2" providerId="LiveId" clId="{91A2472D-AA09-4C32-BEA6-0339F136983F}" dt="2024-04-04T16:21:06.336" v="1712" actId="478"/>
          <ac:cxnSpMkLst>
            <pc:docMk/>
            <pc:sldMk cId="2459644949" sldId="347"/>
            <ac:cxnSpMk id="5" creationId="{52D4D964-8122-69F4-8478-4E0855545C52}"/>
          </ac:cxnSpMkLst>
        </pc:cxnChg>
      </pc:sldChg>
      <pc:sldChg chg="addSp delSp modSp add mod ord">
        <pc:chgData name="pranitha kolloju" userId="35ddeaaca63e9ef2" providerId="LiveId" clId="{91A2472D-AA09-4C32-BEA6-0339F136983F}" dt="2024-04-04T21:00:56.877" v="2546" actId="478"/>
        <pc:sldMkLst>
          <pc:docMk/>
          <pc:sldMk cId="4245990044" sldId="348"/>
        </pc:sldMkLst>
        <pc:spChg chg="mod">
          <ac:chgData name="pranitha kolloju" userId="35ddeaaca63e9ef2" providerId="LiveId" clId="{91A2472D-AA09-4C32-BEA6-0339F136983F}" dt="2024-04-04T16:51:29.789" v="1847" actId="20577"/>
          <ac:spMkLst>
            <pc:docMk/>
            <pc:sldMk cId="4245990044" sldId="348"/>
            <ac:spMk id="3" creationId="{9036C44A-AEF4-5659-D73D-CA68B3529A04}"/>
          </ac:spMkLst>
        </pc:spChg>
        <pc:spChg chg="add del mod">
          <ac:chgData name="pranitha kolloju" userId="35ddeaaca63e9ef2" providerId="LiveId" clId="{91A2472D-AA09-4C32-BEA6-0339F136983F}" dt="2024-04-04T16:52:16.843" v="1850" actId="478"/>
          <ac:spMkLst>
            <pc:docMk/>
            <pc:sldMk cId="4245990044" sldId="348"/>
            <ac:spMk id="4" creationId="{13A2B0CE-37DE-6114-C09D-9C8DE36160F3}"/>
          </ac:spMkLst>
        </pc:spChg>
        <pc:spChg chg="add del mod">
          <ac:chgData name="pranitha kolloju" userId="35ddeaaca63e9ef2" providerId="LiveId" clId="{91A2472D-AA09-4C32-BEA6-0339F136983F}" dt="2024-04-04T21:00:56.877" v="2546" actId="478"/>
          <ac:spMkLst>
            <pc:docMk/>
            <pc:sldMk cId="4245990044" sldId="348"/>
            <ac:spMk id="4" creationId="{E54CD69E-C20E-1957-E549-E9F09B2C8AD0}"/>
          </ac:spMkLst>
        </pc:spChg>
        <pc:spChg chg="mod">
          <ac:chgData name="pranitha kolloju" userId="35ddeaaca63e9ef2" providerId="LiveId" clId="{91A2472D-AA09-4C32-BEA6-0339F136983F}" dt="2024-04-04T20:53:33.485" v="2525" actId="20577"/>
          <ac:spMkLst>
            <pc:docMk/>
            <pc:sldMk cId="4245990044" sldId="348"/>
            <ac:spMk id="11" creationId="{0FF6776C-2E7D-5BCF-1707-62646105765A}"/>
          </ac:spMkLst>
        </pc:spChg>
        <pc:spChg chg="del mod">
          <ac:chgData name="pranitha kolloju" userId="35ddeaaca63e9ef2" providerId="LiveId" clId="{91A2472D-AA09-4C32-BEA6-0339F136983F}" dt="2024-04-04T17:01:11.960" v="1870" actId="478"/>
          <ac:spMkLst>
            <pc:docMk/>
            <pc:sldMk cId="4245990044" sldId="348"/>
            <ac:spMk id="30" creationId="{14C42591-9031-B0D2-A517-527052326987}"/>
          </ac:spMkLst>
        </pc:spChg>
        <pc:spChg chg="del mod">
          <ac:chgData name="pranitha kolloju" userId="35ddeaaca63e9ef2" providerId="LiveId" clId="{91A2472D-AA09-4C32-BEA6-0339F136983F}" dt="2024-04-04T17:00:55.714" v="1865" actId="478"/>
          <ac:spMkLst>
            <pc:docMk/>
            <pc:sldMk cId="4245990044" sldId="348"/>
            <ac:spMk id="31" creationId="{FD3E9CAC-878D-FB24-D27F-80E2AD878414}"/>
          </ac:spMkLst>
        </pc:spChg>
        <pc:picChg chg="del">
          <ac:chgData name="pranitha kolloju" userId="35ddeaaca63e9ef2" providerId="LiveId" clId="{91A2472D-AA09-4C32-BEA6-0339F136983F}" dt="2024-04-04T16:52:10.981" v="1848" actId="478"/>
          <ac:picMkLst>
            <pc:docMk/>
            <pc:sldMk cId="4245990044" sldId="348"/>
            <ac:picMk id="6" creationId="{8056A789-24BF-B60F-E328-5095EF130E3E}"/>
          </ac:picMkLst>
        </pc:picChg>
        <pc:picChg chg="add mod">
          <ac:chgData name="pranitha kolloju" userId="35ddeaaca63e9ef2" providerId="LiveId" clId="{91A2472D-AA09-4C32-BEA6-0339F136983F}" dt="2024-04-04T17:00:27.347" v="1863" actId="14100"/>
          <ac:picMkLst>
            <pc:docMk/>
            <pc:sldMk cId="4245990044" sldId="348"/>
            <ac:picMk id="7" creationId="{A3B66D1D-54CA-EA4A-DA2A-A61E742E7B3E}"/>
          </ac:picMkLst>
        </pc:picChg>
        <pc:picChg chg="add mod">
          <ac:chgData name="pranitha kolloju" userId="35ddeaaca63e9ef2" providerId="LiveId" clId="{91A2472D-AA09-4C32-BEA6-0339F136983F}" dt="2024-04-04T17:01:07.041" v="1868" actId="1076"/>
          <ac:picMkLst>
            <pc:docMk/>
            <pc:sldMk cId="4245990044" sldId="348"/>
            <ac:picMk id="9" creationId="{1E356359-D35A-D769-26DC-39F61D927914}"/>
          </ac:picMkLst>
        </pc:picChg>
        <pc:picChg chg="del">
          <ac:chgData name="pranitha kolloju" userId="35ddeaaca63e9ef2" providerId="LiveId" clId="{91A2472D-AA09-4C32-BEA6-0339F136983F}" dt="2024-04-04T16:52:12.065" v="1849" actId="478"/>
          <ac:picMkLst>
            <pc:docMk/>
            <pc:sldMk cId="4245990044" sldId="348"/>
            <ac:picMk id="10" creationId="{79C3AD29-4E91-F585-1CDE-953175C218CB}"/>
          </ac:picMkLst>
        </pc:picChg>
        <pc:picChg chg="del">
          <ac:chgData name="pranitha kolloju" userId="35ddeaaca63e9ef2" providerId="LiveId" clId="{91A2472D-AA09-4C32-BEA6-0339F136983F}" dt="2024-04-04T21:00:53.176" v="2545" actId="478"/>
          <ac:picMkLst>
            <pc:docMk/>
            <pc:sldMk cId="4245990044" sldId="348"/>
            <ac:picMk id="39" creationId="{6DE333D3-280C-F7D6-6C0F-758B183863F5}"/>
          </ac:picMkLst>
        </pc:picChg>
      </pc:sldChg>
      <pc:sldChg chg="modSp add mod ord">
        <pc:chgData name="pranitha kolloju" userId="35ddeaaca63e9ef2" providerId="LiveId" clId="{91A2472D-AA09-4C32-BEA6-0339F136983F}" dt="2024-04-04T17:05:06.732" v="2023" actId="1582"/>
        <pc:sldMkLst>
          <pc:docMk/>
          <pc:sldMk cId="740468020" sldId="349"/>
        </pc:sldMkLst>
        <pc:spChg chg="mod">
          <ac:chgData name="pranitha kolloju" userId="35ddeaaca63e9ef2" providerId="LiveId" clId="{91A2472D-AA09-4C32-BEA6-0339F136983F}" dt="2024-04-04T17:04:18.941" v="2021" actId="20577"/>
          <ac:spMkLst>
            <pc:docMk/>
            <pc:sldMk cId="740468020" sldId="349"/>
            <ac:spMk id="2" creationId="{FE4D7916-318D-FC57-7252-CD890893CBE0}"/>
          </ac:spMkLst>
        </pc:spChg>
        <pc:spChg chg="mod">
          <ac:chgData name="pranitha kolloju" userId="35ddeaaca63e9ef2" providerId="LiveId" clId="{91A2472D-AA09-4C32-BEA6-0339F136983F}" dt="2024-04-04T17:03:25.315" v="1913" actId="20577"/>
          <ac:spMkLst>
            <pc:docMk/>
            <pc:sldMk cId="740468020" sldId="349"/>
            <ac:spMk id="3" creationId="{BB959AAF-B87E-3BEE-13E8-63A185127628}"/>
          </ac:spMkLst>
        </pc:spChg>
        <pc:cxnChg chg="mod">
          <ac:chgData name="pranitha kolloju" userId="35ddeaaca63e9ef2" providerId="LiveId" clId="{91A2472D-AA09-4C32-BEA6-0339F136983F}" dt="2024-04-04T17:05:06.732" v="2023" actId="1582"/>
          <ac:cxnSpMkLst>
            <pc:docMk/>
            <pc:sldMk cId="740468020" sldId="349"/>
            <ac:cxnSpMk id="4" creationId="{867F8871-46E1-EB5B-E8BD-6F5B260EB6B7}"/>
          </ac:cxnSpMkLst>
        </pc:cxnChg>
      </pc:sldChg>
      <pc:sldChg chg="addSp delSp modSp new mod modClrScheme chgLayout">
        <pc:chgData name="pranitha kolloju" userId="35ddeaaca63e9ef2" providerId="LiveId" clId="{91A2472D-AA09-4C32-BEA6-0339F136983F}" dt="2024-04-04T20:56:54.663" v="2538" actId="14100"/>
        <pc:sldMkLst>
          <pc:docMk/>
          <pc:sldMk cId="396828756" sldId="350"/>
        </pc:sldMkLst>
        <pc:spChg chg="del mod ord">
          <ac:chgData name="pranitha kolloju" userId="35ddeaaca63e9ef2" providerId="LiveId" clId="{91A2472D-AA09-4C32-BEA6-0339F136983F}" dt="2024-04-04T17:14:52.054" v="2025" actId="700"/>
          <ac:spMkLst>
            <pc:docMk/>
            <pc:sldMk cId="396828756" sldId="350"/>
            <ac:spMk id="2" creationId="{A71DD826-913E-F2ED-BBB0-13763B9377FF}"/>
          </ac:spMkLst>
        </pc:spChg>
        <pc:spChg chg="del mod ord">
          <ac:chgData name="pranitha kolloju" userId="35ddeaaca63e9ef2" providerId="LiveId" clId="{91A2472D-AA09-4C32-BEA6-0339F136983F}" dt="2024-04-04T17:14:52.054" v="2025" actId="700"/>
          <ac:spMkLst>
            <pc:docMk/>
            <pc:sldMk cId="396828756" sldId="350"/>
            <ac:spMk id="3" creationId="{78DDAD83-A2B8-BD69-36E2-98813079D3DE}"/>
          </ac:spMkLst>
        </pc:spChg>
        <pc:spChg chg="del">
          <ac:chgData name="pranitha kolloju" userId="35ddeaaca63e9ef2" providerId="LiveId" clId="{91A2472D-AA09-4C32-BEA6-0339F136983F}" dt="2024-04-04T17:14:52.054" v="2025" actId="700"/>
          <ac:spMkLst>
            <pc:docMk/>
            <pc:sldMk cId="396828756" sldId="350"/>
            <ac:spMk id="4" creationId="{8D1748EC-9EE9-2A97-0316-BEDD83191D5A}"/>
          </ac:spMkLst>
        </pc:spChg>
        <pc:spChg chg="add del mod ord">
          <ac:chgData name="pranitha kolloju" userId="35ddeaaca63e9ef2" providerId="LiveId" clId="{91A2472D-AA09-4C32-BEA6-0339F136983F}" dt="2024-04-04T17:14:55.483" v="2026" actId="478"/>
          <ac:spMkLst>
            <pc:docMk/>
            <pc:sldMk cId="396828756" sldId="350"/>
            <ac:spMk id="5" creationId="{6F93E4BC-3341-9F2F-673C-F47B6EF9BE72}"/>
          </ac:spMkLst>
        </pc:spChg>
        <pc:spChg chg="add del mod ord">
          <ac:chgData name="pranitha kolloju" userId="35ddeaaca63e9ef2" providerId="LiveId" clId="{91A2472D-AA09-4C32-BEA6-0339F136983F}" dt="2024-04-04T17:14:59.303" v="2028" actId="478"/>
          <ac:spMkLst>
            <pc:docMk/>
            <pc:sldMk cId="396828756" sldId="350"/>
            <ac:spMk id="6" creationId="{25068672-0815-42EA-4AEF-D013A93FEDB3}"/>
          </ac:spMkLst>
        </pc:spChg>
        <pc:spChg chg="add del mod ord">
          <ac:chgData name="pranitha kolloju" userId="35ddeaaca63e9ef2" providerId="LiveId" clId="{91A2472D-AA09-4C32-BEA6-0339F136983F}" dt="2024-04-04T17:14:56.716" v="2027" actId="478"/>
          <ac:spMkLst>
            <pc:docMk/>
            <pc:sldMk cId="396828756" sldId="350"/>
            <ac:spMk id="7" creationId="{87DD148F-F7A1-3E9D-101F-FDA7035A8EFD}"/>
          </ac:spMkLst>
        </pc:spChg>
        <pc:spChg chg="add mod">
          <ac:chgData name="pranitha kolloju" userId="35ddeaaca63e9ef2" providerId="LiveId" clId="{91A2472D-AA09-4C32-BEA6-0339F136983F}" dt="2024-04-04T18:44:55.865" v="2146" actId="207"/>
          <ac:spMkLst>
            <pc:docMk/>
            <pc:sldMk cId="396828756" sldId="350"/>
            <ac:spMk id="14" creationId="{A62194D6-DFAD-4A31-A060-729B5547C9AC}"/>
          </ac:spMkLst>
        </pc:spChg>
        <pc:picChg chg="add del mod">
          <ac:chgData name="pranitha kolloju" userId="35ddeaaca63e9ef2" providerId="LiveId" clId="{91A2472D-AA09-4C32-BEA6-0339F136983F}" dt="2024-04-04T17:15:52.211" v="2033" actId="478"/>
          <ac:picMkLst>
            <pc:docMk/>
            <pc:sldMk cId="396828756" sldId="350"/>
            <ac:picMk id="9" creationId="{869EEF01-4D46-CDD7-6561-B3AE574E7C0E}"/>
          </ac:picMkLst>
        </pc:picChg>
        <pc:picChg chg="add del mod">
          <ac:chgData name="pranitha kolloju" userId="35ddeaaca63e9ef2" providerId="LiveId" clId="{91A2472D-AA09-4C32-BEA6-0339F136983F}" dt="2024-04-04T17:31:06.343" v="2042" actId="478"/>
          <ac:picMkLst>
            <pc:docMk/>
            <pc:sldMk cId="396828756" sldId="350"/>
            <ac:picMk id="11" creationId="{1C2312D5-C17B-A6D8-84C1-50967C9E3691}"/>
          </ac:picMkLst>
        </pc:picChg>
        <pc:picChg chg="add mod">
          <ac:chgData name="pranitha kolloju" userId="35ddeaaca63e9ef2" providerId="LiveId" clId="{91A2472D-AA09-4C32-BEA6-0339F136983F}" dt="2024-04-04T20:56:54.663" v="2538" actId="14100"/>
          <ac:picMkLst>
            <pc:docMk/>
            <pc:sldMk cId="396828756" sldId="350"/>
            <ac:picMk id="13" creationId="{71D09C9F-CFC2-E939-D9BF-7CF0B11116AB}"/>
          </ac:picMkLst>
        </pc:picChg>
      </pc:sldChg>
      <pc:sldChg chg="addSp delSp modSp add mod">
        <pc:chgData name="pranitha kolloju" userId="35ddeaaca63e9ef2" providerId="LiveId" clId="{91A2472D-AA09-4C32-BEA6-0339F136983F}" dt="2024-04-04T20:56:46.101" v="2537" actId="14100"/>
        <pc:sldMkLst>
          <pc:docMk/>
          <pc:sldMk cId="2986796999" sldId="351"/>
        </pc:sldMkLst>
        <pc:spChg chg="add mod">
          <ac:chgData name="pranitha kolloju" userId="35ddeaaca63e9ef2" providerId="LiveId" clId="{91A2472D-AA09-4C32-BEA6-0339F136983F}" dt="2024-04-04T18:44:37.964" v="2145" actId="207"/>
          <ac:spMkLst>
            <pc:docMk/>
            <pc:sldMk cId="2986796999" sldId="351"/>
            <ac:spMk id="4" creationId="{0F6B59A9-9CF0-AE53-AD58-2E2176F36FB8}"/>
          </ac:spMkLst>
        </pc:spChg>
        <pc:picChg chg="add mod">
          <ac:chgData name="pranitha kolloju" userId="35ddeaaca63e9ef2" providerId="LiveId" clId="{91A2472D-AA09-4C32-BEA6-0339F136983F}" dt="2024-04-04T20:56:46.101" v="2537" actId="14100"/>
          <ac:picMkLst>
            <pc:docMk/>
            <pc:sldMk cId="2986796999" sldId="351"/>
            <ac:picMk id="3" creationId="{FEDE368A-ECEF-C492-93C7-3BF63FA37F83}"/>
          </ac:picMkLst>
        </pc:picChg>
        <pc:picChg chg="del">
          <ac:chgData name="pranitha kolloju" userId="35ddeaaca63e9ef2" providerId="LiveId" clId="{91A2472D-AA09-4C32-BEA6-0339F136983F}" dt="2024-04-04T18:03:57.453" v="2051" actId="478"/>
          <ac:picMkLst>
            <pc:docMk/>
            <pc:sldMk cId="2986796999" sldId="351"/>
            <ac:picMk id="13" creationId="{71D09C9F-CFC2-E939-D9BF-7CF0B11116AB}"/>
          </ac:picMkLst>
        </pc:picChg>
      </pc:sldChg>
      <pc:sldChg chg="addSp delSp modSp add mod">
        <pc:chgData name="pranitha kolloju" userId="35ddeaaca63e9ef2" providerId="LiveId" clId="{91A2472D-AA09-4C32-BEA6-0339F136983F}" dt="2024-04-04T20:55:37.817" v="2527" actId="1582"/>
        <pc:sldMkLst>
          <pc:docMk/>
          <pc:sldMk cId="4236855802" sldId="352"/>
        </pc:sldMkLst>
        <pc:spChg chg="mod">
          <ac:chgData name="pranitha kolloju" userId="35ddeaaca63e9ef2" providerId="LiveId" clId="{91A2472D-AA09-4C32-BEA6-0339F136983F}" dt="2024-04-04T18:47:16.453" v="2170" actId="20577"/>
          <ac:spMkLst>
            <pc:docMk/>
            <pc:sldMk cId="4236855802" sldId="352"/>
            <ac:spMk id="4" creationId="{0F6B59A9-9CF0-AE53-AD58-2E2176F36FB8}"/>
          </ac:spMkLst>
        </pc:spChg>
        <pc:picChg chg="del">
          <ac:chgData name="pranitha kolloju" userId="35ddeaaca63e9ef2" providerId="LiveId" clId="{91A2472D-AA09-4C32-BEA6-0339F136983F}" dt="2024-04-04T18:45:57.637" v="2148" actId="478"/>
          <ac:picMkLst>
            <pc:docMk/>
            <pc:sldMk cId="4236855802" sldId="352"/>
            <ac:picMk id="3" creationId="{FEDE368A-ECEF-C492-93C7-3BF63FA37F83}"/>
          </ac:picMkLst>
        </pc:picChg>
        <pc:picChg chg="add mod">
          <ac:chgData name="pranitha kolloju" userId="35ddeaaca63e9ef2" providerId="LiveId" clId="{91A2472D-AA09-4C32-BEA6-0339F136983F}" dt="2024-04-04T20:55:37.817" v="2527" actId="1582"/>
          <ac:picMkLst>
            <pc:docMk/>
            <pc:sldMk cId="4236855802" sldId="352"/>
            <ac:picMk id="5" creationId="{A3162D76-E362-5F83-A420-5CD7B6CFD74E}"/>
          </ac:picMkLst>
        </pc:picChg>
      </pc:sldChg>
      <pc:sldChg chg="addSp delSp modSp add mod">
        <pc:chgData name="pranitha kolloju" userId="35ddeaaca63e9ef2" providerId="LiveId" clId="{91A2472D-AA09-4C32-BEA6-0339F136983F}" dt="2024-04-04T20:55:52.207" v="2529" actId="1582"/>
        <pc:sldMkLst>
          <pc:docMk/>
          <pc:sldMk cId="319078626" sldId="353"/>
        </pc:sldMkLst>
        <pc:spChg chg="mod">
          <ac:chgData name="pranitha kolloju" userId="35ddeaaca63e9ef2" providerId="LiveId" clId="{91A2472D-AA09-4C32-BEA6-0339F136983F}" dt="2024-04-04T18:50:35.173" v="2196" actId="20577"/>
          <ac:spMkLst>
            <pc:docMk/>
            <pc:sldMk cId="319078626" sldId="353"/>
            <ac:spMk id="4" creationId="{0F6B59A9-9CF0-AE53-AD58-2E2176F36FB8}"/>
          </ac:spMkLst>
        </pc:spChg>
        <pc:picChg chg="add mod">
          <ac:chgData name="pranitha kolloju" userId="35ddeaaca63e9ef2" providerId="LiveId" clId="{91A2472D-AA09-4C32-BEA6-0339F136983F}" dt="2024-04-04T20:55:52.207" v="2529" actId="1582"/>
          <ac:picMkLst>
            <pc:docMk/>
            <pc:sldMk cId="319078626" sldId="353"/>
            <ac:picMk id="3" creationId="{054E0509-9F4F-6947-A757-DAF42B35BED8}"/>
          </ac:picMkLst>
        </pc:picChg>
        <pc:picChg chg="del">
          <ac:chgData name="pranitha kolloju" userId="35ddeaaca63e9ef2" providerId="LiveId" clId="{91A2472D-AA09-4C32-BEA6-0339F136983F}" dt="2024-04-04T18:50:08.427" v="2172" actId="478"/>
          <ac:picMkLst>
            <pc:docMk/>
            <pc:sldMk cId="319078626" sldId="353"/>
            <ac:picMk id="5" creationId="{A3162D76-E362-5F83-A420-5CD7B6CFD74E}"/>
          </ac:picMkLst>
        </pc:picChg>
      </pc:sldChg>
      <pc:sldChg chg="addSp delSp modSp add mod ord">
        <pc:chgData name="pranitha kolloju" userId="35ddeaaca63e9ef2" providerId="LiveId" clId="{91A2472D-AA09-4C32-BEA6-0339F136983F}" dt="2024-04-04T18:55:16.581" v="2241" actId="1076"/>
        <pc:sldMkLst>
          <pc:docMk/>
          <pc:sldMk cId="2194907251" sldId="354"/>
        </pc:sldMkLst>
        <pc:spChg chg="mod">
          <ac:chgData name="pranitha kolloju" userId="35ddeaaca63e9ef2" providerId="LiveId" clId="{91A2472D-AA09-4C32-BEA6-0339F136983F}" dt="2024-04-04T18:55:16.581" v="2241" actId="1076"/>
          <ac:spMkLst>
            <pc:docMk/>
            <pc:sldMk cId="2194907251" sldId="354"/>
            <ac:spMk id="2" creationId="{FE4D7916-318D-FC57-7252-CD890893CBE0}"/>
          </ac:spMkLst>
        </pc:spChg>
        <pc:spChg chg="mod">
          <ac:chgData name="pranitha kolloju" userId="35ddeaaca63e9ef2" providerId="LiveId" clId="{91A2472D-AA09-4C32-BEA6-0339F136983F}" dt="2024-04-04T18:54:51.788" v="2239" actId="1076"/>
          <ac:spMkLst>
            <pc:docMk/>
            <pc:sldMk cId="2194907251" sldId="354"/>
            <ac:spMk id="3" creationId="{BB959AAF-B87E-3BEE-13E8-63A185127628}"/>
          </ac:spMkLst>
        </pc:spChg>
        <pc:picChg chg="add mod">
          <ac:chgData name="pranitha kolloju" userId="35ddeaaca63e9ef2" providerId="LiveId" clId="{91A2472D-AA09-4C32-BEA6-0339F136983F}" dt="2024-04-04T18:52:43.699" v="2211" actId="14100"/>
          <ac:picMkLst>
            <pc:docMk/>
            <pc:sldMk cId="2194907251" sldId="354"/>
            <ac:picMk id="6" creationId="{B75FEFF8-4320-9637-D756-04B295F12A44}"/>
          </ac:picMkLst>
        </pc:picChg>
        <pc:picChg chg="del">
          <ac:chgData name="pranitha kolloju" userId="35ddeaaca63e9ef2" providerId="LiveId" clId="{91A2472D-AA09-4C32-BEA6-0339F136983F}" dt="2024-04-04T18:52:23.574" v="2207" actId="478"/>
          <ac:picMkLst>
            <pc:docMk/>
            <pc:sldMk cId="2194907251" sldId="354"/>
            <ac:picMk id="7" creationId="{6619CD2B-CF98-4D3D-2FD0-7751CEC5F125}"/>
          </ac:picMkLst>
        </pc:picChg>
        <pc:cxnChg chg="mod">
          <ac:chgData name="pranitha kolloju" userId="35ddeaaca63e9ef2" providerId="LiveId" clId="{91A2472D-AA09-4C32-BEA6-0339F136983F}" dt="2024-04-04T18:54:45.871" v="2238" actId="1582"/>
          <ac:cxnSpMkLst>
            <pc:docMk/>
            <pc:sldMk cId="2194907251" sldId="354"/>
            <ac:cxnSpMk id="4" creationId="{867F8871-46E1-EB5B-E8BD-6F5B260EB6B7}"/>
          </ac:cxnSpMkLst>
        </pc:cxnChg>
      </pc:sldChg>
      <pc:sldChg chg="addSp delSp modSp add del mod">
        <pc:chgData name="pranitha kolloju" userId="35ddeaaca63e9ef2" providerId="LiveId" clId="{91A2472D-AA09-4C32-BEA6-0339F136983F}" dt="2024-04-04T18:51:43.183" v="2201" actId="47"/>
        <pc:sldMkLst>
          <pc:docMk/>
          <pc:sldMk cId="3737231522" sldId="354"/>
        </pc:sldMkLst>
        <pc:spChg chg="del">
          <ac:chgData name="pranitha kolloju" userId="35ddeaaca63e9ef2" providerId="LiveId" clId="{91A2472D-AA09-4C32-BEA6-0339F136983F}" dt="2024-04-04T18:50:57.796" v="2198" actId="478"/>
          <ac:spMkLst>
            <pc:docMk/>
            <pc:sldMk cId="3737231522" sldId="354"/>
            <ac:spMk id="4" creationId="{0F6B59A9-9CF0-AE53-AD58-2E2176F36FB8}"/>
          </ac:spMkLst>
        </pc:spChg>
        <pc:picChg chg="add mod">
          <ac:chgData name="pranitha kolloju" userId="35ddeaaca63e9ef2" providerId="LiveId" clId="{91A2472D-AA09-4C32-BEA6-0339F136983F}" dt="2024-04-04T18:51:24.276" v="2200" actId="1076"/>
          <ac:picMkLst>
            <pc:docMk/>
            <pc:sldMk cId="3737231522" sldId="354"/>
            <ac:picMk id="3" creationId="{21AC6B80-192B-86C3-3200-E1008CBF6054}"/>
          </ac:picMkLst>
        </pc:picChg>
      </pc:sldChg>
      <pc:sldChg chg="addSp delSp modSp add mod modClrScheme chgLayout">
        <pc:chgData name="pranitha kolloju" userId="35ddeaaca63e9ef2" providerId="LiveId" clId="{91A2472D-AA09-4C32-BEA6-0339F136983F}" dt="2024-04-04T19:02:12.017" v="2293" actId="120"/>
        <pc:sldMkLst>
          <pc:docMk/>
          <pc:sldMk cId="3429526371" sldId="355"/>
        </pc:sldMkLst>
        <pc:spChg chg="del mod">
          <ac:chgData name="pranitha kolloju" userId="35ddeaaca63e9ef2" providerId="LiveId" clId="{91A2472D-AA09-4C32-BEA6-0339F136983F}" dt="2024-04-04T18:56:09.118" v="2247" actId="478"/>
          <ac:spMkLst>
            <pc:docMk/>
            <pc:sldMk cId="3429526371" sldId="355"/>
            <ac:spMk id="2" creationId="{FE4D7916-318D-FC57-7252-CD890893CBE0}"/>
          </ac:spMkLst>
        </pc:spChg>
        <pc:spChg chg="del">
          <ac:chgData name="pranitha kolloju" userId="35ddeaaca63e9ef2" providerId="LiveId" clId="{91A2472D-AA09-4C32-BEA6-0339F136983F}" dt="2024-04-04T18:56:14.193" v="2249" actId="478"/>
          <ac:spMkLst>
            <pc:docMk/>
            <pc:sldMk cId="3429526371" sldId="355"/>
            <ac:spMk id="3" creationId="{BB959AAF-B87E-3BEE-13E8-63A185127628}"/>
          </ac:spMkLst>
        </pc:spChg>
        <pc:spChg chg="add del mod">
          <ac:chgData name="pranitha kolloju" userId="35ddeaaca63e9ef2" providerId="LiveId" clId="{91A2472D-AA09-4C32-BEA6-0339F136983F}" dt="2024-04-04T18:56:00.048" v="2244" actId="478"/>
          <ac:spMkLst>
            <pc:docMk/>
            <pc:sldMk cId="3429526371" sldId="355"/>
            <ac:spMk id="7" creationId="{E5D71E8C-133D-8693-6099-F5D72C9551C1}"/>
          </ac:spMkLst>
        </pc:spChg>
        <pc:spChg chg="add del mod">
          <ac:chgData name="pranitha kolloju" userId="35ddeaaca63e9ef2" providerId="LiveId" clId="{91A2472D-AA09-4C32-BEA6-0339F136983F}" dt="2024-04-04T18:56:11.986" v="2248" actId="478"/>
          <ac:spMkLst>
            <pc:docMk/>
            <pc:sldMk cId="3429526371" sldId="355"/>
            <ac:spMk id="10" creationId="{AF3AC703-445D-C523-7E5B-7EE249183335}"/>
          </ac:spMkLst>
        </pc:spChg>
        <pc:spChg chg="add del mod ord">
          <ac:chgData name="pranitha kolloju" userId="35ddeaaca63e9ef2" providerId="LiveId" clId="{91A2472D-AA09-4C32-BEA6-0339F136983F}" dt="2024-04-04T18:56:41.562" v="2254" actId="478"/>
          <ac:spMkLst>
            <pc:docMk/>
            <pc:sldMk cId="3429526371" sldId="355"/>
            <ac:spMk id="11" creationId="{39F4F10B-44F5-C4DB-8AA9-10DDE815CD10}"/>
          </ac:spMkLst>
        </pc:spChg>
        <pc:spChg chg="add del mod ord">
          <ac:chgData name="pranitha kolloju" userId="35ddeaaca63e9ef2" providerId="LiveId" clId="{91A2472D-AA09-4C32-BEA6-0339F136983F}" dt="2024-04-04T18:56:49.806" v="2257" actId="478"/>
          <ac:spMkLst>
            <pc:docMk/>
            <pc:sldMk cId="3429526371" sldId="355"/>
            <ac:spMk id="12" creationId="{6ADF3D9B-D38F-D11A-1345-A1AED2E8B949}"/>
          </ac:spMkLst>
        </pc:spChg>
        <pc:spChg chg="add del mod ord">
          <ac:chgData name="pranitha kolloju" userId="35ddeaaca63e9ef2" providerId="LiveId" clId="{91A2472D-AA09-4C32-BEA6-0339F136983F}" dt="2024-04-04T18:56:43.418" v="2255" actId="478"/>
          <ac:spMkLst>
            <pc:docMk/>
            <pc:sldMk cId="3429526371" sldId="355"/>
            <ac:spMk id="13" creationId="{524C1602-ABF2-5512-ECD2-8ACE03B9B49A}"/>
          </ac:spMkLst>
        </pc:spChg>
        <pc:spChg chg="add mod">
          <ac:chgData name="pranitha kolloju" userId="35ddeaaca63e9ef2" providerId="LiveId" clId="{91A2472D-AA09-4C32-BEA6-0339F136983F}" dt="2024-04-04T19:01:02.161" v="2289" actId="207"/>
          <ac:spMkLst>
            <pc:docMk/>
            <pc:sldMk cId="3429526371" sldId="355"/>
            <ac:spMk id="14" creationId="{D64B0B2B-6FD0-3FA6-B93F-30118889E009}"/>
          </ac:spMkLst>
        </pc:spChg>
        <pc:spChg chg="add mod">
          <ac:chgData name="pranitha kolloju" userId="35ddeaaca63e9ef2" providerId="LiveId" clId="{91A2472D-AA09-4C32-BEA6-0339F136983F}" dt="2024-04-04T19:02:12.017" v="2293" actId="120"/>
          <ac:spMkLst>
            <pc:docMk/>
            <pc:sldMk cId="3429526371" sldId="355"/>
            <ac:spMk id="15" creationId="{888F9149-E006-33F4-4549-04C684AFB48C}"/>
          </ac:spMkLst>
        </pc:spChg>
        <pc:spChg chg="del mod">
          <ac:chgData name="pranitha kolloju" userId="35ddeaaca63e9ef2" providerId="LiveId" clId="{91A2472D-AA09-4C32-BEA6-0339F136983F}" dt="2024-04-04T18:56:25.762" v="2252" actId="478"/>
          <ac:spMkLst>
            <pc:docMk/>
            <pc:sldMk cId="3429526371" sldId="355"/>
            <ac:spMk id="16" creationId="{BAB3017C-85A3-EA71-1536-30DECDBFD7C3}"/>
          </ac:spMkLst>
        </pc:spChg>
        <pc:spChg chg="del">
          <ac:chgData name="pranitha kolloju" userId="35ddeaaca63e9ef2" providerId="LiveId" clId="{91A2472D-AA09-4C32-BEA6-0339F136983F}" dt="2024-04-04T18:56:44.943" v="2256" actId="478"/>
          <ac:spMkLst>
            <pc:docMk/>
            <pc:sldMk cId="3429526371" sldId="355"/>
            <ac:spMk id="17" creationId="{6C408247-7C49-7676-ABB4-8B07FDF851D4}"/>
          </ac:spMkLst>
        </pc:spChg>
        <pc:spChg chg="add mod">
          <ac:chgData name="pranitha kolloju" userId="35ddeaaca63e9ef2" providerId="LiveId" clId="{91A2472D-AA09-4C32-BEA6-0339F136983F}" dt="2024-04-04T19:01:15.898" v="2291" actId="20577"/>
          <ac:spMkLst>
            <pc:docMk/>
            <pc:sldMk cId="3429526371" sldId="355"/>
            <ac:spMk id="18" creationId="{370C0EC3-4FCC-9A97-E16B-8D23BD80E0CC}"/>
          </ac:spMkLst>
        </pc:spChg>
        <pc:picChg chg="del">
          <ac:chgData name="pranitha kolloju" userId="35ddeaaca63e9ef2" providerId="LiveId" clId="{91A2472D-AA09-4C32-BEA6-0339F136983F}" dt="2024-04-04T18:56:19.044" v="2251" actId="478"/>
          <ac:picMkLst>
            <pc:docMk/>
            <pc:sldMk cId="3429526371" sldId="355"/>
            <ac:picMk id="6" creationId="{B75FEFF8-4320-9637-D756-04B295F12A44}"/>
          </ac:picMkLst>
        </pc:picChg>
        <pc:picChg chg="del">
          <ac:chgData name="pranitha kolloju" userId="35ddeaaca63e9ef2" providerId="LiveId" clId="{91A2472D-AA09-4C32-BEA6-0339F136983F}" dt="2024-04-04T18:55:58.439" v="2243" actId="478"/>
          <ac:picMkLst>
            <pc:docMk/>
            <pc:sldMk cId="3429526371" sldId="355"/>
            <ac:picMk id="8" creationId="{C7AA36CE-E15A-CD8E-D1E6-7AA31C95AA5B}"/>
          </ac:picMkLst>
        </pc:picChg>
        <pc:cxnChg chg="del">
          <ac:chgData name="pranitha kolloju" userId="35ddeaaca63e9ef2" providerId="LiveId" clId="{91A2472D-AA09-4C32-BEA6-0339F136983F}" dt="2024-04-04T18:56:15.793" v="2250" actId="478"/>
          <ac:cxnSpMkLst>
            <pc:docMk/>
            <pc:sldMk cId="3429526371" sldId="355"/>
            <ac:cxnSpMk id="4" creationId="{867F8871-46E1-EB5B-E8BD-6F5B260EB6B7}"/>
          </ac:cxnSpMkLst>
        </pc:cxnChg>
      </pc:sldChg>
      <pc:sldChg chg="addSp delSp modSp new mod">
        <pc:chgData name="pranitha kolloju" userId="35ddeaaca63e9ef2" providerId="LiveId" clId="{91A2472D-AA09-4C32-BEA6-0339F136983F}" dt="2024-04-04T19:09:52.209" v="2326" actId="122"/>
        <pc:sldMkLst>
          <pc:docMk/>
          <pc:sldMk cId="3925449391" sldId="356"/>
        </pc:sldMkLst>
        <pc:spChg chg="mod">
          <ac:chgData name="pranitha kolloju" userId="35ddeaaca63e9ef2" providerId="LiveId" clId="{91A2472D-AA09-4C32-BEA6-0339F136983F}" dt="2024-04-04T19:09:52.209" v="2326" actId="122"/>
          <ac:spMkLst>
            <pc:docMk/>
            <pc:sldMk cId="3925449391" sldId="356"/>
            <ac:spMk id="2" creationId="{2A410186-4DD1-A768-843B-6A5051A72D01}"/>
          </ac:spMkLst>
        </pc:spChg>
        <pc:spChg chg="del">
          <ac:chgData name="pranitha kolloju" userId="35ddeaaca63e9ef2" providerId="LiveId" clId="{91A2472D-AA09-4C32-BEA6-0339F136983F}" dt="2024-04-04T19:06:47.471" v="2301" actId="931"/>
          <ac:spMkLst>
            <pc:docMk/>
            <pc:sldMk cId="3925449391" sldId="356"/>
            <ac:spMk id="3" creationId="{97675041-7B5D-27D2-1C7D-60A82175D192}"/>
          </ac:spMkLst>
        </pc:spChg>
        <pc:spChg chg="del">
          <ac:chgData name="pranitha kolloju" userId="35ddeaaca63e9ef2" providerId="LiveId" clId="{91A2472D-AA09-4C32-BEA6-0339F136983F}" dt="2024-04-04T19:07:30.063" v="2312" actId="478"/>
          <ac:spMkLst>
            <pc:docMk/>
            <pc:sldMk cId="3925449391" sldId="356"/>
            <ac:spMk id="4" creationId="{A8B6D5CB-E779-2326-78F8-D67721478C04}"/>
          </ac:spMkLst>
        </pc:spChg>
        <pc:spChg chg="add mod">
          <ac:chgData name="pranitha kolloju" userId="35ddeaaca63e9ef2" providerId="LiveId" clId="{91A2472D-AA09-4C32-BEA6-0339F136983F}" dt="2024-04-04T19:07:45.504" v="2315" actId="207"/>
          <ac:spMkLst>
            <pc:docMk/>
            <pc:sldMk cId="3925449391" sldId="356"/>
            <ac:spMk id="7" creationId="{201CE875-2776-040C-8329-1A8EF4D11E26}"/>
          </ac:spMkLst>
        </pc:spChg>
        <pc:spChg chg="add mod ord">
          <ac:chgData name="pranitha kolloju" userId="35ddeaaca63e9ef2" providerId="LiveId" clId="{91A2472D-AA09-4C32-BEA6-0339F136983F}" dt="2024-04-04T19:09:46.989" v="2325" actId="167"/>
          <ac:spMkLst>
            <pc:docMk/>
            <pc:sldMk cId="3925449391" sldId="356"/>
            <ac:spMk id="8" creationId="{0521B124-7896-0D23-109E-336A8FAF7EBA}"/>
          </ac:spMkLst>
        </pc:spChg>
        <pc:picChg chg="add mod">
          <ac:chgData name="pranitha kolloju" userId="35ddeaaca63e9ef2" providerId="LiveId" clId="{91A2472D-AA09-4C32-BEA6-0339F136983F}" dt="2024-04-04T19:06:47.471" v="2301" actId="931"/>
          <ac:picMkLst>
            <pc:docMk/>
            <pc:sldMk cId="3925449391" sldId="356"/>
            <ac:picMk id="6" creationId="{8B0A93D2-53CB-75F3-BEFF-80D66B628F1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F9C198B-720E-C672-0A1F-810B02D7D6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9D251430-053F-DF2E-13BD-5EF99EFB68D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2949AF-D433-4BA9-985A-0F5A71B8713D}" type="datetimeFigureOut">
              <a:rPr lang="en-US" smtClean="0"/>
              <a:pPr/>
              <a:t>20-Apr-24</a:t>
            </a:fld>
            <a:endParaRPr lang="en-US" dirty="0"/>
          </a:p>
        </p:txBody>
      </p:sp>
      <p:sp>
        <p:nvSpPr>
          <p:cNvPr id="4" name="Footer Placeholder 3">
            <a:extLst>
              <a:ext uri="{FF2B5EF4-FFF2-40B4-BE49-F238E27FC236}">
                <a16:creationId xmlns="" xmlns:a16="http://schemas.microsoft.com/office/drawing/2014/main" id="{A6DFFCF5-9E67-D641-CB26-31CBEB9DA5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82DDB857-6406-8EE5-670A-A888D4D9E4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894985-3448-4B54-B340-F6E34589E76C}" type="slidenum">
              <a:rPr lang="en-US" smtClean="0"/>
              <a:pPr/>
              <a:t>‹#›</a:t>
            </a:fld>
            <a:endParaRPr lang="en-US" dirty="0"/>
          </a:p>
        </p:txBody>
      </p:sp>
    </p:spTree>
    <p:extLst>
      <p:ext uri="{BB962C8B-B14F-4D97-AF65-F5344CB8AC3E}">
        <p14:creationId xmlns="" xmlns:p14="http://schemas.microsoft.com/office/powerpoint/2010/main" val="5317544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A0533-A760-432F-87BD-515264C2976F}" type="datetimeFigureOut">
              <a:rPr lang="en-US" smtClean="0"/>
              <a:pPr/>
              <a:t>20-Apr-24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46F2B-1084-40BA-9F0A-B1F6847335C5}" type="slidenum">
              <a:rPr lang="en-US" smtClean="0"/>
              <a:pPr/>
              <a:t>‹#›</a:t>
            </a:fld>
            <a:endParaRPr lang="en-US" dirty="0"/>
          </a:p>
        </p:txBody>
      </p:sp>
    </p:spTree>
    <p:extLst>
      <p:ext uri="{BB962C8B-B14F-4D97-AF65-F5344CB8AC3E}">
        <p14:creationId xmlns="" xmlns:p14="http://schemas.microsoft.com/office/powerpoint/2010/main" val="3812076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1</a:t>
            </a:fld>
            <a:endParaRPr lang="en-US" dirty="0"/>
          </a:p>
        </p:txBody>
      </p:sp>
    </p:spTree>
    <p:extLst>
      <p:ext uri="{BB962C8B-B14F-4D97-AF65-F5344CB8AC3E}">
        <p14:creationId xmlns="" xmlns:p14="http://schemas.microsoft.com/office/powerpoint/2010/main" val="3176679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10</a:t>
            </a:fld>
            <a:endParaRPr lang="en-US" dirty="0"/>
          </a:p>
        </p:txBody>
      </p:sp>
    </p:spTree>
    <p:extLst>
      <p:ext uri="{BB962C8B-B14F-4D97-AF65-F5344CB8AC3E}">
        <p14:creationId xmlns="" xmlns:p14="http://schemas.microsoft.com/office/powerpoint/2010/main" val="3964289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11</a:t>
            </a:fld>
            <a:endParaRPr lang="en-US" dirty="0"/>
          </a:p>
        </p:txBody>
      </p:sp>
    </p:spTree>
    <p:extLst>
      <p:ext uri="{BB962C8B-B14F-4D97-AF65-F5344CB8AC3E}">
        <p14:creationId xmlns="" xmlns:p14="http://schemas.microsoft.com/office/powerpoint/2010/main" val="3127794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12</a:t>
            </a:fld>
            <a:endParaRPr lang="en-US" dirty="0"/>
          </a:p>
        </p:txBody>
      </p:sp>
    </p:spTree>
    <p:extLst>
      <p:ext uri="{BB962C8B-B14F-4D97-AF65-F5344CB8AC3E}">
        <p14:creationId xmlns="" xmlns:p14="http://schemas.microsoft.com/office/powerpoint/2010/main" val="2694066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13</a:t>
            </a:fld>
            <a:endParaRPr lang="en-US" dirty="0"/>
          </a:p>
        </p:txBody>
      </p:sp>
    </p:spTree>
    <p:extLst>
      <p:ext uri="{BB962C8B-B14F-4D97-AF65-F5344CB8AC3E}">
        <p14:creationId xmlns="" xmlns:p14="http://schemas.microsoft.com/office/powerpoint/2010/main" val="2221554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14</a:t>
            </a:fld>
            <a:endParaRPr lang="en-US" dirty="0"/>
          </a:p>
        </p:txBody>
      </p:sp>
    </p:spTree>
    <p:extLst>
      <p:ext uri="{BB962C8B-B14F-4D97-AF65-F5344CB8AC3E}">
        <p14:creationId xmlns="" xmlns:p14="http://schemas.microsoft.com/office/powerpoint/2010/main" val="1734714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15</a:t>
            </a:fld>
            <a:endParaRPr lang="en-US" dirty="0"/>
          </a:p>
        </p:txBody>
      </p:sp>
    </p:spTree>
    <p:extLst>
      <p:ext uri="{BB962C8B-B14F-4D97-AF65-F5344CB8AC3E}">
        <p14:creationId xmlns="" xmlns:p14="http://schemas.microsoft.com/office/powerpoint/2010/main" val="2844075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16</a:t>
            </a:fld>
            <a:endParaRPr lang="en-US" dirty="0"/>
          </a:p>
        </p:txBody>
      </p:sp>
    </p:spTree>
    <p:extLst>
      <p:ext uri="{BB962C8B-B14F-4D97-AF65-F5344CB8AC3E}">
        <p14:creationId xmlns="" xmlns:p14="http://schemas.microsoft.com/office/powerpoint/2010/main" val="3151015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21</a:t>
            </a:fld>
            <a:endParaRPr lang="en-US" dirty="0"/>
          </a:p>
        </p:txBody>
      </p:sp>
    </p:spTree>
    <p:extLst>
      <p:ext uri="{BB962C8B-B14F-4D97-AF65-F5344CB8AC3E}">
        <p14:creationId xmlns="" xmlns:p14="http://schemas.microsoft.com/office/powerpoint/2010/main" val="540948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22</a:t>
            </a:fld>
            <a:endParaRPr lang="en-US" dirty="0"/>
          </a:p>
        </p:txBody>
      </p:sp>
    </p:spTree>
    <p:extLst>
      <p:ext uri="{BB962C8B-B14F-4D97-AF65-F5344CB8AC3E}">
        <p14:creationId xmlns="" xmlns:p14="http://schemas.microsoft.com/office/powerpoint/2010/main" val="1625095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2</a:t>
            </a:fld>
            <a:endParaRPr lang="en-US" dirty="0"/>
          </a:p>
        </p:txBody>
      </p:sp>
    </p:spTree>
    <p:extLst>
      <p:ext uri="{BB962C8B-B14F-4D97-AF65-F5344CB8AC3E}">
        <p14:creationId xmlns="" xmlns:p14="http://schemas.microsoft.com/office/powerpoint/2010/main" val="2380523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3</a:t>
            </a:fld>
            <a:endParaRPr lang="en-US" dirty="0"/>
          </a:p>
        </p:txBody>
      </p:sp>
    </p:spTree>
    <p:extLst>
      <p:ext uri="{BB962C8B-B14F-4D97-AF65-F5344CB8AC3E}">
        <p14:creationId xmlns="" xmlns:p14="http://schemas.microsoft.com/office/powerpoint/2010/main" val="3318105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4</a:t>
            </a:fld>
            <a:endParaRPr lang="en-US" dirty="0"/>
          </a:p>
        </p:txBody>
      </p:sp>
    </p:spTree>
    <p:extLst>
      <p:ext uri="{BB962C8B-B14F-4D97-AF65-F5344CB8AC3E}">
        <p14:creationId xmlns="" xmlns:p14="http://schemas.microsoft.com/office/powerpoint/2010/main" val="4282757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5</a:t>
            </a:fld>
            <a:endParaRPr lang="en-US" dirty="0"/>
          </a:p>
        </p:txBody>
      </p:sp>
    </p:spTree>
    <p:extLst>
      <p:ext uri="{BB962C8B-B14F-4D97-AF65-F5344CB8AC3E}">
        <p14:creationId xmlns="" xmlns:p14="http://schemas.microsoft.com/office/powerpoint/2010/main" val="3300399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6</a:t>
            </a:fld>
            <a:endParaRPr lang="en-US" dirty="0"/>
          </a:p>
        </p:txBody>
      </p:sp>
    </p:spTree>
    <p:extLst>
      <p:ext uri="{BB962C8B-B14F-4D97-AF65-F5344CB8AC3E}">
        <p14:creationId xmlns="" xmlns:p14="http://schemas.microsoft.com/office/powerpoint/2010/main" val="1359224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7</a:t>
            </a:fld>
            <a:endParaRPr lang="en-US" dirty="0"/>
          </a:p>
        </p:txBody>
      </p:sp>
    </p:spTree>
    <p:extLst>
      <p:ext uri="{BB962C8B-B14F-4D97-AF65-F5344CB8AC3E}">
        <p14:creationId xmlns="" xmlns:p14="http://schemas.microsoft.com/office/powerpoint/2010/main" val="771647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8</a:t>
            </a:fld>
            <a:endParaRPr lang="en-US" dirty="0"/>
          </a:p>
        </p:txBody>
      </p:sp>
    </p:spTree>
    <p:extLst>
      <p:ext uri="{BB962C8B-B14F-4D97-AF65-F5344CB8AC3E}">
        <p14:creationId xmlns="" xmlns:p14="http://schemas.microsoft.com/office/powerpoint/2010/main" val="2817911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46F2B-1084-40BA-9F0A-B1F6847335C5}" type="slidenum">
              <a:rPr lang="en-US" smtClean="0"/>
              <a:pPr/>
              <a:t>9</a:t>
            </a:fld>
            <a:endParaRPr lang="en-US" dirty="0"/>
          </a:p>
        </p:txBody>
      </p:sp>
    </p:spTree>
    <p:extLst>
      <p:ext uri="{BB962C8B-B14F-4D97-AF65-F5344CB8AC3E}">
        <p14:creationId xmlns="" xmlns:p14="http://schemas.microsoft.com/office/powerpoint/2010/main" val="18089275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p:bg>
      <p:bgPr>
        <a:solidFill>
          <a:schemeClr val="tx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D71D1600-337E-EA73-771F-930F52CB3F0E}"/>
              </a:ext>
            </a:extLst>
          </p:cNvPr>
          <p:cNvSpPr>
            <a:spLocks noGrp="1"/>
          </p:cNvSpPr>
          <p:nvPr>
            <p:ph type="title" hasCustomPrompt="1"/>
          </p:nvPr>
        </p:nvSpPr>
        <p:spPr>
          <a:xfrm>
            <a:off x="2456284" y="4549768"/>
            <a:ext cx="9236032" cy="1639767"/>
          </a:xfrm>
        </p:spPr>
        <p:txBody>
          <a:bodyPr anchor="ctr">
            <a:normAutofit/>
          </a:bodyPr>
          <a:lstStyle>
            <a:lvl1pPr>
              <a:defRPr sz="4800" spc="0" baseline="0">
                <a:solidFill>
                  <a:schemeClr val="bg1"/>
                </a:solidFill>
              </a:defRPr>
            </a:lvl1pPr>
          </a:lstStyle>
          <a:p>
            <a:r>
              <a:rPr lang="en-US" dirty="0"/>
              <a:t>Click to add title</a:t>
            </a:r>
          </a:p>
        </p:txBody>
      </p:sp>
      <p:sp>
        <p:nvSpPr>
          <p:cNvPr id="6" name="Picture Placeholder 5">
            <a:extLst>
              <a:ext uri="{FF2B5EF4-FFF2-40B4-BE49-F238E27FC236}">
                <a16:creationId xmlns="" xmlns:a16="http://schemas.microsoft.com/office/drawing/2014/main" id="{EF5C4616-E184-49C3-8BC8-3E1D4501180B}"/>
              </a:ext>
            </a:extLst>
          </p:cNvPr>
          <p:cNvSpPr>
            <a:spLocks noGrp="1"/>
          </p:cNvSpPr>
          <p:nvPr>
            <p:ph type="pic" sz="quarter" idx="14"/>
          </p:nvPr>
        </p:nvSpPr>
        <p:spPr>
          <a:xfrm>
            <a:off x="785376" y="4751091"/>
            <a:ext cx="1060704" cy="1225296"/>
          </a:xfrm>
        </p:spPr>
        <p:txBody>
          <a:bodyPr>
            <a:noAutofit/>
          </a:bodyPr>
          <a:lstStyle>
            <a:lvl1pPr marL="0" indent="0" algn="ctr">
              <a:buNone/>
              <a:defRPr sz="1200">
                <a:solidFill>
                  <a:schemeClr val="bg1"/>
                </a:solidFill>
              </a:defRPr>
            </a:lvl1pPr>
          </a:lstStyle>
          <a:p>
            <a:r>
              <a:rPr lang="en-US"/>
              <a:t>Click icon to add picture</a:t>
            </a:r>
            <a:endParaRPr lang="en-US" dirty="0"/>
          </a:p>
        </p:txBody>
      </p:sp>
      <p:sp>
        <p:nvSpPr>
          <p:cNvPr id="11" name="Rectangle 10">
            <a:extLst>
              <a:ext uri="{FF2B5EF4-FFF2-40B4-BE49-F238E27FC236}">
                <a16:creationId xmlns="" xmlns:a16="http://schemas.microsoft.com/office/drawing/2014/main" id="{63C27092-C66B-F15B-27C8-9D197E7DC6AC}"/>
              </a:ext>
              <a:ext uri="{C183D7F6-B498-43B3-948B-1728B52AA6E4}">
                <adec:decorative xmlns="" xmlns:adec="http://schemas.microsoft.com/office/drawing/2017/decorative" val="1"/>
              </a:ext>
            </a:extLst>
          </p:cNvPr>
          <p:cNvSpPr/>
          <p:nvPr userDrawn="1"/>
        </p:nvSpPr>
        <p:spPr>
          <a:xfrm>
            <a:off x="380512" y="4436569"/>
            <a:ext cx="1870432" cy="18543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84233F11-FC39-B975-A1C8-8D59FB19909E}"/>
              </a:ext>
              <a:ext uri="{C183D7F6-B498-43B3-948B-1728B52AA6E4}">
                <adec:decorative xmlns="" xmlns:adec="http://schemas.microsoft.com/office/drawing/2017/decorative" val="1"/>
              </a:ext>
            </a:extLst>
          </p:cNvPr>
          <p:cNvSpPr/>
          <p:nvPr userDrawn="1"/>
        </p:nvSpPr>
        <p:spPr>
          <a:xfrm>
            <a:off x="385494" y="4436569"/>
            <a:ext cx="11418886" cy="18543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2" descr="A black and white swirl">
            <a:extLst>
              <a:ext uri="{FF2B5EF4-FFF2-40B4-BE49-F238E27FC236}">
                <a16:creationId xmlns="" xmlns:a16="http://schemas.microsoft.com/office/drawing/2014/main" id="{98138DC1-DEFD-0D46-996F-0FCA7D496217}"/>
              </a:ext>
            </a:extLst>
          </p:cNvPr>
          <p:cNvPicPr>
            <a:picLocks noChangeAspect="1" noChangeArrowheads="1"/>
          </p:cNvPicPr>
          <p:nvPr userDrawn="1"/>
        </p:nvPicPr>
        <p:blipFill rotWithShape="1">
          <a:blip r:embed="rId2" cstate="screen">
            <a:alphaModFix amt="35000"/>
            <a:extLst>
              <a:ext uri="{28A0092B-C50C-407E-A947-70E740481C1C}">
                <a14:useLocalDpi xmlns="" xmlns:a14="http://schemas.microsoft.com/office/drawing/2010/main"/>
              </a:ext>
            </a:extLst>
          </a:blip>
          <a:srcRect l="3232" r="3232"/>
          <a:stretch/>
        </p:blipFill>
        <p:spPr bwMode="auto">
          <a:xfrm>
            <a:off x="0" y="0"/>
            <a:ext cx="12192000" cy="388143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17603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Image and Content 2">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F9A97AF1-4707-6817-C07C-3CF312C1C5EE}"/>
              </a:ext>
              <a:ext uri="{C183D7F6-B498-43B3-948B-1728B52AA6E4}">
                <adec:decorative xmlns=""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 xmlns:a14="http://schemas.microsoft.com/office/drawing/2010/main"/>
              </a:ext>
            </a:extLst>
          </a:blip>
          <a:srcRect/>
          <a:stretch/>
        </p:blipFill>
        <p:spPr bwMode="auto">
          <a:xfrm>
            <a:off x="-1" y="-8746"/>
            <a:ext cx="5911249" cy="6866741"/>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9">
            <a:extLst>
              <a:ext uri="{FF2B5EF4-FFF2-40B4-BE49-F238E27FC236}">
                <a16:creationId xmlns="" xmlns:a16="http://schemas.microsoft.com/office/drawing/2014/main" id="{D71D1600-337E-EA73-771F-930F52CB3F0E}"/>
              </a:ext>
            </a:extLst>
          </p:cNvPr>
          <p:cNvSpPr>
            <a:spLocks noGrp="1"/>
          </p:cNvSpPr>
          <p:nvPr>
            <p:ph type="title" hasCustomPrompt="1"/>
          </p:nvPr>
        </p:nvSpPr>
        <p:spPr>
          <a:xfrm>
            <a:off x="6094936" y="458695"/>
            <a:ext cx="5690715"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12" name="Table Placeholder 11">
            <a:extLst>
              <a:ext uri="{FF2B5EF4-FFF2-40B4-BE49-F238E27FC236}">
                <a16:creationId xmlns="" xmlns:a16="http://schemas.microsoft.com/office/drawing/2014/main" id="{74C7AB41-69EE-23E8-FBB8-C992CB3E5D1D}"/>
              </a:ext>
            </a:extLst>
          </p:cNvPr>
          <p:cNvSpPr>
            <a:spLocks noGrp="1"/>
          </p:cNvSpPr>
          <p:nvPr>
            <p:ph type="tbl" sz="quarter" idx="16"/>
          </p:nvPr>
        </p:nvSpPr>
        <p:spPr>
          <a:xfrm>
            <a:off x="395811" y="1642540"/>
            <a:ext cx="5076825" cy="3678237"/>
          </a:xfrm>
        </p:spPr>
        <p:txBody>
          <a:bodyPr/>
          <a:lstStyle>
            <a:lvl1pPr>
              <a:defRPr>
                <a:solidFill>
                  <a:schemeClr val="bg1"/>
                </a:solidFill>
              </a:defRPr>
            </a:lvl1pPr>
          </a:lstStyle>
          <a:p>
            <a:r>
              <a:rPr lang="en-US"/>
              <a:t>Click icon to add table</a:t>
            </a:r>
            <a:endParaRPr lang="en-US" dirty="0"/>
          </a:p>
        </p:txBody>
      </p:sp>
      <p:sp>
        <p:nvSpPr>
          <p:cNvPr id="15" name="Content Placeholder 14">
            <a:extLst>
              <a:ext uri="{FF2B5EF4-FFF2-40B4-BE49-F238E27FC236}">
                <a16:creationId xmlns="" xmlns:a16="http://schemas.microsoft.com/office/drawing/2014/main" id="{C69E6AB5-CF7E-0DCA-92AE-733A87121D51}"/>
              </a:ext>
            </a:extLst>
          </p:cNvPr>
          <p:cNvSpPr>
            <a:spLocks noGrp="1"/>
          </p:cNvSpPr>
          <p:nvPr>
            <p:ph sz="quarter" idx="15"/>
          </p:nvPr>
        </p:nvSpPr>
        <p:spPr>
          <a:xfrm>
            <a:off x="6086067" y="1642541"/>
            <a:ext cx="5699583" cy="3673088"/>
          </a:xfrm>
        </p:spPr>
        <p:txBody>
          <a:bodyPr anchor="ctr">
            <a:normAutofit/>
          </a:bodyPr>
          <a:lstStyle>
            <a:lvl1pPr marL="228600" indent="-228600">
              <a:lnSpc>
                <a:spcPct val="150000"/>
              </a:lnSpc>
              <a:buClr>
                <a:schemeClr val="bg1"/>
              </a:buClr>
              <a:buFont typeface="Arial" panose="020B0604020202020204" pitchFamily="34" charset="0"/>
              <a:buChar char="•"/>
              <a:defRPr sz="1800">
                <a:solidFill>
                  <a:schemeClr val="bg1"/>
                </a:solidFill>
              </a:defRPr>
            </a:lvl1pPr>
            <a:lvl2pPr marL="800100" indent="-342900">
              <a:lnSpc>
                <a:spcPct val="150000"/>
              </a:lnSpc>
              <a:buClr>
                <a:schemeClr val="bg1"/>
              </a:buClr>
              <a:buFont typeface="Arial" panose="020B0604020202020204" pitchFamily="34" charset="0"/>
              <a:buChar char="•"/>
              <a:defRPr sz="1800">
                <a:solidFill>
                  <a:schemeClr val="bg1"/>
                </a:solidFill>
              </a:defRPr>
            </a:lvl2pPr>
            <a:lvl3pPr marL="1200150" indent="-285750">
              <a:lnSpc>
                <a:spcPct val="150000"/>
              </a:lnSpc>
              <a:buClr>
                <a:schemeClr val="bg1"/>
              </a:buClr>
              <a:buFont typeface="Arial" panose="020B0604020202020204" pitchFamily="34" charset="0"/>
              <a:buChar char="•"/>
              <a:defRPr sz="1800">
                <a:solidFill>
                  <a:schemeClr val="bg1"/>
                </a:solidFill>
              </a:defRPr>
            </a:lvl3pPr>
            <a:lvl4pPr marL="1657350" indent="-285750">
              <a:lnSpc>
                <a:spcPct val="150000"/>
              </a:lnSpc>
              <a:buClr>
                <a:schemeClr val="bg1"/>
              </a:buClr>
              <a:buFont typeface="Arial" panose="020B0604020202020204" pitchFamily="34" charset="0"/>
              <a:buChar char="•"/>
              <a:defRPr sz="1800">
                <a:solidFill>
                  <a:schemeClr val="bg1"/>
                </a:solidFill>
              </a:defRPr>
            </a:lvl4pPr>
            <a:lvl5pPr marL="2114550" indent="-285750">
              <a:lnSpc>
                <a:spcPct val="150000"/>
              </a:lnSpc>
              <a:buClr>
                <a:schemeClr val="bg1"/>
              </a:buClr>
              <a:buFont typeface="Arial" panose="020B0604020202020204" pitchFamily="34" charset="0"/>
              <a:buChar cha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 xmlns:a16="http://schemas.microsoft.com/office/drawing/2014/main" id="{2AA1DD0D-C777-E7A4-3A12-EEF5F8DF0A13}"/>
              </a:ext>
              <a:ext uri="{C183D7F6-B498-43B3-948B-1728B52AA6E4}">
                <adec:decorative xmlns=""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a:t>Click icon to add picture</a:t>
            </a:r>
            <a:endParaRPr lang="en-US" dirty="0"/>
          </a:p>
        </p:txBody>
      </p:sp>
      <p:sp>
        <p:nvSpPr>
          <p:cNvPr id="16" name="Rectangle 15">
            <a:extLst>
              <a:ext uri="{FF2B5EF4-FFF2-40B4-BE49-F238E27FC236}">
                <a16:creationId xmlns="" xmlns:a16="http://schemas.microsoft.com/office/drawing/2014/main" id="{8EFC1479-F559-4482-4396-460E5C523677}"/>
              </a:ext>
              <a:ext uri="{C183D7F6-B498-43B3-948B-1728B52AA6E4}">
                <adec:decorative xmlns="" xmlns:adec="http://schemas.microsoft.com/office/drawing/2017/decorative" val="1"/>
              </a:ext>
            </a:extLst>
          </p:cNvPr>
          <p:cNvSpPr/>
          <p:nvPr userDrawn="1"/>
        </p:nvSpPr>
        <p:spPr>
          <a:xfrm>
            <a:off x="385494" y="453886"/>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8" name="Date Placeholder 31">
            <a:extLst>
              <a:ext uri="{FF2B5EF4-FFF2-40B4-BE49-F238E27FC236}">
                <a16:creationId xmlns=""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Tree>
    <p:extLst>
      <p:ext uri="{BB962C8B-B14F-4D97-AF65-F5344CB8AC3E}">
        <p14:creationId xmlns="" xmlns:p14="http://schemas.microsoft.com/office/powerpoint/2010/main" val="3978368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Table">
    <p:bg>
      <p:bgPr>
        <a:solidFill>
          <a:schemeClr val="tx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14" name="Table Placeholder 13">
            <a:extLst>
              <a:ext uri="{FF2B5EF4-FFF2-40B4-BE49-F238E27FC236}">
                <a16:creationId xmlns="" xmlns:a16="http://schemas.microsoft.com/office/drawing/2014/main" id="{EB5D976C-C0FE-C5B0-4808-7B105B9EE5A4}"/>
              </a:ext>
            </a:extLst>
          </p:cNvPr>
          <p:cNvSpPr>
            <a:spLocks noGrp="1"/>
          </p:cNvSpPr>
          <p:nvPr>
            <p:ph type="tbl" sz="quarter" idx="15"/>
          </p:nvPr>
        </p:nvSpPr>
        <p:spPr>
          <a:xfrm>
            <a:off x="396875" y="1627188"/>
            <a:ext cx="11391900" cy="3678237"/>
          </a:xfrm>
        </p:spPr>
        <p:txBody>
          <a:bodyPr/>
          <a:lstStyle>
            <a:lvl1pPr marL="0" indent="0" algn="ctr">
              <a:buNone/>
              <a:defRPr>
                <a:solidFill>
                  <a:schemeClr val="bg1"/>
                </a:solidFill>
              </a:defRPr>
            </a:lvl1pPr>
          </a:lstStyle>
          <a:p>
            <a:r>
              <a:rPr lang="en-US"/>
              <a:t>Click icon to add table</a:t>
            </a:r>
            <a:endParaRPr lang="en-US" dirty="0"/>
          </a:p>
        </p:txBody>
      </p:sp>
      <p:cxnSp>
        <p:nvCxnSpPr>
          <p:cNvPr id="5" name="Straight Connector 4">
            <a:extLst>
              <a:ext uri="{FF2B5EF4-FFF2-40B4-BE49-F238E27FC236}">
                <a16:creationId xmlns="" xmlns:a16="http://schemas.microsoft.com/office/drawing/2014/main" id="{5465722B-32FD-2BCE-1067-F139CC4B55F7}"/>
              </a:ext>
              <a:ext uri="{C183D7F6-B498-43B3-948B-1728B52AA6E4}">
                <adec:decorative xmlns=""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a:t>Click icon to add picture</a:t>
            </a:r>
            <a:endParaRPr lang="en-US" dirty="0"/>
          </a:p>
        </p:txBody>
      </p:sp>
      <p:sp>
        <p:nvSpPr>
          <p:cNvPr id="8" name="Date Placeholder 31">
            <a:extLst>
              <a:ext uri="{FF2B5EF4-FFF2-40B4-BE49-F238E27FC236}">
                <a16:creationId xmlns=""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
        <p:nvSpPr>
          <p:cNvPr id="11" name="Rectangle 10">
            <a:extLst>
              <a:ext uri="{FF2B5EF4-FFF2-40B4-BE49-F238E27FC236}">
                <a16:creationId xmlns="" xmlns:a16="http://schemas.microsoft.com/office/drawing/2014/main" id="{0F5851EA-2240-1F4B-775C-C9DBF7C2C44E}"/>
              </a:ext>
              <a:ext uri="{C183D7F6-B498-43B3-948B-1728B52AA6E4}">
                <adec:decorative xmlns="" xmlns:adec="http://schemas.microsoft.com/office/drawing/2017/decorative" val="1"/>
              </a:ext>
            </a:extLst>
          </p:cNvPr>
          <p:cNvSpPr/>
          <p:nvPr userDrawn="1"/>
        </p:nvSpPr>
        <p:spPr>
          <a:xfrm>
            <a:off x="405590" y="473982"/>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Tree>
    <p:extLst>
      <p:ext uri="{BB962C8B-B14F-4D97-AF65-F5344CB8AC3E}">
        <p14:creationId xmlns="" xmlns:p14="http://schemas.microsoft.com/office/powerpoint/2010/main" val="1219883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2 Content Below">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 xmlns:a16="http://schemas.microsoft.com/office/drawing/2014/main" id="{5C4BF6CA-03A6-38A2-CA52-82239523A347}"/>
              </a:ext>
              <a:ext uri="{C183D7F6-B498-43B3-948B-1728B52AA6E4}">
                <adec:decorative xmlns=""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 xmlns:a14="http://schemas.microsoft.com/office/drawing/2010/main"/>
              </a:ext>
            </a:extLst>
          </a:blip>
          <a:srcRect/>
          <a:stretch/>
        </p:blipFill>
        <p:spPr bwMode="auto">
          <a:xfrm>
            <a:off x="10432111" y="1"/>
            <a:ext cx="1759889" cy="6288208"/>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9">
            <a:extLst>
              <a:ext uri="{FF2B5EF4-FFF2-40B4-BE49-F238E27FC236}">
                <a16:creationId xmlns=""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13" name="Content Placeholder 12">
            <a:extLst>
              <a:ext uri="{FF2B5EF4-FFF2-40B4-BE49-F238E27FC236}">
                <a16:creationId xmlns="" xmlns:a16="http://schemas.microsoft.com/office/drawing/2014/main" id="{73D60827-7C62-0271-9254-20661A9635BE}"/>
              </a:ext>
            </a:extLst>
          </p:cNvPr>
          <p:cNvSpPr>
            <a:spLocks noGrp="1"/>
          </p:cNvSpPr>
          <p:nvPr>
            <p:ph sz="quarter" idx="15"/>
          </p:nvPr>
        </p:nvSpPr>
        <p:spPr>
          <a:xfrm>
            <a:off x="465101" y="1436880"/>
            <a:ext cx="8851900" cy="2188430"/>
          </a:xfrm>
        </p:spPr>
        <p:txBody>
          <a:bodyPr anchor="ctr">
            <a:normAutofit/>
          </a:bodyPr>
          <a:lstStyle>
            <a:lvl1pPr marL="228600" indent="-228600">
              <a:lnSpc>
                <a:spcPct val="100000"/>
              </a:lnSpc>
              <a:spcBef>
                <a:spcPts val="600"/>
              </a:spcBef>
              <a:spcAft>
                <a:spcPts val="600"/>
              </a:spcAft>
              <a:buClr>
                <a:schemeClr val="bg1"/>
              </a:buClr>
              <a:buFont typeface="Arial" panose="020B0604020202020204" pitchFamily="34" charset="0"/>
              <a:buChar char="•"/>
              <a:defRPr sz="1800">
                <a:solidFill>
                  <a:schemeClr val="bg1"/>
                </a:solidFill>
              </a:defRPr>
            </a:lvl1pPr>
            <a:lvl2pPr marL="685800" indent="-228600">
              <a:lnSpc>
                <a:spcPct val="100000"/>
              </a:lnSpc>
              <a:spcBef>
                <a:spcPts val="600"/>
              </a:spcBef>
              <a:spcAft>
                <a:spcPts val="600"/>
              </a:spcAft>
              <a:buClr>
                <a:schemeClr val="bg1"/>
              </a:buClr>
              <a:buFont typeface="Arial" panose="020B0604020202020204" pitchFamily="34" charset="0"/>
              <a:buChar char="•"/>
              <a:defRPr sz="1600">
                <a:solidFill>
                  <a:schemeClr val="bg1"/>
                </a:solidFill>
              </a:defRPr>
            </a:lvl2pPr>
            <a:lvl3pPr marL="1143000" indent="-228600">
              <a:lnSpc>
                <a:spcPct val="100000"/>
              </a:lnSpc>
              <a:spcBef>
                <a:spcPts val="600"/>
              </a:spcBef>
              <a:spcAft>
                <a:spcPts val="600"/>
              </a:spcAft>
              <a:buClr>
                <a:schemeClr val="bg1"/>
              </a:buClr>
              <a:buFont typeface="Arial" panose="020B0604020202020204" pitchFamily="34" charset="0"/>
              <a:buChar char="•"/>
              <a:defRPr sz="1400">
                <a:solidFill>
                  <a:schemeClr val="bg1"/>
                </a:solidFill>
              </a:defRPr>
            </a:lvl3pPr>
            <a:lvl4pPr marL="1600200" indent="-228600">
              <a:lnSpc>
                <a:spcPct val="100000"/>
              </a:lnSpc>
              <a:spcBef>
                <a:spcPts val="600"/>
              </a:spcBef>
              <a:spcAft>
                <a:spcPts val="600"/>
              </a:spcAft>
              <a:buClr>
                <a:schemeClr val="bg1"/>
              </a:buClr>
              <a:buFont typeface="Arial" panose="020B0604020202020204" pitchFamily="34" charset="0"/>
              <a:buChar char="•"/>
              <a:defRPr sz="1200">
                <a:solidFill>
                  <a:schemeClr val="bg1"/>
                </a:solidFill>
              </a:defRPr>
            </a:lvl4pPr>
            <a:lvl5pPr marL="2057400" indent="-228600">
              <a:lnSpc>
                <a:spcPct val="100000"/>
              </a:lnSpc>
              <a:spcBef>
                <a:spcPts val="600"/>
              </a:spcBef>
              <a:spcAft>
                <a:spcPts val="600"/>
              </a:spcAft>
              <a:buClr>
                <a:schemeClr val="bg1"/>
              </a:buClr>
              <a:buFont typeface="Arial" panose="020B0604020202020204" pitchFamily="34" charset="0"/>
              <a:buChar cha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2">
            <a:extLst>
              <a:ext uri="{FF2B5EF4-FFF2-40B4-BE49-F238E27FC236}">
                <a16:creationId xmlns="" xmlns:a16="http://schemas.microsoft.com/office/drawing/2014/main" id="{94526E10-5C50-1BCC-4E1F-3C8DB81D6D8F}"/>
              </a:ext>
            </a:extLst>
          </p:cNvPr>
          <p:cNvSpPr>
            <a:spLocks noGrp="1"/>
          </p:cNvSpPr>
          <p:nvPr>
            <p:ph sz="quarter" idx="16"/>
          </p:nvPr>
        </p:nvSpPr>
        <p:spPr>
          <a:xfrm>
            <a:off x="465101" y="3974371"/>
            <a:ext cx="8851900" cy="2188430"/>
          </a:xfrm>
        </p:spPr>
        <p:txBody>
          <a:bodyPr anchor="ctr">
            <a:normAutofit/>
          </a:bodyPr>
          <a:lstStyle>
            <a:lvl1pPr marL="228600" indent="-228600">
              <a:lnSpc>
                <a:spcPct val="100000"/>
              </a:lnSpc>
              <a:spcBef>
                <a:spcPts val="600"/>
              </a:spcBef>
              <a:spcAft>
                <a:spcPts val="600"/>
              </a:spcAft>
              <a:buClr>
                <a:schemeClr val="bg1"/>
              </a:buClr>
              <a:buFont typeface="Arial" panose="020B0604020202020204" pitchFamily="34" charset="0"/>
              <a:buChar char="•"/>
              <a:defRPr sz="1800">
                <a:solidFill>
                  <a:schemeClr val="bg1"/>
                </a:solidFill>
              </a:defRPr>
            </a:lvl1pPr>
            <a:lvl2pPr marL="685800" indent="-228600">
              <a:lnSpc>
                <a:spcPct val="100000"/>
              </a:lnSpc>
              <a:spcBef>
                <a:spcPts val="600"/>
              </a:spcBef>
              <a:spcAft>
                <a:spcPts val="600"/>
              </a:spcAft>
              <a:buClr>
                <a:schemeClr val="bg1"/>
              </a:buClr>
              <a:buFont typeface="Arial" panose="020B0604020202020204" pitchFamily="34" charset="0"/>
              <a:buChar char="•"/>
              <a:defRPr sz="1600">
                <a:solidFill>
                  <a:schemeClr val="bg1"/>
                </a:solidFill>
              </a:defRPr>
            </a:lvl2pPr>
            <a:lvl3pPr marL="1143000" indent="-228600">
              <a:lnSpc>
                <a:spcPct val="100000"/>
              </a:lnSpc>
              <a:spcBef>
                <a:spcPts val="600"/>
              </a:spcBef>
              <a:spcAft>
                <a:spcPts val="600"/>
              </a:spcAft>
              <a:buClr>
                <a:schemeClr val="bg1"/>
              </a:buClr>
              <a:buFont typeface="Arial" panose="020B0604020202020204" pitchFamily="34" charset="0"/>
              <a:buChar char="•"/>
              <a:defRPr sz="1400">
                <a:solidFill>
                  <a:schemeClr val="bg1"/>
                </a:solidFill>
              </a:defRPr>
            </a:lvl3pPr>
            <a:lvl4pPr marL="1600200" indent="-228600">
              <a:lnSpc>
                <a:spcPct val="100000"/>
              </a:lnSpc>
              <a:spcBef>
                <a:spcPts val="600"/>
              </a:spcBef>
              <a:spcAft>
                <a:spcPts val="600"/>
              </a:spcAft>
              <a:buClr>
                <a:schemeClr val="bg1"/>
              </a:buClr>
              <a:buFont typeface="Arial" panose="020B0604020202020204" pitchFamily="34" charset="0"/>
              <a:buChar char="•"/>
              <a:defRPr sz="1200">
                <a:solidFill>
                  <a:schemeClr val="bg1"/>
                </a:solidFill>
              </a:defRPr>
            </a:lvl4pPr>
            <a:lvl5pPr marL="2057400" indent="-228600">
              <a:lnSpc>
                <a:spcPct val="100000"/>
              </a:lnSpc>
              <a:spcBef>
                <a:spcPts val="600"/>
              </a:spcBef>
              <a:spcAft>
                <a:spcPts val="600"/>
              </a:spcAft>
              <a:buClr>
                <a:schemeClr val="bg1"/>
              </a:buClr>
              <a:buFont typeface="Arial" panose="020B0604020202020204" pitchFamily="34" charset="0"/>
              <a:buChar cha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 xmlns:a16="http://schemas.microsoft.com/office/drawing/2014/main" id="{5465722B-32FD-2BCE-1067-F139CC4B55F7}"/>
              </a:ext>
              <a:ext uri="{C183D7F6-B498-43B3-948B-1728B52AA6E4}">
                <adec:decorative xmlns=""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a:t>Click icon to add picture</a:t>
            </a:r>
            <a:endParaRPr lang="en-US" dirty="0"/>
          </a:p>
        </p:txBody>
      </p:sp>
      <p:sp>
        <p:nvSpPr>
          <p:cNvPr id="8" name="Date Placeholder 31">
            <a:extLst>
              <a:ext uri="{FF2B5EF4-FFF2-40B4-BE49-F238E27FC236}">
                <a16:creationId xmlns=""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
        <p:nvSpPr>
          <p:cNvPr id="11" name="Rectangle 10">
            <a:extLst>
              <a:ext uri="{FF2B5EF4-FFF2-40B4-BE49-F238E27FC236}">
                <a16:creationId xmlns="" xmlns:a16="http://schemas.microsoft.com/office/drawing/2014/main" id="{0F5851EA-2240-1F4B-775C-C9DBF7C2C44E}"/>
              </a:ext>
              <a:ext uri="{C183D7F6-B498-43B3-948B-1728B52AA6E4}">
                <adec:decorative xmlns="" xmlns:adec="http://schemas.microsoft.com/office/drawing/2017/decorative" val="1"/>
              </a:ext>
            </a:extLst>
          </p:cNvPr>
          <p:cNvSpPr/>
          <p:nvPr userDrawn="1"/>
        </p:nvSpPr>
        <p:spPr>
          <a:xfrm>
            <a:off x="405590" y="473982"/>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cxnSp>
        <p:nvCxnSpPr>
          <p:cNvPr id="4" name="Straight Connector 3">
            <a:extLst>
              <a:ext uri="{FF2B5EF4-FFF2-40B4-BE49-F238E27FC236}">
                <a16:creationId xmlns="" xmlns:a16="http://schemas.microsoft.com/office/drawing/2014/main" id="{D0DE5D75-0A18-AA28-06EB-453D400DA056}"/>
              </a:ext>
              <a:ext uri="{C183D7F6-B498-43B3-948B-1728B52AA6E4}">
                <adec:decorative xmlns="" xmlns:adec="http://schemas.microsoft.com/office/drawing/2017/decorative" val="1"/>
              </a:ext>
            </a:extLst>
          </p:cNvPr>
          <p:cNvCxnSpPr>
            <a:cxnSpLocks/>
          </p:cNvCxnSpPr>
          <p:nvPr userDrawn="1"/>
        </p:nvCxnSpPr>
        <p:spPr>
          <a:xfrm>
            <a:off x="401395" y="3735019"/>
            <a:ext cx="871875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16452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1">
    <p:bg>
      <p:bgPr>
        <a:solidFill>
          <a:schemeClr val="tx1"/>
        </a:solidFill>
        <a:effectLst/>
      </p:bgPr>
    </p:bg>
    <p:spTree>
      <p:nvGrpSpPr>
        <p:cNvPr id="1" name=""/>
        <p:cNvGrpSpPr/>
        <p:nvPr/>
      </p:nvGrpSpPr>
      <p:grpSpPr>
        <a:xfrm>
          <a:off x="0" y="0"/>
          <a:ext cx="0" cy="0"/>
          <a:chOff x="0" y="0"/>
          <a:chExt cx="0" cy="0"/>
        </a:xfrm>
      </p:grpSpPr>
      <p:pic>
        <p:nvPicPr>
          <p:cNvPr id="19" name="Picture 2">
            <a:extLst>
              <a:ext uri="{FF2B5EF4-FFF2-40B4-BE49-F238E27FC236}">
                <a16:creationId xmlns="" xmlns:a16="http://schemas.microsoft.com/office/drawing/2014/main" id="{31432346-1A22-EB7D-7E1D-C74928074B6E}"/>
              </a:ext>
              <a:ext uri="{C183D7F6-B498-43B3-948B-1728B52AA6E4}">
                <adec:decorative xmlns=""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 xmlns:a14="http://schemas.microsoft.com/office/drawing/2010/main"/>
              </a:ext>
            </a:extLst>
          </a:blip>
          <a:srcRect/>
          <a:stretch/>
        </p:blipFill>
        <p:spPr bwMode="auto">
          <a:xfrm>
            <a:off x="379704" y="0"/>
            <a:ext cx="7858605" cy="68580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3" name="Group 2">
            <a:extLst>
              <a:ext uri="{FF2B5EF4-FFF2-40B4-BE49-F238E27FC236}">
                <a16:creationId xmlns="" xmlns:a16="http://schemas.microsoft.com/office/drawing/2014/main" id="{670A3C53-C7F2-6B70-E8F4-17E4C5F10946}"/>
              </a:ext>
              <a:ext uri="{C183D7F6-B498-43B3-948B-1728B52AA6E4}">
                <adec:decorative xmlns="" xmlns:adec="http://schemas.microsoft.com/office/drawing/2017/decorative" val="1"/>
              </a:ext>
            </a:extLst>
          </p:cNvPr>
          <p:cNvGrpSpPr/>
          <p:nvPr userDrawn="1"/>
        </p:nvGrpSpPr>
        <p:grpSpPr>
          <a:xfrm>
            <a:off x="380512" y="3809267"/>
            <a:ext cx="11423868" cy="1854341"/>
            <a:chOff x="380512" y="4436569"/>
            <a:chExt cx="11423868" cy="1854341"/>
          </a:xfrm>
        </p:grpSpPr>
        <p:sp>
          <p:nvSpPr>
            <p:cNvPr id="4" name="Rectangle 3">
              <a:extLst>
                <a:ext uri="{FF2B5EF4-FFF2-40B4-BE49-F238E27FC236}">
                  <a16:creationId xmlns="" xmlns:a16="http://schemas.microsoft.com/office/drawing/2014/main" id="{6D74BE2B-7E34-405D-C5C9-381B69EB5A77}"/>
                </a:ext>
              </a:extLst>
            </p:cNvPr>
            <p:cNvSpPr/>
            <p:nvPr/>
          </p:nvSpPr>
          <p:spPr>
            <a:xfrm>
              <a:off x="385494" y="4436569"/>
              <a:ext cx="11418886" cy="18543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6" name="Rectangle 5">
              <a:extLst>
                <a:ext uri="{FF2B5EF4-FFF2-40B4-BE49-F238E27FC236}">
                  <a16:creationId xmlns="" xmlns:a16="http://schemas.microsoft.com/office/drawing/2014/main" id="{9911ED5A-29B2-DBED-90E3-68A163A985CE}"/>
                </a:ext>
              </a:extLst>
            </p:cNvPr>
            <p:cNvSpPr/>
            <p:nvPr/>
          </p:nvSpPr>
          <p:spPr>
            <a:xfrm>
              <a:off x="380512" y="4436569"/>
              <a:ext cx="1870432" cy="18543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grpSp>
      <p:sp>
        <p:nvSpPr>
          <p:cNvPr id="14" name="Title 13">
            <a:extLst>
              <a:ext uri="{FF2B5EF4-FFF2-40B4-BE49-F238E27FC236}">
                <a16:creationId xmlns="" xmlns:a16="http://schemas.microsoft.com/office/drawing/2014/main" id="{931CB768-0E88-1C6D-5C99-04229DEF1B4C}"/>
              </a:ext>
            </a:extLst>
          </p:cNvPr>
          <p:cNvSpPr>
            <a:spLocks noGrp="1"/>
          </p:cNvSpPr>
          <p:nvPr>
            <p:ph type="title"/>
          </p:nvPr>
        </p:nvSpPr>
        <p:spPr>
          <a:xfrm>
            <a:off x="2336900" y="3875351"/>
            <a:ext cx="5901409" cy="1722759"/>
          </a:xfrm>
        </p:spPr>
        <p:txBody>
          <a:bodyPr anchor="ctr">
            <a:noAutofit/>
          </a:bodyPr>
          <a:lstStyle>
            <a:lvl1pPr>
              <a:defRPr sz="4000" spc="0" baseline="0">
                <a:solidFill>
                  <a:schemeClr val="bg1"/>
                </a:solidFill>
              </a:defRPr>
            </a:lvl1pPr>
          </a:lstStyle>
          <a:p>
            <a:r>
              <a:rPr lang="en-US"/>
              <a:t>Click to edit Master title style</a:t>
            </a:r>
            <a:endParaRPr lang="en-US" dirty="0"/>
          </a:p>
        </p:txBody>
      </p:sp>
      <p:sp>
        <p:nvSpPr>
          <p:cNvPr id="16" name="Picture Placeholder 15">
            <a:extLst>
              <a:ext uri="{FF2B5EF4-FFF2-40B4-BE49-F238E27FC236}">
                <a16:creationId xmlns="" xmlns:a16="http://schemas.microsoft.com/office/drawing/2014/main" id="{FDC653A0-554F-80A4-AEAE-FD96D2ED8E4D}"/>
              </a:ext>
            </a:extLst>
          </p:cNvPr>
          <p:cNvSpPr>
            <a:spLocks noGrp="1"/>
          </p:cNvSpPr>
          <p:nvPr>
            <p:ph type="pic" sz="quarter" idx="13"/>
          </p:nvPr>
        </p:nvSpPr>
        <p:spPr>
          <a:xfrm>
            <a:off x="785376" y="4133963"/>
            <a:ext cx="1060704" cy="122529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18" name="Text Placeholder 17">
            <a:extLst>
              <a:ext uri="{FF2B5EF4-FFF2-40B4-BE49-F238E27FC236}">
                <a16:creationId xmlns="" xmlns:a16="http://schemas.microsoft.com/office/drawing/2014/main" id="{4A876CB1-4F57-21BB-71E5-C3104D8AF5F0}"/>
              </a:ext>
            </a:extLst>
          </p:cNvPr>
          <p:cNvSpPr>
            <a:spLocks noGrp="1"/>
          </p:cNvSpPr>
          <p:nvPr>
            <p:ph type="body" sz="quarter" idx="14"/>
          </p:nvPr>
        </p:nvSpPr>
        <p:spPr>
          <a:xfrm>
            <a:off x="8480425" y="3875088"/>
            <a:ext cx="2925763" cy="1722437"/>
          </a:xfrm>
        </p:spPr>
        <p:txBody>
          <a:bodyPr anchor="ctr">
            <a:normAutofit/>
          </a:bodyPr>
          <a:lstStyle>
            <a:lvl1pPr marL="0" indent="0" algn="r">
              <a:buNone/>
              <a:defRPr sz="1800" cap="all" baseline="0">
                <a:solidFill>
                  <a:schemeClr val="bg1"/>
                </a:solidFill>
                <a:latin typeface="+mj-lt"/>
              </a:defRPr>
            </a:lvl1pPr>
            <a:lvl2pPr marL="457200" indent="0" algn="r">
              <a:buNone/>
              <a:defRPr sz="1600" cap="all" baseline="0">
                <a:solidFill>
                  <a:schemeClr val="bg1"/>
                </a:solidFill>
                <a:latin typeface="+mj-lt"/>
              </a:defRPr>
            </a:lvl2pPr>
            <a:lvl3pPr marL="914400" indent="0" algn="r">
              <a:buNone/>
              <a:defRPr sz="1400" cap="all" baseline="0">
                <a:solidFill>
                  <a:schemeClr val="bg1"/>
                </a:solidFill>
                <a:latin typeface="+mj-lt"/>
              </a:defRPr>
            </a:lvl3pPr>
            <a:lvl4pPr marL="1371600" indent="0" algn="r">
              <a:buNone/>
              <a:defRPr cap="all" baseline="0">
                <a:solidFill>
                  <a:schemeClr val="bg1"/>
                </a:solidFill>
                <a:latin typeface="+mj-lt"/>
              </a:defRPr>
            </a:lvl4pPr>
            <a:lvl5pPr marL="1828800" indent="0" algn="r">
              <a:buNone/>
              <a:defRPr cap="all" baseline="0">
                <a:solidFill>
                  <a:schemeClr val="bg1"/>
                </a:solidFill>
                <a:latin typeface="+mj-lt"/>
              </a:defRPr>
            </a:lvl5pPr>
          </a:lstStyle>
          <a:p>
            <a:pPr lvl="0"/>
            <a:r>
              <a:rPr lang="en-US"/>
              <a:t>Click to edit Master text styles</a:t>
            </a:r>
          </a:p>
          <a:p>
            <a:pPr lvl="1"/>
            <a:r>
              <a:rPr lang="en-US"/>
              <a:t>Second level</a:t>
            </a:r>
          </a:p>
          <a:p>
            <a:pPr lvl="2"/>
            <a:r>
              <a:rPr lang="en-US"/>
              <a:t>Third level</a:t>
            </a:r>
          </a:p>
        </p:txBody>
      </p:sp>
      <p:sp>
        <p:nvSpPr>
          <p:cNvPr id="7" name="Footer Placeholder 30">
            <a:extLst>
              <a:ext uri="{FF2B5EF4-FFF2-40B4-BE49-F238E27FC236}">
                <a16:creationId xmlns=""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p>
            <a:r>
              <a:rPr lang="en-US" sz="1000">
                <a:solidFill>
                  <a:schemeClr val="bg2"/>
                </a:solidFill>
              </a:rPr>
              <a:t>Presentation Title </a:t>
            </a:r>
            <a:endParaRPr lang="en-US" sz="1000" dirty="0">
              <a:solidFill>
                <a:schemeClr val="bg2"/>
              </a:solidFill>
            </a:endParaRPr>
          </a:p>
        </p:txBody>
      </p:sp>
      <p:sp>
        <p:nvSpPr>
          <p:cNvPr id="8" name="Date Placeholder 31">
            <a:extLst>
              <a:ext uri="{FF2B5EF4-FFF2-40B4-BE49-F238E27FC236}">
                <a16:creationId xmlns=""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9" name="Slide Number Placeholder 32">
            <a:extLst>
              <a:ext uri="{FF2B5EF4-FFF2-40B4-BE49-F238E27FC236}">
                <a16:creationId xmlns=""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1">
    <p:bg>
      <p:bgPr>
        <a:solidFill>
          <a:schemeClr val="tx1"/>
        </a:solidFill>
        <a:effectLst/>
      </p:bgPr>
    </p:bg>
    <p:spTree>
      <p:nvGrpSpPr>
        <p:cNvPr id="1" name=""/>
        <p:cNvGrpSpPr/>
        <p:nvPr/>
      </p:nvGrpSpPr>
      <p:grpSpPr>
        <a:xfrm>
          <a:off x="0" y="0"/>
          <a:ext cx="0" cy="0"/>
          <a:chOff x="0" y="0"/>
          <a:chExt cx="0" cy="0"/>
        </a:xfrm>
      </p:grpSpPr>
      <p:pic>
        <p:nvPicPr>
          <p:cNvPr id="2" name="Picture Placeholder 28" descr="A black and white swirl">
            <a:extLst>
              <a:ext uri="{FF2B5EF4-FFF2-40B4-BE49-F238E27FC236}">
                <a16:creationId xmlns="" xmlns:a16="http://schemas.microsoft.com/office/drawing/2014/main" id="{E0E98391-1458-F827-27BD-1108152C3044}"/>
              </a:ext>
            </a:extLst>
          </p:cNvPr>
          <p:cNvPicPr>
            <a:picLocks noChangeAspect="1" noChangeArrowheads="1"/>
          </p:cNvPicPr>
          <p:nvPr userDrawn="1"/>
        </p:nvPicPr>
        <p:blipFill rotWithShape="1">
          <a:blip r:embed="rId2" cstate="screen">
            <a:alphaModFix amt="35000"/>
            <a:extLst>
              <a:ext uri="{28A0092B-C50C-407E-A947-70E740481C1C}">
                <a14:useLocalDpi xmlns="" xmlns:a14="http://schemas.microsoft.com/office/drawing/2010/main"/>
              </a:ext>
            </a:extLst>
          </a:blip>
          <a:srcRect t="14117" b="14117"/>
          <a:stretch/>
        </p:blipFill>
        <p:spPr bwMode="auto">
          <a:xfrm>
            <a:off x="8850313" y="-10048"/>
            <a:ext cx="3341687" cy="6288088"/>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9">
            <a:extLst>
              <a:ext uri="{FF2B5EF4-FFF2-40B4-BE49-F238E27FC236}">
                <a16:creationId xmlns=""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cxnSp>
        <p:nvCxnSpPr>
          <p:cNvPr id="5" name="Straight Connector 4">
            <a:extLst>
              <a:ext uri="{FF2B5EF4-FFF2-40B4-BE49-F238E27FC236}">
                <a16:creationId xmlns="" xmlns:a16="http://schemas.microsoft.com/office/drawing/2014/main" id="{5465722B-32FD-2BCE-1067-F139CC4B55F7}"/>
              </a:ext>
              <a:ext uri="{C183D7F6-B498-43B3-948B-1728B52AA6E4}">
                <adec:decorative xmlns=""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Content Placeholder 14">
            <a:extLst>
              <a:ext uri="{FF2B5EF4-FFF2-40B4-BE49-F238E27FC236}">
                <a16:creationId xmlns="" xmlns:a16="http://schemas.microsoft.com/office/drawing/2014/main" id="{C69E6AB5-CF7E-0DCA-92AE-733A87121D51}"/>
              </a:ext>
            </a:extLst>
          </p:cNvPr>
          <p:cNvSpPr>
            <a:spLocks noGrp="1"/>
          </p:cNvSpPr>
          <p:nvPr>
            <p:ph sz="quarter" idx="15"/>
          </p:nvPr>
        </p:nvSpPr>
        <p:spPr>
          <a:xfrm>
            <a:off x="396414" y="1999625"/>
            <a:ext cx="7755923" cy="3416926"/>
          </a:xfrm>
        </p:spPr>
        <p:txBody>
          <a:bodyPr>
            <a:normAutofit/>
          </a:bodyPr>
          <a:lstStyle>
            <a:lvl1pPr marL="0" indent="0">
              <a:lnSpc>
                <a:spcPct val="150000"/>
              </a:lnSpc>
              <a:buNone/>
              <a:defRPr sz="2400">
                <a:solidFill>
                  <a:schemeClr val="bg1"/>
                </a:solidFill>
              </a:defRPr>
            </a:lvl1pPr>
            <a:lvl2pPr marL="457200" indent="0">
              <a:lnSpc>
                <a:spcPct val="150000"/>
              </a:lnSpc>
              <a:buNone/>
              <a:defRPr sz="2000">
                <a:solidFill>
                  <a:schemeClr val="bg1"/>
                </a:solidFill>
              </a:defRPr>
            </a:lvl2pPr>
            <a:lvl3pPr marL="914400" indent="0">
              <a:lnSpc>
                <a:spcPct val="150000"/>
              </a:lnSpc>
              <a:buNone/>
              <a:defRPr sz="1800">
                <a:solidFill>
                  <a:schemeClr val="bg1"/>
                </a:solidFill>
              </a:defRPr>
            </a:lvl3pPr>
            <a:lvl4pPr marL="1371600" indent="0">
              <a:lnSpc>
                <a:spcPct val="150000"/>
              </a:lnSpc>
              <a:buNone/>
              <a:defRPr sz="1600">
                <a:solidFill>
                  <a:schemeClr val="bg1"/>
                </a:solidFill>
              </a:defRPr>
            </a:lvl4pPr>
            <a:lvl5pPr marL="1828800" indent="0">
              <a:lnSpc>
                <a:spcPct val="150000"/>
              </a:lnSpc>
              <a:buNone/>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5">
            <a:extLst>
              <a:ext uri="{FF2B5EF4-FFF2-40B4-BE49-F238E27FC236}">
                <a16:creationId xmlns=""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a:t>Click icon to add picture</a:t>
            </a:r>
            <a:endParaRPr lang="en-US" dirty="0"/>
          </a:p>
        </p:txBody>
      </p:sp>
      <p:sp>
        <p:nvSpPr>
          <p:cNvPr id="8" name="Date Placeholder 31">
            <a:extLst>
              <a:ext uri="{FF2B5EF4-FFF2-40B4-BE49-F238E27FC236}">
                <a16:creationId xmlns=""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
        <p:nvSpPr>
          <p:cNvPr id="24" name="Rectangle 23">
            <a:extLst>
              <a:ext uri="{FF2B5EF4-FFF2-40B4-BE49-F238E27FC236}">
                <a16:creationId xmlns="" xmlns:a16="http://schemas.microsoft.com/office/drawing/2014/main" id="{63C27092-C66B-F15B-27C8-9D197E7DC6AC}"/>
              </a:ext>
              <a:ext uri="{C183D7F6-B498-43B3-948B-1728B52AA6E4}">
                <adec:decorative xmlns="" xmlns:adec="http://schemas.microsoft.com/office/drawing/2017/decorative" val="1"/>
              </a:ext>
            </a:extLst>
          </p:cNvPr>
          <p:cNvSpPr/>
          <p:nvPr userDrawn="1"/>
        </p:nvSpPr>
        <p:spPr>
          <a:xfrm>
            <a:off x="5919142" y="481564"/>
            <a:ext cx="5875094" cy="577967"/>
          </a:xfrm>
          <a:prstGeom prst="rect">
            <a:avLst/>
          </a:prstGeom>
          <a:noFill/>
          <a:ln>
            <a:solidFill>
              <a:schemeClr val="bg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341149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2">
    <p:bg>
      <p:bgPr>
        <a:solidFill>
          <a:schemeClr val="tx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3163D3AF-244F-8916-F651-821F8358D47A}"/>
              </a:ext>
              <a:ext uri="{C183D7F6-B498-43B3-948B-1728B52AA6E4}">
                <adec:decorative xmlns=""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 xmlns:a14="http://schemas.microsoft.com/office/drawing/2010/main"/>
              </a:ext>
            </a:extLst>
          </a:blip>
          <a:srcRect/>
          <a:stretch/>
        </p:blipFill>
        <p:spPr bwMode="auto">
          <a:xfrm>
            <a:off x="0" y="-8746"/>
            <a:ext cx="5543492" cy="6866741"/>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 name="Straight Connector 2">
            <a:extLst>
              <a:ext uri="{FF2B5EF4-FFF2-40B4-BE49-F238E27FC236}">
                <a16:creationId xmlns="" xmlns:a16="http://schemas.microsoft.com/office/drawing/2014/main" id="{2AA1DD0D-C777-E7A4-3A12-EEF5F8DF0A13}"/>
              </a:ext>
              <a:ext uri="{C183D7F6-B498-43B3-948B-1728B52AA6E4}">
                <adec:decorative xmlns=""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 xmlns:a16="http://schemas.microsoft.com/office/drawing/2014/main" id="{8EFC1479-F559-4482-4396-460E5C523677}"/>
              </a:ext>
              <a:ext uri="{C183D7F6-B498-43B3-948B-1728B52AA6E4}">
                <adec:decorative xmlns="" xmlns:adec="http://schemas.microsoft.com/office/drawing/2017/decorative" val="1"/>
              </a:ext>
            </a:extLst>
          </p:cNvPr>
          <p:cNvSpPr/>
          <p:nvPr userDrawn="1"/>
        </p:nvSpPr>
        <p:spPr>
          <a:xfrm>
            <a:off x="385494" y="453886"/>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10" name="Title 9">
            <a:extLst>
              <a:ext uri="{FF2B5EF4-FFF2-40B4-BE49-F238E27FC236}">
                <a16:creationId xmlns="" xmlns:a16="http://schemas.microsoft.com/office/drawing/2014/main" id="{D71D1600-337E-EA73-771F-930F52CB3F0E}"/>
              </a:ext>
            </a:extLst>
          </p:cNvPr>
          <p:cNvSpPr>
            <a:spLocks noGrp="1"/>
          </p:cNvSpPr>
          <p:nvPr>
            <p:ph type="title" hasCustomPrompt="1"/>
          </p:nvPr>
        </p:nvSpPr>
        <p:spPr>
          <a:xfrm>
            <a:off x="6094936" y="458695"/>
            <a:ext cx="5690715"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20" name="Picture Placeholder 19">
            <a:extLst>
              <a:ext uri="{FF2B5EF4-FFF2-40B4-BE49-F238E27FC236}">
                <a16:creationId xmlns="" xmlns:a16="http://schemas.microsoft.com/office/drawing/2014/main" id="{5B5B2B5D-6426-1B4B-A686-FDC69069D84A}"/>
              </a:ext>
            </a:extLst>
          </p:cNvPr>
          <p:cNvSpPr>
            <a:spLocks noGrp="1"/>
          </p:cNvSpPr>
          <p:nvPr>
            <p:ph type="pic" sz="quarter" idx="16" hasCustomPrompt="1"/>
          </p:nvPr>
        </p:nvSpPr>
        <p:spPr>
          <a:xfrm>
            <a:off x="922338" y="1587500"/>
            <a:ext cx="3703320" cy="4279392"/>
          </a:xfrm>
        </p:spPr>
        <p:txBody>
          <a:bodyPr/>
          <a:lstStyle>
            <a:lvl1pPr marL="0" indent="0" algn="ctr">
              <a:buNone/>
              <a:defRPr>
                <a:solidFill>
                  <a:schemeClr val="bg1"/>
                </a:solidFill>
              </a:defRPr>
            </a:lvl1pPr>
          </a:lstStyle>
          <a:p>
            <a:r>
              <a:rPr lang="en-US" dirty="0"/>
              <a:t>Click Icon to add picture</a:t>
            </a:r>
          </a:p>
        </p:txBody>
      </p:sp>
      <p:sp>
        <p:nvSpPr>
          <p:cNvPr id="15" name="Content Placeholder 14">
            <a:extLst>
              <a:ext uri="{FF2B5EF4-FFF2-40B4-BE49-F238E27FC236}">
                <a16:creationId xmlns="" xmlns:a16="http://schemas.microsoft.com/office/drawing/2014/main" id="{C69E6AB5-CF7E-0DCA-92AE-733A87121D51}"/>
              </a:ext>
            </a:extLst>
          </p:cNvPr>
          <p:cNvSpPr>
            <a:spLocks noGrp="1"/>
          </p:cNvSpPr>
          <p:nvPr>
            <p:ph sz="quarter" idx="15"/>
          </p:nvPr>
        </p:nvSpPr>
        <p:spPr>
          <a:xfrm>
            <a:off x="6096115" y="1552237"/>
            <a:ext cx="5689537" cy="3875371"/>
          </a:xfrm>
        </p:spPr>
        <p:txBody>
          <a:bodyPr anchor="ctr">
            <a:normAutofit/>
          </a:bodyPr>
          <a:lstStyle>
            <a:lvl1pPr marL="0" indent="0">
              <a:lnSpc>
                <a:spcPct val="150000"/>
              </a:lnSpc>
              <a:buNone/>
              <a:defRPr sz="2400">
                <a:solidFill>
                  <a:schemeClr val="bg1"/>
                </a:solidFill>
              </a:defRPr>
            </a:lvl1pPr>
            <a:lvl2pPr marL="457200" indent="0">
              <a:lnSpc>
                <a:spcPct val="150000"/>
              </a:lnSpc>
              <a:buNone/>
              <a:defRPr sz="2000">
                <a:solidFill>
                  <a:schemeClr val="bg1"/>
                </a:solidFill>
              </a:defRPr>
            </a:lvl2pPr>
            <a:lvl3pPr marL="914400" indent="0">
              <a:lnSpc>
                <a:spcPct val="150000"/>
              </a:lnSpc>
              <a:buNone/>
              <a:defRPr sz="1800">
                <a:solidFill>
                  <a:schemeClr val="bg1"/>
                </a:solidFill>
              </a:defRPr>
            </a:lvl3pPr>
            <a:lvl4pPr marL="1371600" indent="0">
              <a:lnSpc>
                <a:spcPct val="150000"/>
              </a:lnSpc>
              <a:buNone/>
              <a:defRPr sz="1600">
                <a:solidFill>
                  <a:schemeClr val="bg1"/>
                </a:solidFill>
              </a:defRPr>
            </a:lvl4pPr>
            <a:lvl5pPr marL="1828800" indent="0">
              <a:lnSpc>
                <a:spcPct val="150000"/>
              </a:lnSpc>
              <a:buNone/>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5">
            <a:extLst>
              <a:ext uri="{FF2B5EF4-FFF2-40B4-BE49-F238E27FC236}">
                <a16:creationId xmlns=""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a:t>Click icon to add picture</a:t>
            </a:r>
            <a:endParaRPr lang="en-US" dirty="0"/>
          </a:p>
        </p:txBody>
      </p:sp>
      <p:sp>
        <p:nvSpPr>
          <p:cNvPr id="8" name="Date Placeholder 31">
            <a:extLst>
              <a:ext uri="{FF2B5EF4-FFF2-40B4-BE49-F238E27FC236}">
                <a16:creationId xmlns=""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Tree>
    <p:extLst>
      <p:ext uri="{BB962C8B-B14F-4D97-AF65-F5344CB8AC3E}">
        <p14:creationId xmlns="" xmlns:p14="http://schemas.microsoft.com/office/powerpoint/2010/main" val="97190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Title 1">
    <p:bg>
      <p:bgPr>
        <a:solidFill>
          <a:schemeClr val="tx1"/>
        </a:solidFill>
        <a:effectLst/>
      </p:bgPr>
    </p:bg>
    <p:spTree>
      <p:nvGrpSpPr>
        <p:cNvPr id="1" name=""/>
        <p:cNvGrpSpPr/>
        <p:nvPr/>
      </p:nvGrpSpPr>
      <p:grpSpPr>
        <a:xfrm>
          <a:off x="0" y="0"/>
          <a:ext cx="0" cy="0"/>
          <a:chOff x="0" y="0"/>
          <a:chExt cx="0" cy="0"/>
        </a:xfrm>
      </p:grpSpPr>
      <p:pic>
        <p:nvPicPr>
          <p:cNvPr id="3" name="Picture 2" descr="A black and white swirl">
            <a:extLst>
              <a:ext uri="{FF2B5EF4-FFF2-40B4-BE49-F238E27FC236}">
                <a16:creationId xmlns="" xmlns:a16="http://schemas.microsoft.com/office/drawing/2014/main" id="{A724E2E5-65AF-7BFA-A4CB-B46550665E73}"/>
              </a:ext>
            </a:extLst>
          </p:cNvPr>
          <p:cNvPicPr>
            <a:picLocks noChangeAspect="1" noChangeArrowheads="1"/>
          </p:cNvPicPr>
          <p:nvPr userDrawn="1"/>
        </p:nvPicPr>
        <p:blipFill rotWithShape="1">
          <a:blip r:embed="rId2" cstate="screen">
            <a:alphaModFix amt="35000"/>
            <a:extLst>
              <a:ext uri="{28A0092B-C50C-407E-A947-70E740481C1C}">
                <a14:useLocalDpi xmlns="" xmlns:a14="http://schemas.microsoft.com/office/drawing/2010/main"/>
              </a:ext>
            </a:extLst>
          </a:blip>
          <a:srcRect l="3404" r="3404"/>
          <a:stretch/>
        </p:blipFill>
        <p:spPr bwMode="auto">
          <a:xfrm>
            <a:off x="1" y="1615964"/>
            <a:ext cx="12192000" cy="3896139"/>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9">
            <a:extLst>
              <a:ext uri="{FF2B5EF4-FFF2-40B4-BE49-F238E27FC236}">
                <a16:creationId xmlns=""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15" name="Content Placeholder 14">
            <a:extLst>
              <a:ext uri="{FF2B5EF4-FFF2-40B4-BE49-F238E27FC236}">
                <a16:creationId xmlns="" xmlns:a16="http://schemas.microsoft.com/office/drawing/2014/main" id="{C69E6AB5-CF7E-0DCA-92AE-733A87121D51}"/>
              </a:ext>
            </a:extLst>
          </p:cNvPr>
          <p:cNvSpPr>
            <a:spLocks noGrp="1"/>
          </p:cNvSpPr>
          <p:nvPr>
            <p:ph sz="quarter" idx="15" hasCustomPrompt="1"/>
          </p:nvPr>
        </p:nvSpPr>
        <p:spPr>
          <a:xfrm>
            <a:off x="295934" y="3175280"/>
            <a:ext cx="9340439" cy="3112929"/>
          </a:xfrm>
        </p:spPr>
        <p:txBody>
          <a:bodyPr>
            <a:noAutofit/>
          </a:bodyPr>
          <a:lstStyle>
            <a:lvl1pPr marL="0" indent="0">
              <a:lnSpc>
                <a:spcPct val="90000"/>
              </a:lnSpc>
              <a:buNone/>
              <a:defRPr sz="4800" cap="all" baseline="0">
                <a:solidFill>
                  <a:schemeClr val="bg1"/>
                </a:solidFill>
                <a:latin typeface="+mj-lt"/>
              </a:defRPr>
            </a:lvl1pPr>
            <a:lvl2pPr marL="457200" indent="0">
              <a:lnSpc>
                <a:spcPct val="150000"/>
              </a:lnSpc>
              <a:buNone/>
              <a:defRPr sz="4400" cap="all" baseline="0">
                <a:solidFill>
                  <a:schemeClr val="bg1"/>
                </a:solidFill>
                <a:latin typeface="+mj-lt"/>
              </a:defRPr>
            </a:lvl2pPr>
            <a:lvl3pPr marL="914400" indent="0">
              <a:lnSpc>
                <a:spcPct val="150000"/>
              </a:lnSpc>
              <a:buNone/>
              <a:defRPr sz="4000" cap="all" baseline="0">
                <a:solidFill>
                  <a:schemeClr val="bg1"/>
                </a:solidFill>
                <a:latin typeface="+mj-lt"/>
              </a:defRPr>
            </a:lvl3pPr>
            <a:lvl4pPr marL="1371600" indent="0">
              <a:lnSpc>
                <a:spcPct val="150000"/>
              </a:lnSpc>
              <a:buNone/>
              <a:defRPr sz="3600" cap="all" baseline="0">
                <a:solidFill>
                  <a:schemeClr val="bg1"/>
                </a:solidFill>
                <a:latin typeface="+mj-lt"/>
              </a:defRPr>
            </a:lvl4pPr>
            <a:lvl5pPr marL="1828800" indent="0">
              <a:lnSpc>
                <a:spcPct val="150000"/>
              </a:lnSpc>
              <a:buNone/>
              <a:defRPr sz="3600" cap="all" baseline="0">
                <a:solidFill>
                  <a:schemeClr val="bg1"/>
                </a:solidFill>
                <a:latin typeface="+mj-lt"/>
              </a:defRPr>
            </a:lvl5pPr>
          </a:lstStyle>
          <a:p>
            <a:pPr lvl="0"/>
            <a:r>
              <a:rPr lang="en-US" dirty="0"/>
              <a:t>Click to add text</a:t>
            </a:r>
          </a:p>
        </p:txBody>
      </p:sp>
      <p:cxnSp>
        <p:nvCxnSpPr>
          <p:cNvPr id="5" name="Straight Connector 4">
            <a:extLst>
              <a:ext uri="{FF2B5EF4-FFF2-40B4-BE49-F238E27FC236}">
                <a16:creationId xmlns="" xmlns:a16="http://schemas.microsoft.com/office/drawing/2014/main" id="{5465722B-32FD-2BCE-1067-F139CC4B55F7}"/>
              </a:ext>
              <a:ext uri="{C183D7F6-B498-43B3-948B-1728B52AA6E4}">
                <adec:decorative xmlns=""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a:t>Click icon to add picture</a:t>
            </a:r>
            <a:endParaRPr lang="en-US" dirty="0"/>
          </a:p>
        </p:txBody>
      </p:sp>
      <p:sp>
        <p:nvSpPr>
          <p:cNvPr id="8" name="Date Placeholder 31">
            <a:extLst>
              <a:ext uri="{FF2B5EF4-FFF2-40B4-BE49-F238E27FC236}">
                <a16:creationId xmlns=""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
        <p:nvSpPr>
          <p:cNvPr id="11" name="Rectangle 10">
            <a:extLst>
              <a:ext uri="{FF2B5EF4-FFF2-40B4-BE49-F238E27FC236}">
                <a16:creationId xmlns="" xmlns:a16="http://schemas.microsoft.com/office/drawing/2014/main" id="{0F5851EA-2240-1F4B-775C-C9DBF7C2C44E}"/>
              </a:ext>
              <a:ext uri="{C183D7F6-B498-43B3-948B-1728B52AA6E4}">
                <adec:decorative xmlns="" xmlns:adec="http://schemas.microsoft.com/office/drawing/2017/decorative" val="1"/>
              </a:ext>
            </a:extLst>
          </p:cNvPr>
          <p:cNvSpPr/>
          <p:nvPr userDrawn="1"/>
        </p:nvSpPr>
        <p:spPr>
          <a:xfrm>
            <a:off x="405590" y="473982"/>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Tree>
    <p:extLst>
      <p:ext uri="{BB962C8B-B14F-4D97-AF65-F5344CB8AC3E}">
        <p14:creationId xmlns="" xmlns:p14="http://schemas.microsoft.com/office/powerpoint/2010/main" val="679121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Image and Content 1">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 xmlns:a16="http://schemas.microsoft.com/office/drawing/2014/main" id="{2AA1DD0D-C777-E7A4-3A12-EEF5F8DF0A13}"/>
              </a:ext>
              <a:ext uri="{C183D7F6-B498-43B3-948B-1728B52AA6E4}">
                <adec:decorative xmlns=""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 xmlns:a16="http://schemas.microsoft.com/office/drawing/2014/main" id="{8EFC1479-F559-4482-4396-460E5C523677}"/>
              </a:ext>
              <a:ext uri="{C183D7F6-B498-43B3-948B-1728B52AA6E4}">
                <adec:decorative xmlns="" xmlns:adec="http://schemas.microsoft.com/office/drawing/2017/decorative" val="1"/>
              </a:ext>
            </a:extLst>
          </p:cNvPr>
          <p:cNvSpPr/>
          <p:nvPr userDrawn="1"/>
        </p:nvSpPr>
        <p:spPr>
          <a:xfrm>
            <a:off x="385494" y="453886"/>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10" name="Title 9">
            <a:extLst>
              <a:ext uri="{FF2B5EF4-FFF2-40B4-BE49-F238E27FC236}">
                <a16:creationId xmlns="" xmlns:a16="http://schemas.microsoft.com/office/drawing/2014/main" id="{D71D1600-337E-EA73-771F-930F52CB3F0E}"/>
              </a:ext>
            </a:extLst>
          </p:cNvPr>
          <p:cNvSpPr>
            <a:spLocks noGrp="1"/>
          </p:cNvSpPr>
          <p:nvPr>
            <p:ph type="title" hasCustomPrompt="1"/>
          </p:nvPr>
        </p:nvSpPr>
        <p:spPr>
          <a:xfrm>
            <a:off x="6094936" y="458695"/>
            <a:ext cx="5690715"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20" name="Picture Placeholder 19">
            <a:extLst>
              <a:ext uri="{FF2B5EF4-FFF2-40B4-BE49-F238E27FC236}">
                <a16:creationId xmlns="" xmlns:a16="http://schemas.microsoft.com/office/drawing/2014/main" id="{5B5B2B5D-6426-1B4B-A686-FDC69069D84A}"/>
              </a:ext>
            </a:extLst>
          </p:cNvPr>
          <p:cNvSpPr>
            <a:spLocks noGrp="1"/>
          </p:cNvSpPr>
          <p:nvPr>
            <p:ph type="pic" sz="quarter" idx="16" hasCustomPrompt="1"/>
          </p:nvPr>
        </p:nvSpPr>
        <p:spPr>
          <a:xfrm>
            <a:off x="837273" y="1840378"/>
            <a:ext cx="4206240" cy="3639312"/>
          </a:xfrm>
        </p:spPr>
        <p:txBody>
          <a:bodyPr/>
          <a:lstStyle>
            <a:lvl1pPr marL="0" indent="0" algn="ctr">
              <a:buNone/>
              <a:defRPr>
                <a:solidFill>
                  <a:schemeClr val="bg1"/>
                </a:solidFill>
              </a:defRPr>
            </a:lvl1pPr>
          </a:lstStyle>
          <a:p>
            <a:r>
              <a:rPr lang="en-US" dirty="0"/>
              <a:t>Click Icon to add picture</a:t>
            </a:r>
          </a:p>
        </p:txBody>
      </p:sp>
      <p:sp>
        <p:nvSpPr>
          <p:cNvPr id="15" name="Content Placeholder 14">
            <a:extLst>
              <a:ext uri="{FF2B5EF4-FFF2-40B4-BE49-F238E27FC236}">
                <a16:creationId xmlns="" xmlns:a16="http://schemas.microsoft.com/office/drawing/2014/main" id="{C69E6AB5-CF7E-0DCA-92AE-733A87121D51}"/>
              </a:ext>
            </a:extLst>
          </p:cNvPr>
          <p:cNvSpPr>
            <a:spLocks noGrp="1"/>
          </p:cNvSpPr>
          <p:nvPr>
            <p:ph sz="quarter" idx="15"/>
          </p:nvPr>
        </p:nvSpPr>
        <p:spPr>
          <a:xfrm>
            <a:off x="6096115" y="1652717"/>
            <a:ext cx="5689537" cy="3875371"/>
          </a:xfrm>
        </p:spPr>
        <p:txBody>
          <a:bodyPr anchor="ctr">
            <a:normAutofit/>
          </a:bodyPr>
          <a:lstStyle>
            <a:lvl1pPr marL="228600" indent="-228600">
              <a:lnSpc>
                <a:spcPct val="150000"/>
              </a:lnSpc>
              <a:buClr>
                <a:schemeClr val="bg1"/>
              </a:buClr>
              <a:buFont typeface="Arial" panose="020B0604020202020204" pitchFamily="34" charset="0"/>
              <a:buChar char="•"/>
              <a:defRPr sz="2400">
                <a:solidFill>
                  <a:schemeClr val="bg1"/>
                </a:solidFill>
              </a:defRPr>
            </a:lvl1pPr>
            <a:lvl2pPr marL="800100" indent="-342900">
              <a:lnSpc>
                <a:spcPct val="150000"/>
              </a:lnSpc>
              <a:buClr>
                <a:schemeClr val="bg1"/>
              </a:buClr>
              <a:buFont typeface="Arial" panose="020B0604020202020204" pitchFamily="34" charset="0"/>
              <a:buChar char="•"/>
              <a:defRPr sz="2000">
                <a:solidFill>
                  <a:schemeClr val="bg1"/>
                </a:solidFill>
              </a:defRPr>
            </a:lvl2pPr>
            <a:lvl3pPr marL="1200150" indent="-285750">
              <a:lnSpc>
                <a:spcPct val="150000"/>
              </a:lnSpc>
              <a:buClr>
                <a:schemeClr val="bg1"/>
              </a:buClr>
              <a:buFont typeface="Arial" panose="020B0604020202020204" pitchFamily="34" charset="0"/>
              <a:buChar char="•"/>
              <a:defRPr sz="1800">
                <a:solidFill>
                  <a:schemeClr val="bg1"/>
                </a:solidFill>
              </a:defRPr>
            </a:lvl3pPr>
            <a:lvl4pPr marL="1657350" indent="-285750">
              <a:lnSpc>
                <a:spcPct val="150000"/>
              </a:lnSpc>
              <a:buClr>
                <a:schemeClr val="bg1"/>
              </a:buClr>
              <a:buFont typeface="Arial" panose="020B0604020202020204" pitchFamily="34" charset="0"/>
              <a:buChar char="•"/>
              <a:defRPr sz="1600">
                <a:solidFill>
                  <a:schemeClr val="bg1"/>
                </a:solidFill>
              </a:defRPr>
            </a:lvl4pPr>
            <a:lvl5pPr marL="2114550" indent="-285750">
              <a:lnSpc>
                <a:spcPct val="150000"/>
              </a:lnSpc>
              <a:buClr>
                <a:schemeClr val="bg1"/>
              </a:buClr>
              <a:buFont typeface="Arial" panose="020B0604020202020204" pitchFamily="34" charset="0"/>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5">
            <a:extLst>
              <a:ext uri="{FF2B5EF4-FFF2-40B4-BE49-F238E27FC236}">
                <a16:creationId xmlns=""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a:t>Click icon to add picture</a:t>
            </a:r>
            <a:endParaRPr lang="en-US" dirty="0"/>
          </a:p>
        </p:txBody>
      </p:sp>
      <p:sp>
        <p:nvSpPr>
          <p:cNvPr id="8" name="Date Placeholder 31">
            <a:extLst>
              <a:ext uri="{FF2B5EF4-FFF2-40B4-BE49-F238E27FC236}">
                <a16:creationId xmlns=""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Tree>
    <p:extLst>
      <p:ext uri="{BB962C8B-B14F-4D97-AF65-F5344CB8AC3E}">
        <p14:creationId xmlns="" xmlns:p14="http://schemas.microsoft.com/office/powerpoint/2010/main" val="3211543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Picture">
    <p:bg>
      <p:bgPr>
        <a:solidFill>
          <a:schemeClr val="tx1"/>
        </a:soli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 xmlns:a16="http://schemas.microsoft.com/office/drawing/2014/main" id="{55FBB47C-E74F-E7E0-2A5C-1AB30FAE1555}"/>
              </a:ext>
              <a:ext uri="{C183D7F6-B498-43B3-948B-1728B52AA6E4}">
                <adec:decorative xmlns=""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 xmlns:a14="http://schemas.microsoft.com/office/drawing/2010/main"/>
              </a:ext>
            </a:extLst>
          </a:blip>
          <a:srcRect b="19626"/>
          <a:stretch/>
        </p:blipFill>
        <p:spPr bwMode="auto">
          <a:xfrm>
            <a:off x="0" y="7951"/>
            <a:ext cx="12192000" cy="551210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4" name="Straight Connector 13">
            <a:extLst>
              <a:ext uri="{FF2B5EF4-FFF2-40B4-BE49-F238E27FC236}">
                <a16:creationId xmlns="" xmlns:a16="http://schemas.microsoft.com/office/drawing/2014/main" id="{41CAE057-BA1C-87F2-5035-56D2FA63F4A5}"/>
              </a:ext>
              <a:ext uri="{C183D7F6-B498-43B3-948B-1728B52AA6E4}">
                <adec:decorative xmlns="" xmlns:adec="http://schemas.microsoft.com/office/drawing/2017/decorative" val="1"/>
              </a:ext>
            </a:extLst>
          </p:cNvPr>
          <p:cNvCxnSpPr>
            <a:cxnSpLocks/>
          </p:cNvCxnSpPr>
          <p:nvPr userDrawn="1"/>
        </p:nvCxnSpPr>
        <p:spPr>
          <a:xfrm>
            <a:off x="396414" y="436054"/>
            <a:ext cx="1132773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itle 17">
            <a:extLst>
              <a:ext uri="{FF2B5EF4-FFF2-40B4-BE49-F238E27FC236}">
                <a16:creationId xmlns="" xmlns:a16="http://schemas.microsoft.com/office/drawing/2014/main" id="{F2DA19F2-20FB-A2EC-AA7B-8BFE6CE3A4E8}"/>
              </a:ext>
            </a:extLst>
          </p:cNvPr>
          <p:cNvSpPr>
            <a:spLocks noGrp="1"/>
          </p:cNvSpPr>
          <p:nvPr>
            <p:ph type="title"/>
          </p:nvPr>
        </p:nvSpPr>
        <p:spPr>
          <a:xfrm>
            <a:off x="396414" y="1148722"/>
            <a:ext cx="4769716" cy="4754878"/>
          </a:xfrm>
        </p:spPr>
        <p:txBody>
          <a:bodyPr anchor="b">
            <a:normAutofit/>
          </a:bodyPr>
          <a:lstStyle>
            <a:lvl1pPr>
              <a:defRPr sz="4800" spc="0" baseline="0">
                <a:solidFill>
                  <a:schemeClr val="bg1"/>
                </a:solidFill>
              </a:defRPr>
            </a:lvl1pPr>
          </a:lstStyle>
          <a:p>
            <a:r>
              <a:rPr lang="en-US"/>
              <a:t>Click to edit Master title style</a:t>
            </a:r>
            <a:endParaRPr lang="en-US" dirty="0"/>
          </a:p>
        </p:txBody>
      </p:sp>
      <p:sp>
        <p:nvSpPr>
          <p:cNvPr id="20" name="Picture Placeholder 19">
            <a:extLst>
              <a:ext uri="{FF2B5EF4-FFF2-40B4-BE49-F238E27FC236}">
                <a16:creationId xmlns="" xmlns:a16="http://schemas.microsoft.com/office/drawing/2014/main" id="{5B5B2B5D-6426-1B4B-A686-FDC69069D84A}"/>
              </a:ext>
            </a:extLst>
          </p:cNvPr>
          <p:cNvSpPr>
            <a:spLocks noGrp="1"/>
          </p:cNvSpPr>
          <p:nvPr>
            <p:ph type="pic" sz="quarter" idx="16" hasCustomPrompt="1"/>
          </p:nvPr>
        </p:nvSpPr>
        <p:spPr>
          <a:xfrm>
            <a:off x="5232257" y="1008049"/>
            <a:ext cx="5833872" cy="5047488"/>
          </a:xfrm>
        </p:spPr>
        <p:txBody>
          <a:bodyPr/>
          <a:lstStyle>
            <a:lvl1pPr marL="0" indent="0" algn="ctr">
              <a:buNone/>
              <a:defRPr>
                <a:solidFill>
                  <a:schemeClr val="bg1"/>
                </a:solidFill>
              </a:defRPr>
            </a:lvl1pPr>
          </a:lstStyle>
          <a:p>
            <a:r>
              <a:rPr lang="en-US" dirty="0"/>
              <a:t>Click Icon to add picture</a:t>
            </a:r>
          </a:p>
        </p:txBody>
      </p:sp>
      <p:cxnSp>
        <p:nvCxnSpPr>
          <p:cNvPr id="3" name="Straight Connector 2">
            <a:extLst>
              <a:ext uri="{FF2B5EF4-FFF2-40B4-BE49-F238E27FC236}">
                <a16:creationId xmlns="" xmlns:a16="http://schemas.microsoft.com/office/drawing/2014/main" id="{2AA1DD0D-C777-E7A4-3A12-EEF5F8DF0A13}"/>
              </a:ext>
              <a:ext uri="{C183D7F6-B498-43B3-948B-1728B52AA6E4}">
                <adec:decorative xmlns=""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a:t>Click icon to add picture</a:t>
            </a:r>
            <a:endParaRPr lang="en-US" dirty="0"/>
          </a:p>
        </p:txBody>
      </p:sp>
      <p:sp>
        <p:nvSpPr>
          <p:cNvPr id="8" name="Date Placeholder 31">
            <a:extLst>
              <a:ext uri="{FF2B5EF4-FFF2-40B4-BE49-F238E27FC236}">
                <a16:creationId xmlns=""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Tree>
    <p:extLst>
      <p:ext uri="{BB962C8B-B14F-4D97-AF65-F5344CB8AC3E}">
        <p14:creationId xmlns="" xmlns:p14="http://schemas.microsoft.com/office/powerpoint/2010/main" val="4037543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2 Columns">
    <p:bg>
      <p:bgPr>
        <a:solidFill>
          <a:schemeClr val="tx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12" name="Content Placeholder 11">
            <a:extLst>
              <a:ext uri="{FF2B5EF4-FFF2-40B4-BE49-F238E27FC236}">
                <a16:creationId xmlns="" xmlns:a16="http://schemas.microsoft.com/office/drawing/2014/main" id="{D28DF3F1-4512-2D0A-AB8D-DA07BFC88207}"/>
              </a:ext>
            </a:extLst>
          </p:cNvPr>
          <p:cNvSpPr>
            <a:spLocks noGrp="1"/>
          </p:cNvSpPr>
          <p:nvPr>
            <p:ph sz="quarter" idx="15"/>
          </p:nvPr>
        </p:nvSpPr>
        <p:spPr>
          <a:xfrm>
            <a:off x="449263" y="2076051"/>
            <a:ext cx="5459412" cy="3403174"/>
          </a:xfrm>
        </p:spPr>
        <p:txBody>
          <a:bodyPr tIns="0">
            <a:normAutofit/>
          </a:bodyPr>
          <a:lstStyle>
            <a:lvl1pPr marL="228600" indent="-228600">
              <a:lnSpc>
                <a:spcPct val="150000"/>
              </a:lnSpc>
              <a:buClr>
                <a:schemeClr val="bg1"/>
              </a:buClr>
              <a:buFont typeface="Arial" panose="020B0604020202020204" pitchFamily="34" charset="0"/>
              <a:buChar char="•"/>
              <a:defRPr sz="2400">
                <a:solidFill>
                  <a:schemeClr val="bg1"/>
                </a:solidFill>
              </a:defRPr>
            </a:lvl1pPr>
            <a:lvl2pPr marL="685800" indent="-228600">
              <a:lnSpc>
                <a:spcPct val="150000"/>
              </a:lnSpc>
              <a:buClr>
                <a:schemeClr val="bg1"/>
              </a:buClr>
              <a:buFont typeface="Arial" panose="020B0604020202020204" pitchFamily="34" charset="0"/>
              <a:buChar char="•"/>
              <a:defRPr sz="2000">
                <a:solidFill>
                  <a:schemeClr val="bg1"/>
                </a:solidFill>
              </a:defRPr>
            </a:lvl2pPr>
            <a:lvl3pPr marL="1143000" indent="-228600">
              <a:lnSpc>
                <a:spcPct val="150000"/>
              </a:lnSpc>
              <a:buClr>
                <a:schemeClr val="bg1"/>
              </a:buClr>
              <a:buFont typeface="Arial" panose="020B0604020202020204" pitchFamily="34" charset="0"/>
              <a:buChar char="•"/>
              <a:defRPr sz="1800">
                <a:solidFill>
                  <a:schemeClr val="bg1"/>
                </a:solidFill>
              </a:defRPr>
            </a:lvl3pPr>
            <a:lvl4pPr marL="1600200" indent="-228600">
              <a:lnSpc>
                <a:spcPct val="150000"/>
              </a:lnSpc>
              <a:buClr>
                <a:schemeClr val="bg1"/>
              </a:buClr>
              <a:buFont typeface="Arial" panose="020B0604020202020204" pitchFamily="34" charset="0"/>
              <a:buChar char="•"/>
              <a:defRPr sz="1600">
                <a:solidFill>
                  <a:schemeClr val="bg1"/>
                </a:solidFill>
              </a:defRPr>
            </a:lvl4pPr>
            <a:lvl5pPr marL="2057400" indent="-228600">
              <a:lnSpc>
                <a:spcPct val="150000"/>
              </a:lnSpc>
              <a:buClr>
                <a:schemeClr val="bg1"/>
              </a:buClr>
              <a:buFont typeface="Arial" panose="020B0604020202020204" pitchFamily="34" charset="0"/>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a:extLst>
              <a:ext uri="{FF2B5EF4-FFF2-40B4-BE49-F238E27FC236}">
                <a16:creationId xmlns="" xmlns:a16="http://schemas.microsoft.com/office/drawing/2014/main" id="{14F4CC2C-F1C8-A8C5-29F3-E9E86029CD05}"/>
              </a:ext>
            </a:extLst>
          </p:cNvPr>
          <p:cNvSpPr>
            <a:spLocks noGrp="1"/>
          </p:cNvSpPr>
          <p:nvPr>
            <p:ph sz="quarter" idx="16"/>
          </p:nvPr>
        </p:nvSpPr>
        <p:spPr>
          <a:xfrm>
            <a:off x="6014376" y="2076051"/>
            <a:ext cx="5799860" cy="3403174"/>
          </a:xfrm>
        </p:spPr>
        <p:txBody>
          <a:bodyPr tIns="0">
            <a:normAutofit/>
          </a:bodyPr>
          <a:lstStyle>
            <a:lvl1pPr marL="228600" indent="-228600">
              <a:lnSpc>
                <a:spcPct val="150000"/>
              </a:lnSpc>
              <a:buClr>
                <a:schemeClr val="bg1"/>
              </a:buClr>
              <a:buFont typeface="Arial" panose="020B0604020202020204" pitchFamily="34" charset="0"/>
              <a:buChar char="•"/>
              <a:defRPr sz="2400">
                <a:solidFill>
                  <a:schemeClr val="bg1"/>
                </a:solidFill>
              </a:defRPr>
            </a:lvl1pPr>
            <a:lvl2pPr marL="685800" indent="-228600">
              <a:lnSpc>
                <a:spcPct val="150000"/>
              </a:lnSpc>
              <a:buClr>
                <a:schemeClr val="bg1"/>
              </a:buClr>
              <a:buFont typeface="Arial" panose="020B0604020202020204" pitchFamily="34" charset="0"/>
              <a:buChar char="•"/>
              <a:defRPr sz="2000">
                <a:solidFill>
                  <a:schemeClr val="bg1"/>
                </a:solidFill>
              </a:defRPr>
            </a:lvl2pPr>
            <a:lvl3pPr marL="1143000" indent="-228600">
              <a:lnSpc>
                <a:spcPct val="150000"/>
              </a:lnSpc>
              <a:buClr>
                <a:schemeClr val="bg1"/>
              </a:buClr>
              <a:buFont typeface="Arial" panose="020B0604020202020204" pitchFamily="34" charset="0"/>
              <a:buChar char="•"/>
              <a:defRPr sz="1800">
                <a:solidFill>
                  <a:schemeClr val="bg1"/>
                </a:solidFill>
              </a:defRPr>
            </a:lvl3pPr>
            <a:lvl4pPr marL="1600200" indent="-228600">
              <a:lnSpc>
                <a:spcPct val="150000"/>
              </a:lnSpc>
              <a:buClr>
                <a:schemeClr val="bg1"/>
              </a:buClr>
              <a:buFont typeface="Arial" panose="020B0604020202020204" pitchFamily="34" charset="0"/>
              <a:buChar char="•"/>
              <a:defRPr sz="1600">
                <a:solidFill>
                  <a:schemeClr val="bg1"/>
                </a:solidFill>
              </a:defRPr>
            </a:lvl4pPr>
            <a:lvl5pPr marL="2057400" indent="-228600">
              <a:lnSpc>
                <a:spcPct val="150000"/>
              </a:lnSpc>
              <a:buClr>
                <a:schemeClr val="bg1"/>
              </a:buClr>
              <a:buFont typeface="Arial" panose="020B0604020202020204" pitchFamily="34" charset="0"/>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 name="Straight Connector 4">
            <a:extLst>
              <a:ext uri="{FF2B5EF4-FFF2-40B4-BE49-F238E27FC236}">
                <a16:creationId xmlns="" xmlns:a16="http://schemas.microsoft.com/office/drawing/2014/main" id="{5465722B-32FD-2BCE-1067-F139CC4B55F7}"/>
              </a:ext>
              <a:ext uri="{C183D7F6-B498-43B3-948B-1728B52AA6E4}">
                <adec:decorative xmlns=""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a:t>Click icon to add picture</a:t>
            </a:r>
            <a:endParaRPr lang="en-US" dirty="0"/>
          </a:p>
        </p:txBody>
      </p:sp>
      <p:sp>
        <p:nvSpPr>
          <p:cNvPr id="8" name="Date Placeholder 31">
            <a:extLst>
              <a:ext uri="{FF2B5EF4-FFF2-40B4-BE49-F238E27FC236}">
                <a16:creationId xmlns=""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
        <p:nvSpPr>
          <p:cNvPr id="11" name="Rectangle 10">
            <a:extLst>
              <a:ext uri="{FF2B5EF4-FFF2-40B4-BE49-F238E27FC236}">
                <a16:creationId xmlns="" xmlns:a16="http://schemas.microsoft.com/office/drawing/2014/main" id="{0F5851EA-2240-1F4B-775C-C9DBF7C2C44E}"/>
              </a:ext>
              <a:ext uri="{C183D7F6-B498-43B3-948B-1728B52AA6E4}">
                <adec:decorative xmlns="" xmlns:adec="http://schemas.microsoft.com/office/drawing/2017/decorative" val="1"/>
              </a:ext>
            </a:extLst>
          </p:cNvPr>
          <p:cNvSpPr/>
          <p:nvPr userDrawn="1"/>
        </p:nvSpPr>
        <p:spPr>
          <a:xfrm>
            <a:off x="405590" y="473982"/>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Tree>
    <p:extLst>
      <p:ext uri="{BB962C8B-B14F-4D97-AF65-F5344CB8AC3E}">
        <p14:creationId xmlns="" xmlns:p14="http://schemas.microsoft.com/office/powerpoint/2010/main" val="2162545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2 Columns 2">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3891D62B-795C-2350-9AA8-368DD47A6701}"/>
              </a:ext>
              <a:ext uri="{C183D7F6-B498-43B3-948B-1728B52AA6E4}">
                <adec:decorative xmlns=""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 xmlns:a14="http://schemas.microsoft.com/office/drawing/2010/main"/>
              </a:ext>
            </a:extLst>
          </a:blip>
          <a:srcRect/>
          <a:stretch/>
        </p:blipFill>
        <p:spPr bwMode="auto">
          <a:xfrm>
            <a:off x="385494" y="0"/>
            <a:ext cx="11418885" cy="1478131"/>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9">
            <a:extLst>
              <a:ext uri="{FF2B5EF4-FFF2-40B4-BE49-F238E27FC236}">
                <a16:creationId xmlns=""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12" name="Content Placeholder 11">
            <a:extLst>
              <a:ext uri="{FF2B5EF4-FFF2-40B4-BE49-F238E27FC236}">
                <a16:creationId xmlns="" xmlns:a16="http://schemas.microsoft.com/office/drawing/2014/main" id="{D28DF3F1-4512-2D0A-AB8D-DA07BFC88207}"/>
              </a:ext>
            </a:extLst>
          </p:cNvPr>
          <p:cNvSpPr>
            <a:spLocks noGrp="1"/>
          </p:cNvSpPr>
          <p:nvPr>
            <p:ph sz="quarter" idx="15"/>
          </p:nvPr>
        </p:nvSpPr>
        <p:spPr>
          <a:xfrm>
            <a:off x="449263" y="2076051"/>
            <a:ext cx="5459412" cy="3403174"/>
          </a:xfrm>
        </p:spPr>
        <p:txBody>
          <a:bodyPr tIns="0">
            <a:normAutofit/>
          </a:bodyPr>
          <a:lstStyle>
            <a:lvl1pPr marL="228600" indent="-228600">
              <a:lnSpc>
                <a:spcPct val="150000"/>
              </a:lnSpc>
              <a:spcBef>
                <a:spcPts val="600"/>
              </a:spcBef>
              <a:spcAft>
                <a:spcPts val="600"/>
              </a:spcAft>
              <a:buClr>
                <a:schemeClr val="bg1"/>
              </a:buClr>
              <a:buFont typeface="Arial" panose="020B0604020202020204" pitchFamily="34" charset="0"/>
              <a:buChar char="•"/>
              <a:defRPr sz="1800">
                <a:solidFill>
                  <a:schemeClr val="bg1"/>
                </a:solidFill>
              </a:defRPr>
            </a:lvl1pPr>
            <a:lvl2pPr marL="685800" indent="-228600">
              <a:lnSpc>
                <a:spcPct val="150000"/>
              </a:lnSpc>
              <a:spcBef>
                <a:spcPts val="600"/>
              </a:spcBef>
              <a:spcAft>
                <a:spcPts val="600"/>
              </a:spcAft>
              <a:buClr>
                <a:schemeClr val="bg1"/>
              </a:buClr>
              <a:buFont typeface="Arial" panose="020B0604020202020204" pitchFamily="34" charset="0"/>
              <a:buChar char="•"/>
              <a:defRPr sz="1600">
                <a:solidFill>
                  <a:schemeClr val="bg1"/>
                </a:solidFill>
              </a:defRPr>
            </a:lvl2pPr>
            <a:lvl3pPr marL="1143000" indent="-228600">
              <a:lnSpc>
                <a:spcPct val="150000"/>
              </a:lnSpc>
              <a:spcBef>
                <a:spcPts val="600"/>
              </a:spcBef>
              <a:spcAft>
                <a:spcPts val="600"/>
              </a:spcAft>
              <a:buClr>
                <a:schemeClr val="bg1"/>
              </a:buClr>
              <a:buFont typeface="Arial" panose="020B0604020202020204" pitchFamily="34" charset="0"/>
              <a:buChar char="•"/>
              <a:defRPr sz="1400">
                <a:solidFill>
                  <a:schemeClr val="bg1"/>
                </a:solidFill>
              </a:defRPr>
            </a:lvl3pPr>
            <a:lvl4pPr marL="1600200" indent="-228600">
              <a:lnSpc>
                <a:spcPct val="150000"/>
              </a:lnSpc>
              <a:spcBef>
                <a:spcPts val="600"/>
              </a:spcBef>
              <a:spcAft>
                <a:spcPts val="600"/>
              </a:spcAft>
              <a:buClr>
                <a:schemeClr val="bg1"/>
              </a:buClr>
              <a:buFont typeface="Arial" panose="020B0604020202020204" pitchFamily="34" charset="0"/>
              <a:buChar char="•"/>
              <a:defRPr sz="1200">
                <a:solidFill>
                  <a:schemeClr val="bg1"/>
                </a:solidFill>
              </a:defRPr>
            </a:lvl4pPr>
            <a:lvl5pPr marL="2057400" indent="-228600">
              <a:lnSpc>
                <a:spcPct val="150000"/>
              </a:lnSpc>
              <a:spcBef>
                <a:spcPts val="600"/>
              </a:spcBef>
              <a:spcAft>
                <a:spcPts val="600"/>
              </a:spcAft>
              <a:buClr>
                <a:schemeClr val="bg1"/>
              </a:buClr>
              <a:buFont typeface="Arial" panose="020B0604020202020204" pitchFamily="34" charset="0"/>
              <a:buChar cha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a:extLst>
              <a:ext uri="{FF2B5EF4-FFF2-40B4-BE49-F238E27FC236}">
                <a16:creationId xmlns="" xmlns:a16="http://schemas.microsoft.com/office/drawing/2014/main" id="{14F4CC2C-F1C8-A8C5-29F3-E9E86029CD05}"/>
              </a:ext>
            </a:extLst>
          </p:cNvPr>
          <p:cNvSpPr>
            <a:spLocks noGrp="1"/>
          </p:cNvSpPr>
          <p:nvPr>
            <p:ph sz="quarter" idx="16"/>
          </p:nvPr>
        </p:nvSpPr>
        <p:spPr>
          <a:xfrm>
            <a:off x="6014376" y="2076051"/>
            <a:ext cx="5799860" cy="3403174"/>
          </a:xfrm>
        </p:spPr>
        <p:txBody>
          <a:bodyPr tIns="0">
            <a:normAutofit/>
          </a:bodyPr>
          <a:lstStyle>
            <a:lvl1pPr marL="228600" indent="-228600">
              <a:lnSpc>
                <a:spcPct val="150000"/>
              </a:lnSpc>
              <a:spcBef>
                <a:spcPts val="600"/>
              </a:spcBef>
              <a:spcAft>
                <a:spcPts val="600"/>
              </a:spcAft>
              <a:buClr>
                <a:schemeClr val="bg1"/>
              </a:buClr>
              <a:buFont typeface="Arial" panose="020B0604020202020204" pitchFamily="34" charset="0"/>
              <a:buChar char="•"/>
              <a:defRPr sz="1800">
                <a:solidFill>
                  <a:schemeClr val="bg1"/>
                </a:solidFill>
              </a:defRPr>
            </a:lvl1pPr>
            <a:lvl2pPr marL="685800" indent="-228600">
              <a:lnSpc>
                <a:spcPct val="150000"/>
              </a:lnSpc>
              <a:spcBef>
                <a:spcPts val="600"/>
              </a:spcBef>
              <a:spcAft>
                <a:spcPts val="600"/>
              </a:spcAft>
              <a:buClr>
                <a:schemeClr val="bg1"/>
              </a:buClr>
              <a:buFont typeface="Arial" panose="020B0604020202020204" pitchFamily="34" charset="0"/>
              <a:buChar char="•"/>
              <a:defRPr sz="1600">
                <a:solidFill>
                  <a:schemeClr val="bg1"/>
                </a:solidFill>
              </a:defRPr>
            </a:lvl2pPr>
            <a:lvl3pPr marL="1143000" indent="-228600">
              <a:lnSpc>
                <a:spcPct val="150000"/>
              </a:lnSpc>
              <a:spcBef>
                <a:spcPts val="600"/>
              </a:spcBef>
              <a:spcAft>
                <a:spcPts val="600"/>
              </a:spcAft>
              <a:buClr>
                <a:schemeClr val="bg1"/>
              </a:buClr>
              <a:buFont typeface="Arial" panose="020B0604020202020204" pitchFamily="34" charset="0"/>
              <a:buChar char="•"/>
              <a:defRPr sz="1400">
                <a:solidFill>
                  <a:schemeClr val="bg1"/>
                </a:solidFill>
              </a:defRPr>
            </a:lvl3pPr>
            <a:lvl4pPr marL="1600200" indent="-228600">
              <a:lnSpc>
                <a:spcPct val="150000"/>
              </a:lnSpc>
              <a:spcBef>
                <a:spcPts val="600"/>
              </a:spcBef>
              <a:spcAft>
                <a:spcPts val="600"/>
              </a:spcAft>
              <a:buClr>
                <a:schemeClr val="bg1"/>
              </a:buClr>
              <a:buFont typeface="Arial" panose="020B0604020202020204" pitchFamily="34" charset="0"/>
              <a:buChar char="•"/>
              <a:defRPr sz="1200">
                <a:solidFill>
                  <a:schemeClr val="bg1"/>
                </a:solidFill>
              </a:defRPr>
            </a:lvl4pPr>
            <a:lvl5pPr marL="2057400" indent="-228600">
              <a:lnSpc>
                <a:spcPct val="150000"/>
              </a:lnSpc>
              <a:spcBef>
                <a:spcPts val="600"/>
              </a:spcBef>
              <a:spcAft>
                <a:spcPts val="600"/>
              </a:spcAft>
              <a:buClr>
                <a:schemeClr val="bg1"/>
              </a:buClr>
              <a:buFont typeface="Arial" panose="020B0604020202020204" pitchFamily="34" charset="0"/>
              <a:buChar cha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 name="Straight Connector 4">
            <a:extLst>
              <a:ext uri="{FF2B5EF4-FFF2-40B4-BE49-F238E27FC236}">
                <a16:creationId xmlns="" xmlns:a16="http://schemas.microsoft.com/office/drawing/2014/main" id="{5465722B-32FD-2BCE-1067-F139CC4B55F7}"/>
              </a:ext>
              <a:ext uri="{C183D7F6-B498-43B3-948B-1728B52AA6E4}">
                <adec:decorative xmlns=""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a:t>Click icon to add picture</a:t>
            </a:r>
            <a:endParaRPr lang="en-US" dirty="0"/>
          </a:p>
        </p:txBody>
      </p:sp>
      <p:sp>
        <p:nvSpPr>
          <p:cNvPr id="8" name="Date Placeholder 31">
            <a:extLst>
              <a:ext uri="{FF2B5EF4-FFF2-40B4-BE49-F238E27FC236}">
                <a16:creationId xmlns=""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
        <p:nvSpPr>
          <p:cNvPr id="11" name="Rectangle 10">
            <a:extLst>
              <a:ext uri="{FF2B5EF4-FFF2-40B4-BE49-F238E27FC236}">
                <a16:creationId xmlns="" xmlns:a16="http://schemas.microsoft.com/office/drawing/2014/main" id="{0F5851EA-2240-1F4B-775C-C9DBF7C2C44E}"/>
              </a:ext>
              <a:ext uri="{C183D7F6-B498-43B3-948B-1728B52AA6E4}">
                <adec:decorative xmlns="" xmlns:adec="http://schemas.microsoft.com/office/drawing/2017/decorative" val="1"/>
              </a:ext>
            </a:extLst>
          </p:cNvPr>
          <p:cNvSpPr/>
          <p:nvPr userDrawn="1"/>
        </p:nvSpPr>
        <p:spPr>
          <a:xfrm>
            <a:off x="405590" y="473982"/>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Tree>
    <p:extLst>
      <p:ext uri="{BB962C8B-B14F-4D97-AF65-F5344CB8AC3E}">
        <p14:creationId xmlns="" xmlns:p14="http://schemas.microsoft.com/office/powerpoint/2010/main" val="3761905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and 2 Columns 3">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150271CA-F4C0-8ACD-DCD5-CE8BC096B763}"/>
              </a:ext>
              <a:ext uri="{C183D7F6-B498-43B3-948B-1728B52AA6E4}">
                <adec:decorative xmlns="" xmlns:adec="http://schemas.microsoft.com/office/drawing/2017/decorative" val="1"/>
              </a:ext>
            </a:extLst>
          </p:cNvPr>
          <p:cNvPicPr>
            <a:picLocks noChangeAspect="1" noChangeArrowheads="1"/>
          </p:cNvPicPr>
          <p:nvPr userDrawn="1"/>
        </p:nvPicPr>
        <p:blipFill rotWithShape="1">
          <a:blip r:embed="rId2" cstate="screen">
            <a:alphaModFix amt="35000"/>
            <a:extLst>
              <a:ext uri="{28A0092B-C50C-407E-A947-70E740481C1C}">
                <a14:useLocalDpi xmlns="" xmlns:a14="http://schemas.microsoft.com/office/drawing/2010/main"/>
              </a:ext>
            </a:extLst>
          </a:blip>
          <a:srcRect/>
          <a:stretch/>
        </p:blipFill>
        <p:spPr bwMode="auto">
          <a:xfrm>
            <a:off x="5478449" y="-8746"/>
            <a:ext cx="6713552" cy="6866741"/>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9">
            <a:extLst>
              <a:ext uri="{FF2B5EF4-FFF2-40B4-BE49-F238E27FC236}">
                <a16:creationId xmlns="" xmlns:a16="http://schemas.microsoft.com/office/drawing/2014/main" id="{D71D1600-337E-EA73-771F-930F52CB3F0E}"/>
              </a:ext>
            </a:extLst>
          </p:cNvPr>
          <p:cNvSpPr>
            <a:spLocks noGrp="1"/>
          </p:cNvSpPr>
          <p:nvPr>
            <p:ph type="title" hasCustomPrompt="1"/>
          </p:nvPr>
        </p:nvSpPr>
        <p:spPr>
          <a:xfrm>
            <a:off x="397764" y="481564"/>
            <a:ext cx="5511330" cy="577967"/>
          </a:xfrm>
          <a:ln w="12700">
            <a:solidFill>
              <a:schemeClr val="bg1"/>
            </a:solidFill>
          </a:ln>
        </p:spPr>
        <p:txBody>
          <a:bodyPr lIns="182880" anchor="ctr">
            <a:normAutofit/>
          </a:bodyPr>
          <a:lstStyle>
            <a:lvl1pPr>
              <a:defRPr sz="1800" spc="0" baseline="0">
                <a:solidFill>
                  <a:schemeClr val="bg1"/>
                </a:solidFill>
              </a:defRPr>
            </a:lvl1pPr>
          </a:lstStyle>
          <a:p>
            <a:r>
              <a:rPr lang="en-US" dirty="0"/>
              <a:t>Click to add title</a:t>
            </a:r>
          </a:p>
        </p:txBody>
      </p:sp>
      <p:sp>
        <p:nvSpPr>
          <p:cNvPr id="12" name="Content Placeholder 11">
            <a:extLst>
              <a:ext uri="{FF2B5EF4-FFF2-40B4-BE49-F238E27FC236}">
                <a16:creationId xmlns="" xmlns:a16="http://schemas.microsoft.com/office/drawing/2014/main" id="{D28DF3F1-4512-2D0A-AB8D-DA07BFC88207}"/>
              </a:ext>
            </a:extLst>
          </p:cNvPr>
          <p:cNvSpPr>
            <a:spLocks noGrp="1"/>
          </p:cNvSpPr>
          <p:nvPr>
            <p:ph sz="quarter" idx="15"/>
          </p:nvPr>
        </p:nvSpPr>
        <p:spPr>
          <a:xfrm>
            <a:off x="405590" y="1690570"/>
            <a:ext cx="4558296" cy="3988857"/>
          </a:xfrm>
        </p:spPr>
        <p:txBody>
          <a:bodyPr tIns="0" anchor="ctr">
            <a:normAutofit/>
          </a:bodyPr>
          <a:lstStyle>
            <a:lvl1pPr marL="228600" indent="-228600">
              <a:lnSpc>
                <a:spcPct val="150000"/>
              </a:lnSpc>
              <a:buClr>
                <a:schemeClr val="bg1"/>
              </a:buClr>
              <a:buFont typeface="Arial" panose="020B0604020202020204" pitchFamily="34" charset="0"/>
              <a:buChar char="•"/>
              <a:defRPr sz="2400">
                <a:solidFill>
                  <a:schemeClr val="bg1"/>
                </a:solidFill>
              </a:defRPr>
            </a:lvl1pPr>
            <a:lvl2pPr marL="685800" indent="-228600">
              <a:lnSpc>
                <a:spcPct val="150000"/>
              </a:lnSpc>
              <a:buClr>
                <a:schemeClr val="bg1"/>
              </a:buClr>
              <a:buFont typeface="Arial" panose="020B0604020202020204" pitchFamily="34" charset="0"/>
              <a:buChar char="•"/>
              <a:defRPr sz="2000">
                <a:solidFill>
                  <a:schemeClr val="bg1"/>
                </a:solidFill>
              </a:defRPr>
            </a:lvl2pPr>
            <a:lvl3pPr marL="1143000" indent="-228600">
              <a:lnSpc>
                <a:spcPct val="150000"/>
              </a:lnSpc>
              <a:buClr>
                <a:schemeClr val="bg1"/>
              </a:buClr>
              <a:buFont typeface="Arial" panose="020B0604020202020204" pitchFamily="34" charset="0"/>
              <a:buChar char="•"/>
              <a:defRPr sz="1800">
                <a:solidFill>
                  <a:schemeClr val="bg1"/>
                </a:solidFill>
              </a:defRPr>
            </a:lvl3pPr>
            <a:lvl4pPr marL="1600200" indent="-228600">
              <a:lnSpc>
                <a:spcPct val="150000"/>
              </a:lnSpc>
              <a:buClr>
                <a:schemeClr val="bg1"/>
              </a:buClr>
              <a:buFont typeface="Arial" panose="020B0604020202020204" pitchFamily="34" charset="0"/>
              <a:buChar char="•"/>
              <a:defRPr sz="1600">
                <a:solidFill>
                  <a:schemeClr val="bg1"/>
                </a:solidFill>
              </a:defRPr>
            </a:lvl4pPr>
            <a:lvl5pPr marL="2057400" indent="-228600">
              <a:lnSpc>
                <a:spcPct val="150000"/>
              </a:lnSpc>
              <a:buClr>
                <a:schemeClr val="bg1"/>
              </a:buClr>
              <a:buFont typeface="Arial" panose="020B0604020202020204" pitchFamily="34" charset="0"/>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a:extLst>
              <a:ext uri="{FF2B5EF4-FFF2-40B4-BE49-F238E27FC236}">
                <a16:creationId xmlns="" xmlns:a16="http://schemas.microsoft.com/office/drawing/2014/main" id="{14F4CC2C-F1C8-A8C5-29F3-E9E86029CD05}"/>
              </a:ext>
            </a:extLst>
          </p:cNvPr>
          <p:cNvSpPr>
            <a:spLocks noGrp="1"/>
          </p:cNvSpPr>
          <p:nvPr>
            <p:ph sz="quarter" idx="16"/>
          </p:nvPr>
        </p:nvSpPr>
        <p:spPr>
          <a:xfrm>
            <a:off x="5908675" y="1690570"/>
            <a:ext cx="5895513" cy="3988857"/>
          </a:xfrm>
        </p:spPr>
        <p:txBody>
          <a:bodyPr tIns="0">
            <a:normAutofit/>
          </a:bodyPr>
          <a:lstStyle>
            <a:lvl1pPr marL="228600" indent="-228600">
              <a:lnSpc>
                <a:spcPct val="150000"/>
              </a:lnSpc>
              <a:buClr>
                <a:schemeClr val="bg1"/>
              </a:buClr>
              <a:buFont typeface="Arial" panose="020B0604020202020204" pitchFamily="34" charset="0"/>
              <a:buChar char="•"/>
              <a:defRPr sz="2400">
                <a:solidFill>
                  <a:schemeClr val="bg1"/>
                </a:solidFill>
              </a:defRPr>
            </a:lvl1pPr>
            <a:lvl2pPr marL="685800" indent="-228600">
              <a:lnSpc>
                <a:spcPct val="150000"/>
              </a:lnSpc>
              <a:buClr>
                <a:schemeClr val="bg1"/>
              </a:buClr>
              <a:buFont typeface="Arial" panose="020B0604020202020204" pitchFamily="34" charset="0"/>
              <a:buChar char="•"/>
              <a:defRPr sz="2000">
                <a:solidFill>
                  <a:schemeClr val="bg1"/>
                </a:solidFill>
              </a:defRPr>
            </a:lvl2pPr>
            <a:lvl3pPr marL="1143000" indent="-228600">
              <a:lnSpc>
                <a:spcPct val="150000"/>
              </a:lnSpc>
              <a:buClr>
                <a:schemeClr val="bg1"/>
              </a:buClr>
              <a:buFont typeface="Arial" panose="020B0604020202020204" pitchFamily="34" charset="0"/>
              <a:buChar char="•"/>
              <a:defRPr sz="1800">
                <a:solidFill>
                  <a:schemeClr val="bg1"/>
                </a:solidFill>
              </a:defRPr>
            </a:lvl3pPr>
            <a:lvl4pPr marL="1600200" indent="-228600">
              <a:lnSpc>
                <a:spcPct val="150000"/>
              </a:lnSpc>
              <a:buClr>
                <a:schemeClr val="bg1"/>
              </a:buClr>
              <a:buFont typeface="Arial" panose="020B0604020202020204" pitchFamily="34" charset="0"/>
              <a:buChar char="•"/>
              <a:defRPr sz="1600">
                <a:solidFill>
                  <a:schemeClr val="bg1"/>
                </a:solidFill>
              </a:defRPr>
            </a:lvl4pPr>
            <a:lvl5pPr marL="2057400" indent="-228600">
              <a:lnSpc>
                <a:spcPct val="150000"/>
              </a:lnSpc>
              <a:buClr>
                <a:schemeClr val="bg1"/>
              </a:buClr>
              <a:buFont typeface="Arial" panose="020B0604020202020204" pitchFamily="34" charset="0"/>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 name="Straight Connector 4">
            <a:extLst>
              <a:ext uri="{FF2B5EF4-FFF2-40B4-BE49-F238E27FC236}">
                <a16:creationId xmlns="" xmlns:a16="http://schemas.microsoft.com/office/drawing/2014/main" id="{5465722B-32FD-2BCE-1067-F139CC4B55F7}"/>
              </a:ext>
              <a:ext uri="{C183D7F6-B498-43B3-948B-1728B52AA6E4}">
                <adec:decorative xmlns="" xmlns:adec="http://schemas.microsoft.com/office/drawing/2017/decorative" val="1"/>
              </a:ext>
            </a:extLst>
          </p:cNvPr>
          <p:cNvCxnSpPr>
            <a:cxnSpLocks/>
          </p:cNvCxnSpPr>
          <p:nvPr userDrawn="1"/>
        </p:nvCxnSpPr>
        <p:spPr>
          <a:xfrm>
            <a:off x="396414" y="6288214"/>
            <a:ext cx="104112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 xmlns:a16="http://schemas.microsoft.com/office/drawing/2014/main" id="{EF5C4616-E184-49C3-8BC8-3E1D4501180B}"/>
              </a:ext>
            </a:extLst>
          </p:cNvPr>
          <p:cNvSpPr>
            <a:spLocks noGrp="1"/>
          </p:cNvSpPr>
          <p:nvPr>
            <p:ph type="pic" sz="quarter" idx="14"/>
          </p:nvPr>
        </p:nvSpPr>
        <p:spPr>
          <a:xfrm>
            <a:off x="11158320" y="5764735"/>
            <a:ext cx="630936" cy="731520"/>
          </a:xfrm>
        </p:spPr>
        <p:txBody>
          <a:bodyPr lIns="0" tIns="0" rIns="0">
            <a:noAutofit/>
          </a:bodyPr>
          <a:lstStyle>
            <a:lvl1pPr marL="0" indent="0" algn="ctr">
              <a:buNone/>
              <a:defRPr sz="800">
                <a:solidFill>
                  <a:schemeClr val="bg1"/>
                </a:solidFill>
              </a:defRPr>
            </a:lvl1pPr>
          </a:lstStyle>
          <a:p>
            <a:r>
              <a:rPr lang="en-US"/>
              <a:t>Click icon to add picture</a:t>
            </a:r>
            <a:endParaRPr lang="en-US" dirty="0"/>
          </a:p>
        </p:txBody>
      </p:sp>
      <p:sp>
        <p:nvSpPr>
          <p:cNvPr id="8" name="Date Placeholder 31">
            <a:extLst>
              <a:ext uri="{FF2B5EF4-FFF2-40B4-BE49-F238E27FC236}">
                <a16:creationId xmlns="" xmlns:a16="http://schemas.microsoft.com/office/drawing/2014/main" id="{8F7643C2-0A22-3184-3406-C4EB5803B805}"/>
              </a:ext>
            </a:extLst>
          </p:cNvPr>
          <p:cNvSpPr>
            <a:spLocks noGrp="1"/>
          </p:cNvSpPr>
          <p:nvPr>
            <p:ph type="dt" sz="half" idx="10"/>
          </p:nvPr>
        </p:nvSpPr>
        <p:spPr>
          <a:xfrm>
            <a:off x="248482" y="6375679"/>
            <a:ext cx="2329722" cy="348462"/>
          </a:xfrm>
        </p:spPr>
        <p:txBody>
          <a:bodyPr/>
          <a:lstStyle/>
          <a:p>
            <a:r>
              <a:rPr lang="en-US" sz="1000">
                <a:solidFill>
                  <a:schemeClr val="bg2"/>
                </a:solidFill>
              </a:rPr>
              <a:t>2/29/20XX</a:t>
            </a:r>
            <a:endParaRPr lang="en-US" sz="1000" dirty="0">
              <a:solidFill>
                <a:schemeClr val="bg2"/>
              </a:solidFill>
            </a:endParaRPr>
          </a:p>
        </p:txBody>
      </p:sp>
      <p:sp>
        <p:nvSpPr>
          <p:cNvPr id="7" name="Footer Placeholder 30">
            <a:extLst>
              <a:ext uri="{FF2B5EF4-FFF2-40B4-BE49-F238E27FC236}">
                <a16:creationId xmlns="" xmlns:a16="http://schemas.microsoft.com/office/drawing/2014/main" id="{9B1D2931-D686-3D17-0236-95C4A8A10F06}"/>
              </a:ext>
            </a:extLst>
          </p:cNvPr>
          <p:cNvSpPr>
            <a:spLocks noGrp="1"/>
          </p:cNvSpPr>
          <p:nvPr>
            <p:ph type="ftr" sz="quarter" idx="11"/>
          </p:nvPr>
        </p:nvSpPr>
        <p:spPr>
          <a:xfrm>
            <a:off x="4037537" y="6375679"/>
            <a:ext cx="4114800" cy="345796"/>
          </a:xfrm>
        </p:spPr>
        <p:txBody>
          <a:bodyPr/>
          <a:lstStyle>
            <a:lvl1pPr>
              <a:defRPr cap="all" baseline="0"/>
            </a:lvl1pPr>
          </a:lstStyle>
          <a:p>
            <a:r>
              <a:rPr lang="en-US" sz="1000" dirty="0">
                <a:solidFill>
                  <a:schemeClr val="bg2"/>
                </a:solidFill>
              </a:rPr>
              <a:t>Presentation Title </a:t>
            </a:r>
          </a:p>
        </p:txBody>
      </p:sp>
      <p:sp>
        <p:nvSpPr>
          <p:cNvPr id="9" name="Slide Number Placeholder 32">
            <a:extLst>
              <a:ext uri="{FF2B5EF4-FFF2-40B4-BE49-F238E27FC236}">
                <a16:creationId xmlns="" xmlns:a16="http://schemas.microsoft.com/office/drawing/2014/main" id="{740BAC83-41F6-1CDC-2F0C-89FA97C6CB1B}"/>
              </a:ext>
            </a:extLst>
          </p:cNvPr>
          <p:cNvSpPr>
            <a:spLocks noGrp="1"/>
          </p:cNvSpPr>
          <p:nvPr>
            <p:ph type="sldNum" sz="quarter" idx="12"/>
          </p:nvPr>
        </p:nvSpPr>
        <p:spPr>
          <a:xfrm>
            <a:off x="9484513" y="6375679"/>
            <a:ext cx="2329723" cy="345796"/>
          </a:xfrm>
        </p:spPr>
        <p:txBody>
          <a:bodyPr/>
          <a:lstStyle/>
          <a:p>
            <a:fld id="{71766878-3199-4EAB-94E7-2D6D11070E14}" type="slidenum">
              <a:rPr lang="en-US" sz="1000" smtClean="0">
                <a:solidFill>
                  <a:schemeClr val="bg2"/>
                </a:solidFill>
              </a:rPr>
              <a:pPr/>
              <a:t>‹#›</a:t>
            </a:fld>
            <a:endParaRPr lang="en-US" sz="1000" dirty="0">
              <a:solidFill>
                <a:schemeClr val="bg2"/>
              </a:solidFill>
            </a:endParaRPr>
          </a:p>
        </p:txBody>
      </p:sp>
      <p:sp>
        <p:nvSpPr>
          <p:cNvPr id="11" name="Rectangle 10">
            <a:extLst>
              <a:ext uri="{FF2B5EF4-FFF2-40B4-BE49-F238E27FC236}">
                <a16:creationId xmlns="" xmlns:a16="http://schemas.microsoft.com/office/drawing/2014/main" id="{0F5851EA-2240-1F4B-775C-C9DBF7C2C44E}"/>
              </a:ext>
              <a:ext uri="{C183D7F6-B498-43B3-948B-1728B52AA6E4}">
                <adec:decorative xmlns="" xmlns:adec="http://schemas.microsoft.com/office/drawing/2017/decorative" val="1"/>
              </a:ext>
            </a:extLst>
          </p:cNvPr>
          <p:cNvSpPr/>
          <p:nvPr userDrawn="1"/>
        </p:nvSpPr>
        <p:spPr>
          <a:xfrm>
            <a:off x="405590" y="473982"/>
            <a:ext cx="11400157" cy="57796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Tree>
    <p:extLst>
      <p:ext uri="{BB962C8B-B14F-4D97-AF65-F5344CB8AC3E}">
        <p14:creationId xmlns="" xmlns:p14="http://schemas.microsoft.com/office/powerpoint/2010/main" val="1642904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solidFill>
              </a:defRPr>
            </a:lvl1pPr>
          </a:lstStyle>
          <a:p>
            <a:r>
              <a:rPr lang="en-US"/>
              <a:t>2/29/20XX</a:t>
            </a:r>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solidFill>
              </a:defRPr>
            </a:lvl1pPr>
          </a:lstStyle>
          <a:p>
            <a:r>
              <a:rPr lang="en-US"/>
              <a:t>Presentation Title </a:t>
            </a:r>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solidFill>
              </a:defRPr>
            </a:lvl1pPr>
          </a:lstStyle>
          <a:p>
            <a:fld id="{71766878-3199-4EAB-94E7-2D6D11070E1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88" r:id="rId6"/>
    <p:sldLayoutId id="2147483689" r:id="rId7"/>
    <p:sldLayoutId id="2147483690" r:id="rId8"/>
    <p:sldLayoutId id="2147483691" r:id="rId9"/>
    <p:sldLayoutId id="2147483692" r:id="rId10"/>
    <p:sldLayoutId id="2147483693" r:id="rId11"/>
    <p:sldLayoutId id="2147483694" r:id="rId12"/>
    <p:sldLayoutId id="2147483649" r:id="rId13"/>
  </p:sldLayoutIdLst>
  <p:hf sldNum="0" hdr="0" ftr="0" dt="0"/>
  <p:txStyles>
    <p:titleStyle>
      <a:lvl1pPr algn="l" defTabSz="914400" rtl="0" eaLnBrk="1" latinLnBrk="0" hangingPunct="1">
        <a:lnSpc>
          <a:spcPct val="90000"/>
        </a:lnSpc>
        <a:spcBef>
          <a:spcPct val="0"/>
        </a:spcBef>
        <a:buNone/>
        <a:defRPr sz="5100" kern="1200" cap="all" spc="20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B12132-1B09-136C-2108-F5998A549022}"/>
              </a:ext>
            </a:extLst>
          </p:cNvPr>
          <p:cNvSpPr>
            <a:spLocks noGrp="1"/>
          </p:cNvSpPr>
          <p:nvPr>
            <p:ph type="title"/>
          </p:nvPr>
        </p:nvSpPr>
        <p:spPr>
          <a:xfrm>
            <a:off x="2456284" y="4549768"/>
            <a:ext cx="9236032" cy="1639767"/>
          </a:xfrm>
        </p:spPr>
        <p:txBody>
          <a:bodyPr>
            <a:normAutofit/>
          </a:bodyPr>
          <a:lstStyle/>
          <a:p>
            <a:pPr algn="ctr"/>
            <a:r>
              <a:rPr lang="en" dirty="0">
                <a:latin typeface="Segoe UI Black" panose="020B0A02040204020203" pitchFamily="34" charset="0"/>
                <a:ea typeface="Segoe UI Black" panose="020B0A02040204020203" pitchFamily="34" charset="0"/>
              </a:rPr>
              <a:t>Bank </a:t>
            </a:r>
            <a:r>
              <a:rPr lang="en" sz="4800" dirty="0">
                <a:latin typeface="Segoe UI Black" panose="020B0A02040204020203" pitchFamily="34" charset="0"/>
                <a:ea typeface="Segoe UI Black" panose="020B0A02040204020203" pitchFamily="34" charset="0"/>
              </a:rPr>
              <a:t>Loan Analysis</a:t>
            </a:r>
            <a:br>
              <a:rPr lang="en" sz="4800" dirty="0">
                <a:latin typeface="Segoe UI Black" panose="020B0A02040204020203" pitchFamily="34" charset="0"/>
                <a:ea typeface="Segoe UI Black" panose="020B0A02040204020203" pitchFamily="34" charset="0"/>
              </a:rPr>
            </a:br>
            <a:r>
              <a:rPr lang="en-US" sz="2700" dirty="0">
                <a:solidFill>
                  <a:srgbClr val="C00000"/>
                </a:solidFill>
                <a:latin typeface="Segoe UI Black" panose="020B0A02040204020203" pitchFamily="34" charset="0"/>
                <a:ea typeface="Segoe UI Black" panose="020B0A02040204020203" pitchFamily="34" charset="0"/>
              </a:rPr>
              <a:t>Data Analytics Project </a:t>
            </a:r>
            <a:r>
              <a:rPr lang="en-US" sz="2700" dirty="0" smtClean="0">
                <a:solidFill>
                  <a:srgbClr val="C00000"/>
                </a:solidFill>
                <a:latin typeface="Segoe UI Black" panose="020B0A02040204020203" pitchFamily="34" charset="0"/>
                <a:ea typeface="Segoe UI Black" panose="020B0A02040204020203" pitchFamily="34" charset="0"/>
              </a:rPr>
              <a:t> </a:t>
            </a:r>
            <a:endParaRPr lang="en-US" noProof="0" dirty="0"/>
          </a:p>
        </p:txBody>
      </p:sp>
      <p:pic>
        <p:nvPicPr>
          <p:cNvPr id="6" name="Picture Placeholder 5">
            <a:extLst>
              <a:ext uri="{FF2B5EF4-FFF2-40B4-BE49-F238E27FC236}">
                <a16:creationId xmlns="" xmlns:a16="http://schemas.microsoft.com/office/drawing/2014/main" id="{C49CD708-E03D-80D9-C73B-3AA36EAAAB67}"/>
              </a:ext>
            </a:extLst>
          </p:cNvPr>
          <p:cNvPicPr>
            <a:picLocks noGrp="1" noChangeAspect="1"/>
          </p:cNvPicPr>
          <p:nvPr>
            <p:ph type="pic" sz="quarter" idx="14"/>
          </p:nvPr>
        </p:nvPicPr>
        <p:blipFill>
          <a:blip r:embed="rId3"/>
          <a:srcRect l="6445" r="6445"/>
          <a:stretch>
            <a:fillRect/>
          </a:stretch>
        </p:blipFill>
        <p:spPr/>
      </p:pic>
    </p:spTree>
    <p:extLst>
      <p:ext uri="{BB962C8B-B14F-4D97-AF65-F5344CB8AC3E}">
        <p14:creationId xmlns="" xmlns:p14="http://schemas.microsoft.com/office/powerpoint/2010/main" val="37437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 xmlns:a16="http://schemas.microsoft.com/office/drawing/2014/main" id="{BAB3017C-85A3-EA71-1536-30DECDBFD7C3}"/>
              </a:ext>
            </a:extLst>
          </p:cNvPr>
          <p:cNvSpPr txBox="1"/>
          <p:nvPr/>
        </p:nvSpPr>
        <p:spPr>
          <a:xfrm>
            <a:off x="2286000" y="3817972"/>
            <a:ext cx="5952571" cy="1859814"/>
          </a:xfrm>
          <a:prstGeom prst="rect">
            <a:avLst/>
          </a:prstGeom>
          <a:solidFill>
            <a:schemeClr val="bg1"/>
          </a:solidFill>
          <a:ln w="38100">
            <a:solidFill>
              <a:schemeClr val="bg1"/>
            </a:solidFill>
          </a:ln>
        </p:spPr>
        <p:txBody>
          <a:bodyPr wrap="square" rtlCol="0">
            <a:spAutoFit/>
          </a:bodyPr>
          <a:lstStyle/>
          <a:p>
            <a:endParaRPr lang="en-IN" dirty="0"/>
          </a:p>
        </p:txBody>
      </p:sp>
      <p:pic>
        <p:nvPicPr>
          <p:cNvPr id="8" name="Picture Placeholder 7">
            <a:extLst>
              <a:ext uri="{FF2B5EF4-FFF2-40B4-BE49-F238E27FC236}">
                <a16:creationId xmlns="" xmlns:a16="http://schemas.microsoft.com/office/drawing/2014/main" id="{C7AA36CE-E15A-CD8E-D1E6-7AA31C95AA5B}"/>
              </a:ext>
            </a:extLst>
          </p:cNvPr>
          <p:cNvPicPr>
            <a:picLocks noGrp="1" noChangeAspect="1"/>
          </p:cNvPicPr>
          <p:nvPr>
            <p:ph type="pic" sz="quarter" idx="13"/>
          </p:nvPr>
        </p:nvPicPr>
        <p:blipFill>
          <a:blip r:embed="rId3"/>
          <a:srcRect l="6445" r="6445"/>
          <a:stretch>
            <a:fillRect/>
          </a:stretch>
        </p:blipFill>
        <p:spPr/>
      </p:pic>
      <p:sp>
        <p:nvSpPr>
          <p:cNvPr id="12" name="Google Shape;370;p31">
            <a:extLst>
              <a:ext uri="{FF2B5EF4-FFF2-40B4-BE49-F238E27FC236}">
                <a16:creationId xmlns="" xmlns:a16="http://schemas.microsoft.com/office/drawing/2014/main" id="{296D19AB-E963-8E1F-E028-50AD815B04DF}"/>
              </a:ext>
            </a:extLst>
          </p:cNvPr>
          <p:cNvSpPr txBox="1">
            <a:spLocks/>
          </p:cNvSpPr>
          <p:nvPr/>
        </p:nvSpPr>
        <p:spPr>
          <a:xfrm>
            <a:off x="2480100" y="4532649"/>
            <a:ext cx="5728233" cy="1056300"/>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000" kern="1200" cap="all" spc="0" baseline="0">
                <a:solidFill>
                  <a:schemeClr val="bg1"/>
                </a:solidFill>
                <a:latin typeface="+mj-lt"/>
                <a:ea typeface="+mj-ea"/>
                <a:cs typeface="+mj-cs"/>
              </a:defRPr>
            </a:lvl1pPr>
          </a:lstStyle>
          <a:p>
            <a:r>
              <a:rPr lang="en-US" sz="2400" b="1" dirty="0">
                <a:solidFill>
                  <a:schemeClr val="tx1"/>
                </a:solidFill>
                <a:latin typeface="Segoe UI Semibold" panose="020B0702040204020203" pitchFamily="34" charset="0"/>
                <a:cs typeface="Segoe UI Semibold" panose="020B0702040204020203" pitchFamily="34" charset="0"/>
              </a:rPr>
              <a:t>Total Payment For Verified Status Vs Non-Verified Status</a:t>
            </a:r>
            <a:r>
              <a:rPr lang="en-US" sz="2400" dirty="0">
                <a:latin typeface="Segoe UI Semibold" panose="020B0702040204020203" pitchFamily="34" charset="0"/>
                <a:cs typeface="Segoe UI Semibold" panose="020B0702040204020203" pitchFamily="34" charset="0"/>
              </a:rPr>
              <a:t/>
            </a:r>
            <a:br>
              <a:rPr lang="en-US" sz="2400" dirty="0">
                <a:latin typeface="Segoe UI Semibold" panose="020B0702040204020203" pitchFamily="34" charset="0"/>
                <a:cs typeface="Segoe UI Semibold" panose="020B0702040204020203" pitchFamily="34" charset="0"/>
              </a:rPr>
            </a:br>
            <a:r>
              <a:rPr lang="en-US" sz="1800" b="1" dirty="0">
                <a:solidFill>
                  <a:srgbClr val="C00000"/>
                </a:solidFill>
                <a:latin typeface="Bahnschrift" panose="020B0502040204020203" pitchFamily="34" charset="0"/>
              </a:rPr>
              <a:t>Tool Used Power BI</a:t>
            </a:r>
            <a:r>
              <a:rPr lang="en-US" sz="1800" dirty="0">
                <a:solidFill>
                  <a:srgbClr val="C00000"/>
                </a:solidFill>
                <a:latin typeface="Bahnschrift" panose="020B0502040204020203" pitchFamily="34" charset="0"/>
              </a:rPr>
              <a:t/>
            </a:r>
            <a:br>
              <a:rPr lang="en-US" sz="1800" dirty="0">
                <a:solidFill>
                  <a:srgbClr val="C00000"/>
                </a:solidFill>
                <a:latin typeface="Bahnschrift" panose="020B0502040204020203" pitchFamily="34" charset="0"/>
              </a:rPr>
            </a:br>
            <a:r>
              <a:rPr lang="en-US" sz="2400" dirty="0"/>
              <a:t/>
            </a:r>
            <a:br>
              <a:rPr lang="en-US" sz="2400" dirty="0"/>
            </a:br>
            <a:r>
              <a:rPr lang="en-US" sz="2400" dirty="0"/>
              <a:t/>
            </a:r>
            <a:br>
              <a:rPr lang="en-US" sz="2400" dirty="0"/>
            </a:br>
            <a:r>
              <a:rPr lang="en-US" sz="1200" dirty="0"/>
              <a:t/>
            </a:r>
            <a:br>
              <a:rPr lang="en-US" sz="1200" dirty="0"/>
            </a:br>
            <a:r>
              <a:rPr lang="en-US" sz="2400" dirty="0"/>
              <a:t/>
            </a:r>
            <a:br>
              <a:rPr lang="en-US" sz="2400" dirty="0"/>
            </a:br>
            <a:r>
              <a:rPr lang="en-US" sz="2400" dirty="0"/>
              <a:t/>
            </a:r>
            <a:br>
              <a:rPr lang="en-US" sz="2400" dirty="0"/>
            </a:br>
            <a:endParaRPr lang="en-US" dirty="0"/>
          </a:p>
        </p:txBody>
      </p:sp>
      <p:sp>
        <p:nvSpPr>
          <p:cNvPr id="13" name="Google Shape;371;p31">
            <a:extLst>
              <a:ext uri="{FF2B5EF4-FFF2-40B4-BE49-F238E27FC236}">
                <a16:creationId xmlns="" xmlns:a16="http://schemas.microsoft.com/office/drawing/2014/main" id="{F006F4E2-A7C8-11AE-B99C-D67538C4C6AC}"/>
              </a:ext>
            </a:extLst>
          </p:cNvPr>
          <p:cNvSpPr txBox="1">
            <a:spLocks/>
          </p:cNvSpPr>
          <p:nvPr/>
        </p:nvSpPr>
        <p:spPr>
          <a:xfrm>
            <a:off x="2480100" y="3817972"/>
            <a:ext cx="1745400" cy="870986"/>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5100" kern="1200" cap="all" spc="200" baseline="0">
                <a:solidFill>
                  <a:schemeClr val="tx1"/>
                </a:solidFill>
                <a:latin typeface="+mj-lt"/>
                <a:ea typeface="+mj-ea"/>
                <a:cs typeface="+mj-cs"/>
              </a:defRPr>
            </a:lvl1pPr>
          </a:lstStyle>
          <a:p>
            <a:pPr>
              <a:spcBef>
                <a:spcPts val="0"/>
              </a:spcBef>
            </a:pPr>
            <a:r>
              <a:rPr lang="en" dirty="0">
                <a:solidFill>
                  <a:schemeClr val="tx2">
                    <a:lumMod val="90000"/>
                    <a:lumOff val="10000"/>
                  </a:schemeClr>
                </a:solidFill>
              </a:rPr>
              <a:t>3</a:t>
            </a:r>
          </a:p>
        </p:txBody>
      </p:sp>
      <p:cxnSp>
        <p:nvCxnSpPr>
          <p:cNvPr id="14" name="Google Shape;374;p31">
            <a:extLst>
              <a:ext uri="{FF2B5EF4-FFF2-40B4-BE49-F238E27FC236}">
                <a16:creationId xmlns="" xmlns:a16="http://schemas.microsoft.com/office/drawing/2014/main" id="{A03E980A-6C72-1A95-C5CA-22D0CB848CA4}"/>
              </a:ext>
            </a:extLst>
          </p:cNvPr>
          <p:cNvCxnSpPr>
            <a:cxnSpLocks/>
          </p:cNvCxnSpPr>
          <p:nvPr/>
        </p:nvCxnSpPr>
        <p:spPr>
          <a:xfrm>
            <a:off x="2398056" y="3890855"/>
            <a:ext cx="0" cy="1691238"/>
          </a:xfrm>
          <a:prstGeom prst="straightConnector1">
            <a:avLst/>
          </a:prstGeom>
          <a:ln w="28575">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7" name="TextBox 16">
            <a:extLst>
              <a:ext uri="{FF2B5EF4-FFF2-40B4-BE49-F238E27FC236}">
                <a16:creationId xmlns="" xmlns:a16="http://schemas.microsoft.com/office/drawing/2014/main" id="{6C408247-7C49-7676-ABB4-8B07FDF851D4}"/>
              </a:ext>
            </a:extLst>
          </p:cNvPr>
          <p:cNvSpPr txBox="1"/>
          <p:nvPr/>
        </p:nvSpPr>
        <p:spPr>
          <a:xfrm>
            <a:off x="8238571" y="3716079"/>
            <a:ext cx="3785194" cy="2914464"/>
          </a:xfrm>
          <a:prstGeom prst="rect">
            <a:avLst/>
          </a:prstGeom>
          <a:solidFill>
            <a:schemeClr val="tx1"/>
          </a:solidFill>
        </p:spPr>
        <p:txBody>
          <a:bodyPr wrap="square" rtlCol="0">
            <a:spAutoFit/>
          </a:bodyPr>
          <a:lstStyle/>
          <a:p>
            <a:endParaRPr lang="en-IN" dirty="0"/>
          </a:p>
        </p:txBody>
      </p:sp>
      <p:pic>
        <p:nvPicPr>
          <p:cNvPr id="19" name="Picture 18">
            <a:extLst>
              <a:ext uri="{FF2B5EF4-FFF2-40B4-BE49-F238E27FC236}">
                <a16:creationId xmlns="" xmlns:a16="http://schemas.microsoft.com/office/drawing/2014/main" id="{E31CF7DC-1114-D1B8-2452-145BDEB0A8A8}"/>
              </a:ext>
            </a:extLst>
          </p:cNvPr>
          <p:cNvPicPr>
            <a:picLocks noChangeAspect="1"/>
          </p:cNvPicPr>
          <p:nvPr/>
        </p:nvPicPr>
        <p:blipFill>
          <a:blip r:embed="rId4"/>
          <a:stretch>
            <a:fillRect/>
          </a:stretch>
        </p:blipFill>
        <p:spPr>
          <a:xfrm>
            <a:off x="8238571" y="351996"/>
            <a:ext cx="3953429" cy="3077004"/>
          </a:xfrm>
          <a:prstGeom prst="rect">
            <a:avLst/>
          </a:prstGeom>
        </p:spPr>
      </p:pic>
    </p:spTree>
    <p:extLst>
      <p:ext uri="{BB962C8B-B14F-4D97-AF65-F5344CB8AC3E}">
        <p14:creationId xmlns="" xmlns:p14="http://schemas.microsoft.com/office/powerpoint/2010/main" val="177813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 xmlns:a16="http://schemas.microsoft.com/office/drawing/2014/main" id="{B99C6ACB-E745-FCA6-9762-9B7AE3BBCF4B}"/>
              </a:ext>
            </a:extLst>
          </p:cNvPr>
          <p:cNvSpPr txBox="1"/>
          <p:nvPr/>
        </p:nvSpPr>
        <p:spPr>
          <a:xfrm>
            <a:off x="397762" y="1136307"/>
            <a:ext cx="11563866" cy="5090110"/>
          </a:xfrm>
          <a:prstGeom prst="rect">
            <a:avLst/>
          </a:prstGeom>
          <a:solidFill>
            <a:schemeClr val="tx1"/>
          </a:solidFill>
        </p:spPr>
        <p:txBody>
          <a:bodyPr wrap="square" rtlCol="0">
            <a:spAutoFit/>
          </a:bodyPr>
          <a:lstStyle/>
          <a:p>
            <a:endParaRPr lang="en-IN" dirty="0"/>
          </a:p>
        </p:txBody>
      </p:sp>
      <p:sp>
        <p:nvSpPr>
          <p:cNvPr id="30" name="TextBox 29">
            <a:extLst>
              <a:ext uri="{FF2B5EF4-FFF2-40B4-BE49-F238E27FC236}">
                <a16:creationId xmlns="" xmlns:a16="http://schemas.microsoft.com/office/drawing/2014/main" id="{14C42591-9031-B0D2-A517-527052326987}"/>
              </a:ext>
            </a:extLst>
          </p:cNvPr>
          <p:cNvSpPr txBox="1"/>
          <p:nvPr/>
        </p:nvSpPr>
        <p:spPr>
          <a:xfrm>
            <a:off x="4300870" y="1136307"/>
            <a:ext cx="7434888" cy="5040000"/>
          </a:xfrm>
          <a:prstGeom prst="rect">
            <a:avLst/>
          </a:prstGeom>
          <a:solidFill>
            <a:schemeClr val="bg1">
              <a:lumMod val="85000"/>
            </a:schemeClr>
          </a:solidFill>
          <a:ln w="38100">
            <a:solidFill>
              <a:srgbClr val="680000"/>
            </a:solidFill>
          </a:ln>
        </p:spPr>
        <p:txBody>
          <a:bodyPr wrap="square" rtlCol="0">
            <a:spAutoFit/>
          </a:bodyPr>
          <a:lstStyle/>
          <a:p>
            <a:endParaRPr lang="en-IN" dirty="0"/>
          </a:p>
        </p:txBody>
      </p:sp>
      <p:sp>
        <p:nvSpPr>
          <p:cNvPr id="3" name="Title 2">
            <a:extLst>
              <a:ext uri="{FF2B5EF4-FFF2-40B4-BE49-F238E27FC236}">
                <a16:creationId xmlns="" xmlns:a16="http://schemas.microsoft.com/office/drawing/2014/main" id="{9036C44A-AEF4-5659-D73D-CA68B3529A04}"/>
              </a:ext>
            </a:extLst>
          </p:cNvPr>
          <p:cNvSpPr>
            <a:spLocks noGrp="1"/>
          </p:cNvSpPr>
          <p:nvPr>
            <p:ph type="title"/>
          </p:nvPr>
        </p:nvSpPr>
        <p:spPr>
          <a:xfrm>
            <a:off x="397763" y="481564"/>
            <a:ext cx="8384729" cy="577967"/>
          </a:xfrm>
          <a:solidFill>
            <a:schemeClr val="tx2">
              <a:lumMod val="10000"/>
              <a:lumOff val="90000"/>
            </a:schemeClr>
          </a:solidFill>
        </p:spPr>
        <p:txBody>
          <a:bodyPr>
            <a:noAutofit/>
          </a:bodyPr>
          <a:lstStyle/>
          <a:p>
            <a:r>
              <a:rPr lang="en-US" sz="1800" b="1" dirty="0">
                <a:solidFill>
                  <a:srgbClr val="C00000"/>
                </a:solidFill>
                <a:latin typeface="Segoe UI Black" panose="020B0A02040204020203" pitchFamily="34" charset="0"/>
                <a:ea typeface="Segoe UI Black" panose="020B0A02040204020203" pitchFamily="34" charset="0"/>
              </a:rPr>
              <a:t>3. Total Payment For Verified Status VS Non Verified Status.</a:t>
            </a:r>
            <a:endParaRPr lang="en-US" noProof="0" dirty="0">
              <a:latin typeface="Segoe UI Black" panose="020B0A02040204020203" pitchFamily="34" charset="0"/>
              <a:ea typeface="Segoe UI Black" panose="020B0A02040204020203" pitchFamily="34" charset="0"/>
            </a:endParaRPr>
          </a:p>
        </p:txBody>
      </p:sp>
      <p:sp>
        <p:nvSpPr>
          <p:cNvPr id="29" name="TextBox 28">
            <a:extLst>
              <a:ext uri="{FF2B5EF4-FFF2-40B4-BE49-F238E27FC236}">
                <a16:creationId xmlns="" xmlns:a16="http://schemas.microsoft.com/office/drawing/2014/main" id="{9EE2358A-4B0F-A3D5-F1AF-5784247A6260}"/>
              </a:ext>
            </a:extLst>
          </p:cNvPr>
          <p:cNvSpPr txBox="1"/>
          <p:nvPr/>
        </p:nvSpPr>
        <p:spPr>
          <a:xfrm>
            <a:off x="4372713" y="1197045"/>
            <a:ext cx="7291202" cy="3447419"/>
          </a:xfrm>
          <a:prstGeom prst="rect">
            <a:avLst/>
          </a:prstGeom>
          <a:solidFill>
            <a:schemeClr val="bg1">
              <a:lumMod val="85000"/>
            </a:schemeClr>
          </a:solidFill>
        </p:spPr>
        <p:txBody>
          <a:bodyPr wrap="square">
            <a:spAutoFit/>
          </a:bodyPr>
          <a:lstStyle/>
          <a:p>
            <a:pPr marL="342900" lvl="0" indent="-342900">
              <a:lnSpc>
                <a:spcPct val="115000"/>
              </a:lnSpc>
              <a:spcAft>
                <a:spcPts val="800"/>
              </a:spcAft>
              <a:buFont typeface="Symbol" panose="05050102010706020507" pitchFamily="18" charset="2"/>
              <a:buChar char=""/>
              <a:tabLst>
                <a:tab pos="457200" algn="l"/>
              </a:tabLst>
            </a:pPr>
            <a:r>
              <a:rPr lang="en-US" sz="1200" b="1" kern="100" dirty="0">
                <a:solidFill>
                  <a:srgbClr val="C00000"/>
                </a:solidFill>
                <a:effectLst/>
                <a:latin typeface="Segoe UI" panose="020B0502040204020203" pitchFamily="34" charset="0"/>
                <a:ea typeface="Calibri" panose="020F0502020204030204" pitchFamily="34" charset="0"/>
                <a:cs typeface="Segoe UI" panose="020B0502040204020203" pitchFamily="34" charset="0"/>
              </a:rPr>
              <a:t>Total Payment Volume</a:t>
            </a:r>
            <a:r>
              <a:rPr lang="en-US" sz="1200" kern="100" dirty="0">
                <a:solidFill>
                  <a:srgbClr val="C00000"/>
                </a:solidFill>
                <a:effectLst/>
                <a:latin typeface="Segoe UI" panose="020B0502040204020203" pitchFamily="34" charset="0"/>
                <a:ea typeface="Calibri" panose="020F0502020204030204" pitchFamily="34" charset="0"/>
                <a:cs typeface="Segoe UI" panose="020B0502040204020203" pitchFamily="34" charset="0"/>
              </a:rPr>
              <a:t>:</a:t>
            </a:r>
            <a:endParaRPr lang="en-IN" sz="1200" kern="100" dirty="0">
              <a:solidFill>
                <a:srgbClr val="C00000"/>
              </a:solidFill>
              <a:effectLst/>
              <a:latin typeface="Segoe UI" panose="020B0502040204020203" pitchFamily="34" charset="0"/>
              <a:ea typeface="Calibri" panose="020F0502020204030204" pitchFamily="34" charset="0"/>
              <a:cs typeface="Segoe UI" panose="020B0502040204020203" pitchFamily="34" charset="0"/>
            </a:endParaRPr>
          </a:p>
          <a:p>
            <a:pPr>
              <a:lnSpc>
                <a:spcPct val="115000"/>
              </a:lnSpc>
              <a:spcAft>
                <a:spcPts val="800"/>
              </a:spcAft>
            </a:pPr>
            <a:r>
              <a:rPr lang="en-US" sz="1200" kern="100" dirty="0">
                <a:effectLst/>
                <a:latin typeface="Segoe UI" panose="020B0502040204020203" pitchFamily="34" charset="0"/>
                <a:ea typeface="Calibri" panose="020F0502020204030204" pitchFamily="34" charset="0"/>
                <a:cs typeface="Segoe UI" panose="020B0502040204020203" pitchFamily="34" charset="0"/>
              </a:rPr>
              <a:t>The total payment volume for both verified and non-verified statuses combined is 219.9 Million + 153.5 Million = 482.7 Million.</a:t>
            </a:r>
            <a:endParaRPr lang="en-IN" sz="1200" kern="100" dirty="0">
              <a:effectLst/>
              <a:latin typeface="Segoe UI" panose="020B0502040204020203" pitchFamily="34" charset="0"/>
              <a:ea typeface="Calibri" panose="020F0502020204030204" pitchFamily="34" charset="0"/>
              <a:cs typeface="Segoe UI" panose="020B0502040204020203" pitchFamily="34" charset="0"/>
            </a:endParaRPr>
          </a:p>
          <a:p>
            <a:pPr marL="342900" lvl="0" indent="-342900">
              <a:lnSpc>
                <a:spcPct val="115000"/>
              </a:lnSpc>
              <a:spcAft>
                <a:spcPts val="800"/>
              </a:spcAft>
              <a:buFont typeface="Symbol" panose="05050102010706020507" pitchFamily="18" charset="2"/>
              <a:buChar char=""/>
              <a:tabLst>
                <a:tab pos="457200" algn="l"/>
              </a:tabLst>
            </a:pPr>
            <a:r>
              <a:rPr lang="en-US" sz="1200" b="1" kern="100" dirty="0">
                <a:solidFill>
                  <a:srgbClr val="C00000"/>
                </a:solidFill>
                <a:effectLst/>
                <a:latin typeface="Segoe UI" panose="020B0502040204020203" pitchFamily="34" charset="0"/>
                <a:ea typeface="Calibri" panose="020F0502020204030204" pitchFamily="34" charset="0"/>
                <a:cs typeface="Segoe UI" panose="020B0502040204020203" pitchFamily="34" charset="0"/>
              </a:rPr>
              <a:t>Percentage of Payment from Verified Users</a:t>
            </a:r>
            <a:r>
              <a:rPr lang="en-US" sz="1200" kern="100" dirty="0">
                <a:effectLst/>
                <a:latin typeface="Segoe UI" panose="020B0502040204020203" pitchFamily="34" charset="0"/>
                <a:ea typeface="Calibri" panose="020F0502020204030204" pitchFamily="34" charset="0"/>
                <a:cs typeface="Segoe UI" panose="020B0502040204020203" pitchFamily="34" charset="0"/>
              </a:rPr>
              <a:t>:</a:t>
            </a:r>
            <a:endParaRPr lang="en-IN" sz="1200" kern="100" dirty="0">
              <a:effectLst/>
              <a:latin typeface="Segoe UI" panose="020B0502040204020203" pitchFamily="34" charset="0"/>
              <a:ea typeface="Calibri" panose="020F0502020204030204" pitchFamily="34" charset="0"/>
              <a:cs typeface="Segoe UI" panose="020B0502040204020203" pitchFamily="34" charset="0"/>
            </a:endParaRPr>
          </a:p>
          <a:p>
            <a:pPr>
              <a:lnSpc>
                <a:spcPct val="115000"/>
              </a:lnSpc>
              <a:spcAft>
                <a:spcPts val="800"/>
              </a:spcAft>
            </a:pPr>
            <a:r>
              <a:rPr lang="en-US" sz="1200" kern="100" dirty="0">
                <a:effectLst/>
                <a:latin typeface="Segoe UI" panose="020B0502040204020203" pitchFamily="34" charset="0"/>
                <a:ea typeface="Calibri" panose="020F0502020204030204" pitchFamily="34" charset="0"/>
                <a:cs typeface="Segoe UI" panose="020B0502040204020203" pitchFamily="34" charset="0"/>
              </a:rPr>
              <a:t>% from verified users = (219.9 Million / 482.7 Million) * 100 ≈ 58.9%.</a:t>
            </a:r>
            <a:endParaRPr lang="en-IN" sz="1200" kern="100" dirty="0">
              <a:effectLst/>
              <a:latin typeface="Segoe UI" panose="020B0502040204020203" pitchFamily="34" charset="0"/>
              <a:ea typeface="Calibri" panose="020F0502020204030204" pitchFamily="34" charset="0"/>
              <a:cs typeface="Segoe UI" panose="020B0502040204020203" pitchFamily="34" charset="0"/>
            </a:endParaRPr>
          </a:p>
          <a:p>
            <a:pPr marL="342900" lvl="0" indent="-342900">
              <a:lnSpc>
                <a:spcPct val="115000"/>
              </a:lnSpc>
              <a:spcAft>
                <a:spcPts val="800"/>
              </a:spcAft>
              <a:buFont typeface="Symbol" panose="05050102010706020507" pitchFamily="18" charset="2"/>
              <a:buChar char=""/>
              <a:tabLst>
                <a:tab pos="228600" algn="l"/>
              </a:tabLst>
            </a:pPr>
            <a:r>
              <a:rPr lang="en-US" sz="1200" b="1" kern="100" dirty="0">
                <a:solidFill>
                  <a:srgbClr val="C00000"/>
                </a:solidFill>
                <a:effectLst/>
                <a:latin typeface="Segoe UI" panose="020B0502040204020203" pitchFamily="34" charset="0"/>
                <a:ea typeface="Calibri" panose="020F0502020204030204" pitchFamily="34" charset="0"/>
                <a:cs typeface="Segoe UI" panose="020B0502040204020203" pitchFamily="34" charset="0"/>
              </a:rPr>
              <a:t>Percentage of Payment from Non-Verified Users</a:t>
            </a:r>
            <a:r>
              <a:rPr lang="en-US" sz="1200" kern="100" dirty="0">
                <a:solidFill>
                  <a:srgbClr val="C00000"/>
                </a:solidFill>
                <a:effectLst/>
                <a:latin typeface="Segoe UI" panose="020B0502040204020203" pitchFamily="34" charset="0"/>
                <a:ea typeface="Calibri" panose="020F0502020204030204" pitchFamily="34" charset="0"/>
                <a:cs typeface="Segoe UI" panose="020B0502040204020203" pitchFamily="34" charset="0"/>
              </a:rPr>
              <a:t>:</a:t>
            </a:r>
            <a:endParaRPr lang="en-IN" sz="1200" kern="100" dirty="0">
              <a:solidFill>
                <a:srgbClr val="C00000"/>
              </a:solidFill>
              <a:effectLst/>
              <a:latin typeface="Segoe UI" panose="020B0502040204020203" pitchFamily="34" charset="0"/>
              <a:ea typeface="Calibri" panose="020F0502020204030204" pitchFamily="34" charset="0"/>
              <a:cs typeface="Segoe UI" panose="020B0502040204020203" pitchFamily="34" charset="0"/>
            </a:endParaRPr>
          </a:p>
          <a:p>
            <a:pPr algn="just">
              <a:lnSpc>
                <a:spcPct val="115000"/>
              </a:lnSpc>
              <a:spcAft>
                <a:spcPts val="800"/>
              </a:spcAft>
            </a:pPr>
            <a:r>
              <a:rPr lang="en-US" sz="1200" kern="100" dirty="0">
                <a:effectLst/>
                <a:latin typeface="Segoe UI" panose="020B0502040204020203" pitchFamily="34" charset="0"/>
                <a:ea typeface="Calibri" panose="020F0502020204030204" pitchFamily="34" charset="0"/>
                <a:cs typeface="Segoe UI" panose="020B0502040204020203" pitchFamily="34" charset="0"/>
              </a:rPr>
              <a:t>% from non-verified users = (</a:t>
            </a:r>
            <a:r>
              <a:rPr lang="en-US" sz="12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rPr>
              <a:t>153.5 Million / 482.7 Million) * 100 ≈ 41.1%.</a:t>
            </a:r>
            <a:endParaRPr lang="en-IN" sz="1200" kern="1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342900" lvl="0" indent="-342900">
              <a:lnSpc>
                <a:spcPct val="115000"/>
              </a:lnSpc>
              <a:spcAft>
                <a:spcPts val="800"/>
              </a:spcAft>
              <a:buFont typeface="Symbol" panose="05050102010706020507" pitchFamily="18" charset="2"/>
              <a:buChar char=""/>
              <a:tabLst>
                <a:tab pos="228600" algn="l"/>
              </a:tabLst>
            </a:pPr>
            <a:r>
              <a:rPr lang="en-US" sz="1200" b="1" kern="100" dirty="0">
                <a:solidFill>
                  <a:srgbClr val="C00000"/>
                </a:solidFill>
                <a:effectLst/>
                <a:latin typeface="Segoe UI" panose="020B0502040204020203" pitchFamily="34" charset="0"/>
                <a:ea typeface="Calibri" panose="020F0502020204030204" pitchFamily="34" charset="0"/>
                <a:cs typeface="Segoe UI" panose="020B0502040204020203" pitchFamily="34" charset="0"/>
              </a:rPr>
              <a:t>Comparative Analysis</a:t>
            </a:r>
            <a:r>
              <a:rPr lang="en-US" sz="1200" kern="100" dirty="0">
                <a:solidFill>
                  <a:srgbClr val="C00000"/>
                </a:solidFill>
                <a:effectLst/>
                <a:latin typeface="Segoe UI" panose="020B0502040204020203" pitchFamily="34" charset="0"/>
                <a:ea typeface="Calibri" panose="020F0502020204030204" pitchFamily="34" charset="0"/>
                <a:cs typeface="Segoe UI" panose="020B0502040204020203" pitchFamily="34" charset="0"/>
              </a:rPr>
              <a:t>:</a:t>
            </a:r>
            <a:endParaRPr lang="en-IN" sz="1200" kern="100" dirty="0">
              <a:solidFill>
                <a:srgbClr val="C00000"/>
              </a:solidFill>
              <a:effectLst/>
              <a:latin typeface="Segoe UI" panose="020B0502040204020203" pitchFamily="34" charset="0"/>
              <a:ea typeface="Calibri" panose="020F0502020204030204" pitchFamily="34" charset="0"/>
              <a:cs typeface="Segoe UI" panose="020B0502040204020203" pitchFamily="34" charset="0"/>
            </a:endParaRPr>
          </a:p>
          <a:p>
            <a:pPr>
              <a:lnSpc>
                <a:spcPct val="115000"/>
              </a:lnSpc>
              <a:spcAft>
                <a:spcPts val="800"/>
              </a:spcAft>
            </a:pPr>
            <a:r>
              <a:rPr lang="en-US" sz="1200" kern="100" dirty="0">
                <a:effectLst/>
                <a:latin typeface="Segoe UI" panose="020B0502040204020203" pitchFamily="34" charset="0"/>
                <a:ea typeface="Calibri" panose="020F0502020204030204" pitchFamily="34" charset="0"/>
                <a:cs typeface="Segoe UI" panose="020B0502040204020203" pitchFamily="34" charset="0"/>
              </a:rPr>
              <a:t>Verified users contribute a larger portion of the total payment volume compared to non-verified users, with approximately 58.72% of the total payment volume coming from verified users and 41.28% from non-verified users.</a:t>
            </a:r>
            <a:endParaRPr lang="en-IN" sz="1200" kern="100" dirty="0">
              <a:effectLst/>
              <a:latin typeface="Segoe UI" panose="020B0502040204020203" pitchFamily="34" charset="0"/>
              <a:ea typeface="Calibri" panose="020F0502020204030204" pitchFamily="34" charset="0"/>
              <a:cs typeface="Segoe UI" panose="020B0502040204020203" pitchFamily="34" charset="0"/>
            </a:endParaRPr>
          </a:p>
          <a:p>
            <a:pPr marL="342900" lvl="0" indent="-342900">
              <a:lnSpc>
                <a:spcPct val="107000"/>
              </a:lnSpc>
              <a:spcAft>
                <a:spcPts val="800"/>
              </a:spcAft>
              <a:buFont typeface="Wingdings" panose="05000000000000000000" pitchFamily="2" charset="2"/>
              <a:buChar char=""/>
              <a:tabLst>
                <a:tab pos="457200" algn="l"/>
              </a:tabLst>
            </a:pPr>
            <a:endParaRPr lang="en-IN" sz="1300"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6" name="Content Placeholder 5">
            <a:extLst>
              <a:ext uri="{FF2B5EF4-FFF2-40B4-BE49-F238E27FC236}">
                <a16:creationId xmlns="" xmlns:a16="http://schemas.microsoft.com/office/drawing/2014/main" id="{7101CDDB-D797-13C6-2539-CFF68C91E516}"/>
              </a:ext>
            </a:extLst>
          </p:cNvPr>
          <p:cNvPicPr>
            <a:picLocks noGrp="1" noChangeAspect="1"/>
          </p:cNvPicPr>
          <p:nvPr>
            <p:ph sz="quarter" idx="15"/>
          </p:nvPr>
        </p:nvPicPr>
        <p:blipFill>
          <a:blip r:embed="rId3"/>
          <a:stretch>
            <a:fillRect/>
          </a:stretch>
        </p:blipFill>
        <p:spPr>
          <a:xfrm>
            <a:off x="397762" y="1218083"/>
            <a:ext cx="3844629" cy="2961079"/>
          </a:xfrm>
          <a:ln w="38100">
            <a:solidFill>
              <a:srgbClr val="680000"/>
            </a:solidFill>
          </a:ln>
        </p:spPr>
      </p:pic>
      <p:pic>
        <p:nvPicPr>
          <p:cNvPr id="10" name="Picture 9">
            <a:extLst>
              <a:ext uri="{FF2B5EF4-FFF2-40B4-BE49-F238E27FC236}">
                <a16:creationId xmlns="" xmlns:a16="http://schemas.microsoft.com/office/drawing/2014/main" id="{912F2887-88DB-62A3-1B14-FCB4731111E3}"/>
              </a:ext>
            </a:extLst>
          </p:cNvPr>
          <p:cNvPicPr>
            <a:picLocks noChangeAspect="1"/>
          </p:cNvPicPr>
          <p:nvPr/>
        </p:nvPicPr>
        <p:blipFill>
          <a:blip r:embed="rId4"/>
          <a:stretch>
            <a:fillRect/>
          </a:stretch>
        </p:blipFill>
        <p:spPr>
          <a:xfrm>
            <a:off x="371035" y="4641074"/>
            <a:ext cx="3844629" cy="998843"/>
          </a:xfrm>
          <a:prstGeom prst="rect">
            <a:avLst/>
          </a:prstGeom>
          <a:ln w="38100">
            <a:solidFill>
              <a:srgbClr val="680000"/>
            </a:solidFill>
          </a:ln>
        </p:spPr>
      </p:pic>
      <p:sp>
        <p:nvSpPr>
          <p:cNvPr id="12" name="TextBox 11">
            <a:extLst>
              <a:ext uri="{FF2B5EF4-FFF2-40B4-BE49-F238E27FC236}">
                <a16:creationId xmlns="" xmlns:a16="http://schemas.microsoft.com/office/drawing/2014/main" id="{42368BEA-9F46-178D-16C2-43B7642FD41B}"/>
              </a:ext>
            </a:extLst>
          </p:cNvPr>
          <p:cNvSpPr txBox="1"/>
          <p:nvPr/>
        </p:nvSpPr>
        <p:spPr>
          <a:xfrm>
            <a:off x="4359350" y="4235616"/>
            <a:ext cx="7291202" cy="1990801"/>
          </a:xfrm>
          <a:prstGeom prst="rect">
            <a:avLst/>
          </a:prstGeom>
          <a:noFill/>
        </p:spPr>
        <p:txBody>
          <a:bodyPr wrap="square">
            <a:spAutoFit/>
          </a:bodyPr>
          <a:lstStyle/>
          <a:p>
            <a:pPr marL="342900" lvl="0" indent="-342900">
              <a:lnSpc>
                <a:spcPct val="115000"/>
              </a:lnSpc>
              <a:spcAft>
                <a:spcPts val="800"/>
              </a:spcAft>
              <a:buFont typeface="Symbol" panose="05050102010706020507" pitchFamily="18" charset="2"/>
              <a:buChar char=""/>
              <a:tabLst>
                <a:tab pos="228600" algn="l"/>
              </a:tabLst>
            </a:pPr>
            <a:r>
              <a:rPr lang="en-US" sz="1300" b="1" kern="100" dirty="0">
                <a:solidFill>
                  <a:srgbClr val="C00000"/>
                </a:solidFill>
                <a:effectLst/>
                <a:latin typeface="Segoe UI" panose="020B0502040204020203" pitchFamily="34" charset="0"/>
                <a:ea typeface="Calibri" panose="020F0502020204030204" pitchFamily="34" charset="0"/>
                <a:cs typeface="Segoe UI" panose="020B0502040204020203" pitchFamily="34" charset="0"/>
              </a:rPr>
              <a:t>Verification Impact</a:t>
            </a:r>
            <a:r>
              <a:rPr lang="en-US" sz="1300" kern="100" dirty="0">
                <a:solidFill>
                  <a:srgbClr val="C00000"/>
                </a:solidFill>
                <a:effectLst/>
                <a:latin typeface="Segoe UI" panose="020B0502040204020203" pitchFamily="34" charset="0"/>
                <a:ea typeface="Calibri" panose="020F0502020204030204" pitchFamily="34" charset="0"/>
                <a:cs typeface="Segoe UI" panose="020B0502040204020203" pitchFamily="34" charset="0"/>
              </a:rPr>
              <a:t>:</a:t>
            </a:r>
            <a:endParaRPr lang="en-IN" sz="1300" kern="100" dirty="0">
              <a:solidFill>
                <a:srgbClr val="C00000"/>
              </a:solidFill>
              <a:effectLst/>
              <a:latin typeface="Segoe UI" panose="020B0502040204020203" pitchFamily="34" charset="0"/>
              <a:ea typeface="Calibri" panose="020F0502020204030204" pitchFamily="34" charset="0"/>
              <a:cs typeface="Segoe UI" panose="020B0502040204020203" pitchFamily="34" charset="0"/>
            </a:endParaRPr>
          </a:p>
          <a:p>
            <a:pPr>
              <a:lnSpc>
                <a:spcPct val="115000"/>
              </a:lnSpc>
              <a:spcAft>
                <a:spcPts val="800"/>
              </a:spcAft>
            </a:pPr>
            <a:r>
              <a:rPr lang="en-US" sz="1300" kern="100" dirty="0">
                <a:effectLst/>
                <a:latin typeface="Segoe UI" panose="020B0502040204020203" pitchFamily="34" charset="0"/>
                <a:ea typeface="Calibri" panose="020F0502020204030204" pitchFamily="34" charset="0"/>
                <a:cs typeface="Segoe UI" panose="020B0502040204020203" pitchFamily="34" charset="0"/>
              </a:rPr>
              <a:t>The data suggests that having a verified status may positively impact payment behavior, as verified users contribute a larger share of the total payment volume.</a:t>
            </a:r>
            <a:endParaRPr lang="en-IN" sz="1300" kern="100" dirty="0">
              <a:effectLst/>
              <a:latin typeface="Segoe UI" panose="020B0502040204020203" pitchFamily="34" charset="0"/>
              <a:ea typeface="Calibri" panose="020F0502020204030204" pitchFamily="34" charset="0"/>
              <a:cs typeface="Segoe UI" panose="020B0502040204020203" pitchFamily="34" charset="0"/>
            </a:endParaRPr>
          </a:p>
          <a:p>
            <a:pPr marL="342900" lvl="0" indent="-342900">
              <a:lnSpc>
                <a:spcPct val="115000"/>
              </a:lnSpc>
              <a:spcAft>
                <a:spcPts val="800"/>
              </a:spcAft>
              <a:buFont typeface="Symbol" panose="05050102010706020507" pitchFamily="18" charset="2"/>
              <a:buChar char=""/>
              <a:tabLst>
                <a:tab pos="228600" algn="l"/>
              </a:tabLst>
            </a:pPr>
            <a:r>
              <a:rPr lang="en-US" sz="1300" b="1" kern="100" dirty="0">
                <a:solidFill>
                  <a:srgbClr val="C00000"/>
                </a:solidFill>
                <a:effectLst/>
                <a:latin typeface="Segoe UI" panose="020B0502040204020203" pitchFamily="34" charset="0"/>
                <a:ea typeface="Calibri" panose="020F0502020204030204" pitchFamily="34" charset="0"/>
                <a:cs typeface="Segoe UI" panose="020B0502040204020203" pitchFamily="34" charset="0"/>
              </a:rPr>
              <a:t>Future Strategies</a:t>
            </a:r>
            <a:r>
              <a:rPr lang="en-US" sz="1300" kern="100" dirty="0">
                <a:solidFill>
                  <a:srgbClr val="C00000"/>
                </a:solidFill>
                <a:effectLst/>
                <a:latin typeface="Segoe UI" panose="020B0502040204020203" pitchFamily="34" charset="0"/>
                <a:ea typeface="Calibri" panose="020F0502020204030204" pitchFamily="34" charset="0"/>
                <a:cs typeface="Segoe UI" panose="020B0502040204020203" pitchFamily="34" charset="0"/>
              </a:rPr>
              <a:t>:</a:t>
            </a:r>
            <a:endParaRPr lang="en-IN" sz="1300" kern="100" dirty="0">
              <a:solidFill>
                <a:srgbClr val="C00000"/>
              </a:solidFill>
              <a:effectLst/>
              <a:latin typeface="Segoe UI" panose="020B0502040204020203" pitchFamily="34" charset="0"/>
              <a:ea typeface="Calibri" panose="020F0502020204030204" pitchFamily="34" charset="0"/>
              <a:cs typeface="Segoe UI" panose="020B0502040204020203" pitchFamily="34" charset="0"/>
            </a:endParaRPr>
          </a:p>
          <a:p>
            <a:pPr>
              <a:lnSpc>
                <a:spcPct val="115000"/>
              </a:lnSpc>
              <a:spcAft>
                <a:spcPts val="800"/>
              </a:spcAft>
            </a:pPr>
            <a:r>
              <a:rPr lang="en-US" sz="1300" kern="100" dirty="0">
                <a:effectLst/>
                <a:latin typeface="Segoe UI" panose="020B0502040204020203" pitchFamily="34" charset="0"/>
                <a:ea typeface="Calibri" panose="020F0502020204030204" pitchFamily="34" charset="0"/>
                <a:cs typeface="Segoe UI" panose="020B0502040204020203" pitchFamily="34" charset="0"/>
              </a:rPr>
              <a:t>Based on this analysis, it may be beneficial to focus on increasing the number of verified users or encouraging non-verified users to verify their accounts, as it could potentially lead to increased payment volumes.</a:t>
            </a:r>
            <a:endParaRPr lang="en-IN" sz="1300" kern="100" dirty="0">
              <a:effectLst/>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 xmlns:p14="http://schemas.microsoft.com/office/powerpoint/2010/main" val="2609869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 xmlns:a16="http://schemas.microsoft.com/office/drawing/2014/main" id="{BAB3017C-85A3-EA71-1536-30DECDBFD7C3}"/>
              </a:ext>
            </a:extLst>
          </p:cNvPr>
          <p:cNvSpPr txBox="1"/>
          <p:nvPr/>
        </p:nvSpPr>
        <p:spPr>
          <a:xfrm>
            <a:off x="2286000" y="3817972"/>
            <a:ext cx="5952571" cy="1859814"/>
          </a:xfrm>
          <a:prstGeom prst="rect">
            <a:avLst/>
          </a:prstGeom>
          <a:solidFill>
            <a:schemeClr val="bg1"/>
          </a:solidFill>
          <a:ln w="38100">
            <a:solidFill>
              <a:schemeClr val="bg1"/>
            </a:solidFill>
          </a:ln>
        </p:spPr>
        <p:txBody>
          <a:bodyPr wrap="square" rtlCol="0">
            <a:spAutoFit/>
          </a:bodyPr>
          <a:lstStyle/>
          <a:p>
            <a:endParaRPr lang="en-IN" dirty="0"/>
          </a:p>
        </p:txBody>
      </p:sp>
      <p:pic>
        <p:nvPicPr>
          <p:cNvPr id="8" name="Picture Placeholder 7">
            <a:extLst>
              <a:ext uri="{FF2B5EF4-FFF2-40B4-BE49-F238E27FC236}">
                <a16:creationId xmlns="" xmlns:a16="http://schemas.microsoft.com/office/drawing/2014/main" id="{C7AA36CE-E15A-CD8E-D1E6-7AA31C95AA5B}"/>
              </a:ext>
            </a:extLst>
          </p:cNvPr>
          <p:cNvPicPr>
            <a:picLocks noGrp="1" noChangeAspect="1"/>
          </p:cNvPicPr>
          <p:nvPr>
            <p:ph type="pic" sz="quarter" idx="13"/>
          </p:nvPr>
        </p:nvPicPr>
        <p:blipFill>
          <a:blip r:embed="rId3"/>
          <a:srcRect l="6445" r="6445"/>
          <a:stretch>
            <a:fillRect/>
          </a:stretch>
        </p:blipFill>
        <p:spPr/>
      </p:pic>
      <p:sp>
        <p:nvSpPr>
          <p:cNvPr id="17" name="TextBox 16">
            <a:extLst>
              <a:ext uri="{FF2B5EF4-FFF2-40B4-BE49-F238E27FC236}">
                <a16:creationId xmlns="" xmlns:a16="http://schemas.microsoft.com/office/drawing/2014/main" id="{6C408247-7C49-7676-ABB4-8B07FDF851D4}"/>
              </a:ext>
            </a:extLst>
          </p:cNvPr>
          <p:cNvSpPr txBox="1"/>
          <p:nvPr/>
        </p:nvSpPr>
        <p:spPr>
          <a:xfrm>
            <a:off x="8238571" y="3716079"/>
            <a:ext cx="3785194" cy="2914464"/>
          </a:xfrm>
          <a:prstGeom prst="rect">
            <a:avLst/>
          </a:prstGeom>
          <a:solidFill>
            <a:schemeClr val="tx1"/>
          </a:solidFill>
        </p:spPr>
        <p:txBody>
          <a:bodyPr wrap="square" rtlCol="0">
            <a:spAutoFit/>
          </a:bodyPr>
          <a:lstStyle/>
          <a:p>
            <a:endParaRPr lang="en-IN" dirty="0"/>
          </a:p>
        </p:txBody>
      </p:sp>
      <p:sp>
        <p:nvSpPr>
          <p:cNvPr id="2" name="Google Shape;370;p31">
            <a:extLst>
              <a:ext uri="{FF2B5EF4-FFF2-40B4-BE49-F238E27FC236}">
                <a16:creationId xmlns="" xmlns:a16="http://schemas.microsoft.com/office/drawing/2014/main" id="{FE4D7916-318D-FC57-7252-CD890893CBE0}"/>
              </a:ext>
            </a:extLst>
          </p:cNvPr>
          <p:cNvSpPr txBox="1">
            <a:spLocks noGrp="1"/>
          </p:cNvSpPr>
          <p:nvPr>
            <p:ph type="title"/>
          </p:nvPr>
        </p:nvSpPr>
        <p:spPr>
          <a:xfrm>
            <a:off x="2596513" y="4480745"/>
            <a:ext cx="5459677" cy="1076427"/>
          </a:xfrm>
          <a:prstGeom prst="rect">
            <a:avLst/>
          </a:prstGeom>
        </p:spPr>
        <p:txBody>
          <a:bodyPr spcFirstLastPara="1" wrap="square" lIns="91425" tIns="91425" rIns="91425" bIns="91425" anchor="t" anchorCtr="0">
            <a:noAutofit/>
          </a:bodyPr>
          <a:lstStyle/>
          <a:p>
            <a:r>
              <a:rPr lang="en-US" sz="2400" dirty="0">
                <a:solidFill>
                  <a:schemeClr val="tx1"/>
                </a:solidFill>
                <a:latin typeface="Segoe UI Semibold" panose="020B0702040204020203" pitchFamily="34" charset="0"/>
                <a:cs typeface="Segoe UI Semibold" panose="020B0702040204020203" pitchFamily="34" charset="0"/>
              </a:rPr>
              <a:t>State Wise And Month Wise Loan Status</a:t>
            </a:r>
            <a:r>
              <a:rPr lang="en-US" sz="2400" dirty="0">
                <a:latin typeface="Segoe UI Semibold" panose="020B0702040204020203" pitchFamily="34" charset="0"/>
                <a:cs typeface="Segoe UI Semibold" panose="020B0702040204020203" pitchFamily="34" charset="0"/>
              </a:rPr>
              <a:t/>
            </a:r>
            <a:br>
              <a:rPr lang="en-US" sz="2400" dirty="0">
                <a:latin typeface="Segoe UI Semibold" panose="020B0702040204020203" pitchFamily="34" charset="0"/>
                <a:cs typeface="Segoe UI Semibold" panose="020B0702040204020203" pitchFamily="34" charset="0"/>
              </a:rPr>
            </a:br>
            <a:r>
              <a:rPr lang="en-US" sz="1800" b="1" dirty="0">
                <a:solidFill>
                  <a:srgbClr val="C00000"/>
                </a:solidFill>
                <a:latin typeface="Bahnschrift" panose="020B0502040204020203" pitchFamily="34" charset="0"/>
              </a:rPr>
              <a:t>Tool Used Power BI</a:t>
            </a:r>
            <a:r>
              <a:rPr lang="en-US" sz="1200" dirty="0"/>
              <a:t/>
            </a:r>
            <a:br>
              <a:rPr lang="en-US" sz="1200" dirty="0"/>
            </a:br>
            <a:r>
              <a:rPr lang="en-US" sz="2400" dirty="0"/>
              <a:t/>
            </a:r>
            <a:br>
              <a:rPr lang="en-US" sz="2400" dirty="0"/>
            </a:br>
            <a:r>
              <a:rPr lang="en-US" sz="2400" dirty="0"/>
              <a:t/>
            </a:r>
            <a:br>
              <a:rPr lang="en-US" sz="2400" dirty="0"/>
            </a:br>
            <a:endParaRPr dirty="0"/>
          </a:p>
        </p:txBody>
      </p:sp>
      <p:sp>
        <p:nvSpPr>
          <p:cNvPr id="3" name="Google Shape;371;p31">
            <a:extLst>
              <a:ext uri="{FF2B5EF4-FFF2-40B4-BE49-F238E27FC236}">
                <a16:creationId xmlns="" xmlns:a16="http://schemas.microsoft.com/office/drawing/2014/main" id="{BB959AAF-B87E-3BEE-13E8-63A185127628}"/>
              </a:ext>
            </a:extLst>
          </p:cNvPr>
          <p:cNvSpPr txBox="1">
            <a:spLocks/>
          </p:cNvSpPr>
          <p:nvPr/>
        </p:nvSpPr>
        <p:spPr>
          <a:xfrm>
            <a:off x="2525371" y="3951839"/>
            <a:ext cx="1745400" cy="63707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5100" kern="1200" cap="all" spc="200" baseline="0">
                <a:solidFill>
                  <a:schemeClr val="tx1"/>
                </a:solidFill>
                <a:latin typeface="+mj-lt"/>
                <a:ea typeface="+mj-ea"/>
                <a:cs typeface="+mj-cs"/>
              </a:defRPr>
            </a:lvl1pPr>
          </a:lstStyle>
          <a:p>
            <a:pPr>
              <a:spcBef>
                <a:spcPts val="0"/>
              </a:spcBef>
            </a:pPr>
            <a:r>
              <a:rPr lang="en" dirty="0">
                <a:solidFill>
                  <a:schemeClr val="tx2">
                    <a:lumMod val="90000"/>
                    <a:lumOff val="10000"/>
                  </a:schemeClr>
                </a:solidFill>
              </a:rPr>
              <a:t>4</a:t>
            </a:r>
          </a:p>
        </p:txBody>
      </p:sp>
      <p:cxnSp>
        <p:nvCxnSpPr>
          <p:cNvPr id="4" name="Google Shape;374;p31">
            <a:extLst>
              <a:ext uri="{FF2B5EF4-FFF2-40B4-BE49-F238E27FC236}">
                <a16:creationId xmlns="" xmlns:a16="http://schemas.microsoft.com/office/drawing/2014/main" id="{867F8871-46E1-EB5B-E8BD-6F5B260EB6B7}"/>
              </a:ext>
            </a:extLst>
          </p:cNvPr>
          <p:cNvCxnSpPr>
            <a:cxnSpLocks/>
          </p:cNvCxnSpPr>
          <p:nvPr/>
        </p:nvCxnSpPr>
        <p:spPr>
          <a:xfrm>
            <a:off x="2414131" y="3948259"/>
            <a:ext cx="0" cy="1608913"/>
          </a:xfrm>
          <a:prstGeom prst="straightConnector1">
            <a:avLst/>
          </a:prstGeom>
          <a:ln w="28575">
            <a:headEnd type="none" w="med" len="med"/>
            <a:tailEnd type="none" w="med" len="med"/>
          </a:ln>
        </p:spPr>
        <p:style>
          <a:lnRef idx="2">
            <a:schemeClr val="accent4"/>
          </a:lnRef>
          <a:fillRef idx="0">
            <a:schemeClr val="accent4"/>
          </a:fillRef>
          <a:effectRef idx="1">
            <a:schemeClr val="accent4"/>
          </a:effectRef>
          <a:fontRef idx="minor">
            <a:schemeClr val="tx1"/>
          </a:fontRef>
        </p:style>
      </p:cxnSp>
      <p:pic>
        <p:nvPicPr>
          <p:cNvPr id="7" name="Picture 6">
            <a:extLst>
              <a:ext uri="{FF2B5EF4-FFF2-40B4-BE49-F238E27FC236}">
                <a16:creationId xmlns="" xmlns:a16="http://schemas.microsoft.com/office/drawing/2014/main" id="{6619CD2B-CF98-4D3D-2FD0-7751CEC5F125}"/>
              </a:ext>
            </a:extLst>
          </p:cNvPr>
          <p:cNvPicPr>
            <a:picLocks noChangeAspect="1"/>
          </p:cNvPicPr>
          <p:nvPr/>
        </p:nvPicPr>
        <p:blipFill>
          <a:blip r:embed="rId4"/>
          <a:stretch>
            <a:fillRect/>
          </a:stretch>
        </p:blipFill>
        <p:spPr>
          <a:xfrm>
            <a:off x="8238570" y="434852"/>
            <a:ext cx="3953429" cy="2819794"/>
          </a:xfrm>
          <a:prstGeom prst="rect">
            <a:avLst/>
          </a:prstGeom>
        </p:spPr>
      </p:pic>
    </p:spTree>
    <p:extLst>
      <p:ext uri="{BB962C8B-B14F-4D97-AF65-F5344CB8AC3E}">
        <p14:creationId xmlns="" xmlns:p14="http://schemas.microsoft.com/office/powerpoint/2010/main" val="1399186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 xmlns:a16="http://schemas.microsoft.com/office/drawing/2014/main" id="{472FDEE8-A900-8244-0537-D0C4598639D4}"/>
              </a:ext>
            </a:extLst>
          </p:cNvPr>
          <p:cNvSpPr txBox="1"/>
          <p:nvPr/>
        </p:nvSpPr>
        <p:spPr>
          <a:xfrm>
            <a:off x="287079" y="1136307"/>
            <a:ext cx="11589488" cy="5055344"/>
          </a:xfrm>
          <a:prstGeom prst="rect">
            <a:avLst/>
          </a:prstGeom>
          <a:solidFill>
            <a:schemeClr val="tx1"/>
          </a:solidFill>
        </p:spPr>
        <p:txBody>
          <a:bodyPr wrap="square" rtlCol="0">
            <a:spAutoFit/>
          </a:bodyPr>
          <a:lstStyle/>
          <a:p>
            <a:endParaRPr lang="en-IN" dirty="0"/>
          </a:p>
        </p:txBody>
      </p:sp>
      <p:sp>
        <p:nvSpPr>
          <p:cNvPr id="30" name="TextBox 29">
            <a:extLst>
              <a:ext uri="{FF2B5EF4-FFF2-40B4-BE49-F238E27FC236}">
                <a16:creationId xmlns="" xmlns:a16="http://schemas.microsoft.com/office/drawing/2014/main" id="{14C42591-9031-B0D2-A517-527052326987}"/>
              </a:ext>
            </a:extLst>
          </p:cNvPr>
          <p:cNvSpPr txBox="1"/>
          <p:nvPr/>
        </p:nvSpPr>
        <p:spPr>
          <a:xfrm>
            <a:off x="402348" y="2929311"/>
            <a:ext cx="6511590" cy="3312000"/>
          </a:xfrm>
          <a:prstGeom prst="rect">
            <a:avLst/>
          </a:prstGeom>
          <a:solidFill>
            <a:schemeClr val="bg1">
              <a:lumMod val="85000"/>
            </a:schemeClr>
          </a:solidFill>
          <a:ln w="38100">
            <a:noFill/>
          </a:ln>
        </p:spPr>
        <p:txBody>
          <a:bodyPr wrap="square" rtlCol="0">
            <a:spAutoFit/>
          </a:bodyPr>
          <a:lstStyle/>
          <a:p>
            <a:endParaRPr lang="en-IN" dirty="0"/>
          </a:p>
        </p:txBody>
      </p:sp>
      <p:sp>
        <p:nvSpPr>
          <p:cNvPr id="3" name="Title 2">
            <a:extLst>
              <a:ext uri="{FF2B5EF4-FFF2-40B4-BE49-F238E27FC236}">
                <a16:creationId xmlns="" xmlns:a16="http://schemas.microsoft.com/office/drawing/2014/main" id="{9036C44A-AEF4-5659-D73D-CA68B3529A04}"/>
              </a:ext>
            </a:extLst>
          </p:cNvPr>
          <p:cNvSpPr>
            <a:spLocks noGrp="1"/>
          </p:cNvSpPr>
          <p:nvPr>
            <p:ph type="title"/>
          </p:nvPr>
        </p:nvSpPr>
        <p:spPr>
          <a:xfrm>
            <a:off x="397764" y="481564"/>
            <a:ext cx="7002496" cy="577967"/>
          </a:xfrm>
          <a:solidFill>
            <a:schemeClr val="tx2">
              <a:lumMod val="10000"/>
              <a:lumOff val="90000"/>
            </a:schemeClr>
          </a:solidFill>
        </p:spPr>
        <p:txBody>
          <a:bodyPr>
            <a:noAutofit/>
          </a:bodyPr>
          <a:lstStyle/>
          <a:p>
            <a:r>
              <a:rPr lang="en-US" b="1" dirty="0">
                <a:solidFill>
                  <a:srgbClr val="C00000"/>
                </a:solidFill>
                <a:latin typeface="Segoe UI Black" panose="020B0A02040204020203" pitchFamily="34" charset="0"/>
                <a:ea typeface="Segoe UI Black" panose="020B0A02040204020203" pitchFamily="34" charset="0"/>
              </a:rPr>
              <a:t>4</a:t>
            </a:r>
            <a:r>
              <a:rPr lang="en-US" b="1" dirty="0">
                <a:solidFill>
                  <a:srgbClr val="C00000"/>
                </a:solidFill>
                <a:latin typeface="Righteous" panose="020B0604020202020204" charset="0"/>
                <a:ea typeface="Segoe UI Black" panose="020B0A02040204020203" pitchFamily="34" charset="0"/>
              </a:rPr>
              <a:t>.</a:t>
            </a:r>
            <a:r>
              <a:rPr lang="en-US" b="1" dirty="0">
                <a:solidFill>
                  <a:srgbClr val="C00000"/>
                </a:solidFill>
                <a:latin typeface="Righteous" panose="020B0604020202020204" charset="0"/>
              </a:rPr>
              <a:t> </a:t>
            </a:r>
            <a:r>
              <a:rPr lang="en-US" b="1" dirty="0">
                <a:solidFill>
                  <a:srgbClr val="C00000"/>
                </a:solidFill>
                <a:latin typeface="Segoe UI Black" panose="020B0A02040204020203" pitchFamily="34" charset="0"/>
                <a:ea typeface="Segoe UI Black" panose="020B0A02040204020203" pitchFamily="34" charset="0"/>
              </a:rPr>
              <a:t>State wise and month wise loan status.</a:t>
            </a:r>
            <a:endParaRPr lang="en-US" noProof="0" dirty="0">
              <a:latin typeface="Segoe UI Black" panose="020B0A02040204020203" pitchFamily="34" charset="0"/>
              <a:ea typeface="Segoe UI Black" panose="020B0A02040204020203" pitchFamily="34" charset="0"/>
            </a:endParaRPr>
          </a:p>
        </p:txBody>
      </p:sp>
      <p:sp>
        <p:nvSpPr>
          <p:cNvPr id="31" name="TextBox 30">
            <a:extLst>
              <a:ext uri="{FF2B5EF4-FFF2-40B4-BE49-F238E27FC236}">
                <a16:creationId xmlns="" xmlns:a16="http://schemas.microsoft.com/office/drawing/2014/main" id="{FD3E9CAC-878D-FB24-D27F-80E2AD878414}"/>
              </a:ext>
            </a:extLst>
          </p:cNvPr>
          <p:cNvSpPr txBox="1"/>
          <p:nvPr/>
        </p:nvSpPr>
        <p:spPr>
          <a:xfrm>
            <a:off x="557253" y="3003838"/>
            <a:ext cx="5553331" cy="2444195"/>
          </a:xfrm>
          <a:prstGeom prst="rect">
            <a:avLst/>
          </a:prstGeom>
          <a:noFill/>
        </p:spPr>
        <p:txBody>
          <a:bodyPr wrap="square" rtlCol="0">
            <a:spAutoFit/>
          </a:bodyPr>
          <a:lstStyle/>
          <a:p>
            <a:pPr marL="342900" lvl="0" indent="-342900">
              <a:lnSpc>
                <a:spcPct val="107000"/>
              </a:lnSpc>
              <a:buFont typeface="Wingdings" panose="05000000000000000000" pitchFamily="2" charset="2"/>
              <a:buChar char=""/>
            </a:pPr>
            <a:r>
              <a:rPr lang="en-IN" sz="1600" kern="100" dirty="0">
                <a:effectLst/>
                <a:latin typeface="Segoe UI" panose="020B0502040204020203" pitchFamily="34" charset="0"/>
                <a:ea typeface="Calibri" panose="020F0502020204030204" pitchFamily="34" charset="0"/>
                <a:cs typeface="Segoe UI" panose="020B0502040204020203" pitchFamily="34" charset="0"/>
              </a:rPr>
              <a:t>Our loan data shows that December had the highest loan activity. In December, the total loan disbursed in 3.5K Customers (for current date Fully Paid), with 218 Customers (for the current date) charged off and 687 Customers are currently paying. </a:t>
            </a:r>
          </a:p>
          <a:p>
            <a:pPr marL="342900" lvl="0" indent="-342900">
              <a:lnSpc>
                <a:spcPct val="107000"/>
              </a:lnSpc>
              <a:buFont typeface="Wingdings" panose="05000000000000000000" pitchFamily="2" charset="2"/>
              <a:buChar char=""/>
            </a:pPr>
            <a:r>
              <a:rPr lang="en-IN" sz="1600" kern="100" dirty="0">
                <a:effectLst/>
                <a:latin typeface="Segoe UI" panose="020B0502040204020203" pitchFamily="34" charset="0"/>
                <a:ea typeface="Calibri" panose="020F0502020204030204" pitchFamily="34" charset="0"/>
                <a:cs typeface="Segoe UI" panose="020B0502040204020203" pitchFamily="34" charset="0"/>
              </a:rPr>
              <a:t>Conversely, February had the lowest overall loan activity. While the fully paid Customer in February are2068, the charged off Customer in February was significantly lower at 290.</a:t>
            </a:r>
          </a:p>
        </p:txBody>
      </p:sp>
      <p:pic>
        <p:nvPicPr>
          <p:cNvPr id="6" name="Content Placeholder 5">
            <a:extLst>
              <a:ext uri="{FF2B5EF4-FFF2-40B4-BE49-F238E27FC236}">
                <a16:creationId xmlns="" xmlns:a16="http://schemas.microsoft.com/office/drawing/2014/main" id="{8056A789-24BF-B60F-E328-5095EF130E3E}"/>
              </a:ext>
            </a:extLst>
          </p:cNvPr>
          <p:cNvPicPr>
            <a:picLocks noGrp="1" noChangeAspect="1"/>
          </p:cNvPicPr>
          <p:nvPr>
            <p:ph sz="quarter" idx="15"/>
          </p:nvPr>
        </p:nvPicPr>
        <p:blipFill>
          <a:blip r:embed="rId3"/>
          <a:stretch>
            <a:fillRect/>
          </a:stretch>
        </p:blipFill>
        <p:spPr>
          <a:xfrm>
            <a:off x="397763" y="1136307"/>
            <a:ext cx="6516175" cy="1716228"/>
          </a:xfrm>
        </p:spPr>
      </p:pic>
      <p:pic>
        <p:nvPicPr>
          <p:cNvPr id="10" name="Picture 9">
            <a:extLst>
              <a:ext uri="{FF2B5EF4-FFF2-40B4-BE49-F238E27FC236}">
                <a16:creationId xmlns="" xmlns:a16="http://schemas.microsoft.com/office/drawing/2014/main" id="{79C3AD29-4E91-F585-1CDE-953175C218CB}"/>
              </a:ext>
            </a:extLst>
          </p:cNvPr>
          <p:cNvPicPr>
            <a:picLocks noChangeAspect="1"/>
          </p:cNvPicPr>
          <p:nvPr/>
        </p:nvPicPr>
        <p:blipFill>
          <a:blip r:embed="rId4"/>
          <a:stretch>
            <a:fillRect/>
          </a:stretch>
        </p:blipFill>
        <p:spPr>
          <a:xfrm>
            <a:off x="6996269" y="1160856"/>
            <a:ext cx="4797966" cy="1686160"/>
          </a:xfrm>
          <a:prstGeom prst="rect">
            <a:avLst/>
          </a:prstGeom>
        </p:spPr>
      </p:pic>
      <p:sp>
        <p:nvSpPr>
          <p:cNvPr id="11" name="TextBox 10">
            <a:extLst>
              <a:ext uri="{FF2B5EF4-FFF2-40B4-BE49-F238E27FC236}">
                <a16:creationId xmlns="" xmlns:a16="http://schemas.microsoft.com/office/drawing/2014/main" id="{0FF6776C-2E7D-5BCF-1707-62646105765A}"/>
              </a:ext>
            </a:extLst>
          </p:cNvPr>
          <p:cNvSpPr txBox="1"/>
          <p:nvPr/>
        </p:nvSpPr>
        <p:spPr>
          <a:xfrm>
            <a:off x="6913938" y="2929311"/>
            <a:ext cx="4875714" cy="3312000"/>
          </a:xfrm>
          <a:prstGeom prst="rect">
            <a:avLst/>
          </a:prstGeom>
          <a:solidFill>
            <a:schemeClr val="bg1">
              <a:lumMod val="85000"/>
            </a:schemeClr>
          </a:solidFill>
          <a:ln w="38100">
            <a:noFill/>
          </a:ln>
        </p:spPr>
        <p:txBody>
          <a:bodyPr wrap="square" rtlCol="0">
            <a:spAutoFit/>
          </a:bodyPr>
          <a:lstStyle/>
          <a:p>
            <a:pPr lvl="0">
              <a:lnSpc>
                <a:spcPct val="107000"/>
              </a:lnSpc>
            </a:pPr>
            <a:r>
              <a:rPr lang="en-IN" sz="1600" kern="100" dirty="0">
                <a:effectLst/>
                <a:latin typeface="Segoe UI" panose="020B0502040204020203" pitchFamily="34" charset="0"/>
                <a:ea typeface="Calibri" panose="020F0502020204030204" pitchFamily="34" charset="0"/>
                <a:cs typeface="Segoe UI" panose="020B0502040204020203" pitchFamily="34" charset="0"/>
              </a:rPr>
              <a:t>Analysing loan data by state reveals California (CA), New York(NY) and Florida(FL) as the leading consumer with the following breakdown:</a:t>
            </a:r>
          </a:p>
          <a:p>
            <a:pPr marL="342900" lvl="0" indent="-342900">
              <a:lnSpc>
                <a:spcPct val="107000"/>
              </a:lnSpc>
              <a:buFont typeface="Symbol" panose="05050102010706020507" pitchFamily="18" charset="2"/>
              <a:buChar char=""/>
            </a:pPr>
            <a:r>
              <a:rPr lang="en-IN" sz="1600" kern="100" dirty="0">
                <a:effectLst/>
                <a:latin typeface="Segoe UI" panose="020B0502040204020203" pitchFamily="34" charset="0"/>
                <a:ea typeface="Calibri" panose="020F0502020204030204" pitchFamily="34" charset="0"/>
                <a:cs typeface="Segoe UI" panose="020B0502040204020203" pitchFamily="34" charset="0"/>
              </a:rPr>
              <a:t>Fully Paid Loans: 5.8K(CA),3.2K(NY), 2.9K(FL)</a:t>
            </a:r>
          </a:p>
          <a:p>
            <a:pPr marL="342900" lvl="0" indent="-342900">
              <a:lnSpc>
                <a:spcPct val="107000"/>
              </a:lnSpc>
              <a:buFont typeface="Symbol" panose="05050102010706020507" pitchFamily="18" charset="2"/>
              <a:buChar char=""/>
            </a:pPr>
            <a:r>
              <a:rPr lang="en-IN" sz="1600" kern="100" dirty="0">
                <a:effectLst/>
                <a:latin typeface="Segoe UI" panose="020B0502040204020203" pitchFamily="34" charset="0"/>
                <a:ea typeface="Calibri" panose="020F0502020204030204" pitchFamily="34" charset="0"/>
                <a:cs typeface="Segoe UI" panose="020B0502040204020203" pitchFamily="34" charset="0"/>
              </a:rPr>
              <a:t>Charged Off Loans: 150(CA),114(NY),85(FL)</a:t>
            </a:r>
          </a:p>
          <a:p>
            <a:pPr marL="342900" lvl="0" indent="-342900">
              <a:lnSpc>
                <a:spcPct val="107000"/>
              </a:lnSpc>
              <a:buFont typeface="Symbol" panose="05050102010706020507" pitchFamily="18" charset="2"/>
              <a:buChar char=""/>
            </a:pPr>
            <a:r>
              <a:rPr lang="en-IN" sz="1600" kern="100" dirty="0">
                <a:effectLst/>
                <a:latin typeface="Segoe UI" panose="020B0502040204020203" pitchFamily="34" charset="0"/>
                <a:ea typeface="Calibri" panose="020F0502020204030204" pitchFamily="34" charset="0"/>
                <a:cs typeface="Segoe UI" panose="020B0502040204020203" pitchFamily="34" charset="0"/>
              </a:rPr>
              <a:t>Currently Paying Loans: 1.1K(CA),495(NY),504(FL)</a:t>
            </a:r>
          </a:p>
          <a:p>
            <a:pPr marL="342900" lvl="0" indent="-342900">
              <a:lnSpc>
                <a:spcPct val="107000"/>
              </a:lnSpc>
              <a:spcAft>
                <a:spcPts val="800"/>
              </a:spcAft>
              <a:buFont typeface="Wingdings" panose="05000000000000000000" pitchFamily="2" charset="2"/>
              <a:buChar char=""/>
            </a:pPr>
            <a:r>
              <a:rPr lang="en-IN" sz="1600" kern="100" dirty="0">
                <a:effectLst/>
                <a:latin typeface="Segoe UI" panose="020B0502040204020203" pitchFamily="34" charset="0"/>
                <a:ea typeface="Calibri" panose="020F0502020204030204" pitchFamily="34" charset="0"/>
                <a:cs typeface="Segoe UI" panose="020B0502040204020203" pitchFamily="34" charset="0"/>
              </a:rPr>
              <a:t>Maine (ME), Lowa (IA) and NE exhibits the lowest loan consumption at 3(Fully Paid), 5(Fully Paid) and 3(Charged Off) &amp; 2 (Fully Paid) Customers. </a:t>
            </a:r>
          </a:p>
        </p:txBody>
      </p:sp>
    </p:spTree>
    <p:extLst>
      <p:ext uri="{BB962C8B-B14F-4D97-AF65-F5344CB8AC3E}">
        <p14:creationId xmlns="" xmlns:p14="http://schemas.microsoft.com/office/powerpoint/2010/main" val="59241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 xmlns:a16="http://schemas.microsoft.com/office/drawing/2014/main" id="{BAB3017C-85A3-EA71-1536-30DECDBFD7C3}"/>
              </a:ext>
            </a:extLst>
          </p:cNvPr>
          <p:cNvSpPr txBox="1"/>
          <p:nvPr/>
        </p:nvSpPr>
        <p:spPr>
          <a:xfrm>
            <a:off x="2286000" y="3817972"/>
            <a:ext cx="5952571" cy="1859814"/>
          </a:xfrm>
          <a:prstGeom prst="rect">
            <a:avLst/>
          </a:prstGeom>
          <a:solidFill>
            <a:schemeClr val="bg1"/>
          </a:solidFill>
          <a:ln w="38100">
            <a:solidFill>
              <a:schemeClr val="bg1"/>
            </a:solidFill>
          </a:ln>
        </p:spPr>
        <p:txBody>
          <a:bodyPr wrap="square" rtlCol="0">
            <a:spAutoFit/>
          </a:bodyPr>
          <a:lstStyle/>
          <a:p>
            <a:endParaRPr lang="en-IN" dirty="0"/>
          </a:p>
        </p:txBody>
      </p:sp>
      <p:pic>
        <p:nvPicPr>
          <p:cNvPr id="8" name="Picture Placeholder 7">
            <a:extLst>
              <a:ext uri="{FF2B5EF4-FFF2-40B4-BE49-F238E27FC236}">
                <a16:creationId xmlns="" xmlns:a16="http://schemas.microsoft.com/office/drawing/2014/main" id="{C7AA36CE-E15A-CD8E-D1E6-7AA31C95AA5B}"/>
              </a:ext>
            </a:extLst>
          </p:cNvPr>
          <p:cNvPicPr>
            <a:picLocks noGrp="1" noChangeAspect="1"/>
          </p:cNvPicPr>
          <p:nvPr>
            <p:ph type="pic" sz="quarter" idx="13"/>
          </p:nvPr>
        </p:nvPicPr>
        <p:blipFill>
          <a:blip r:embed="rId3"/>
          <a:srcRect l="6445" r="6445"/>
          <a:stretch>
            <a:fillRect/>
          </a:stretch>
        </p:blipFill>
        <p:spPr/>
      </p:pic>
      <p:sp>
        <p:nvSpPr>
          <p:cNvPr id="17" name="TextBox 16">
            <a:extLst>
              <a:ext uri="{FF2B5EF4-FFF2-40B4-BE49-F238E27FC236}">
                <a16:creationId xmlns="" xmlns:a16="http://schemas.microsoft.com/office/drawing/2014/main" id="{6C408247-7C49-7676-ABB4-8B07FDF851D4}"/>
              </a:ext>
            </a:extLst>
          </p:cNvPr>
          <p:cNvSpPr txBox="1"/>
          <p:nvPr/>
        </p:nvSpPr>
        <p:spPr>
          <a:xfrm>
            <a:off x="8238571" y="3716079"/>
            <a:ext cx="3785194" cy="2914464"/>
          </a:xfrm>
          <a:prstGeom prst="rect">
            <a:avLst/>
          </a:prstGeom>
          <a:solidFill>
            <a:schemeClr val="tx1"/>
          </a:solidFill>
        </p:spPr>
        <p:txBody>
          <a:bodyPr wrap="square" rtlCol="0">
            <a:spAutoFit/>
          </a:bodyPr>
          <a:lstStyle/>
          <a:p>
            <a:endParaRPr lang="en-IN" dirty="0"/>
          </a:p>
        </p:txBody>
      </p:sp>
      <p:sp>
        <p:nvSpPr>
          <p:cNvPr id="2" name="Google Shape;370;p31">
            <a:extLst>
              <a:ext uri="{FF2B5EF4-FFF2-40B4-BE49-F238E27FC236}">
                <a16:creationId xmlns="" xmlns:a16="http://schemas.microsoft.com/office/drawing/2014/main" id="{FE4D7916-318D-FC57-7252-CD890893CBE0}"/>
              </a:ext>
            </a:extLst>
          </p:cNvPr>
          <p:cNvSpPr txBox="1">
            <a:spLocks noGrp="1"/>
          </p:cNvSpPr>
          <p:nvPr>
            <p:ph type="title"/>
          </p:nvPr>
        </p:nvSpPr>
        <p:spPr>
          <a:xfrm>
            <a:off x="2596513" y="4480745"/>
            <a:ext cx="5459677" cy="1076427"/>
          </a:xfrm>
          <a:prstGeom prst="rect">
            <a:avLst/>
          </a:prstGeom>
        </p:spPr>
        <p:txBody>
          <a:bodyPr spcFirstLastPara="1" wrap="square" lIns="91425" tIns="91425" rIns="91425" bIns="91425" anchor="t" anchorCtr="0">
            <a:noAutofit/>
          </a:bodyPr>
          <a:lstStyle/>
          <a:p>
            <a:r>
              <a:rPr lang="en-US" sz="2400" dirty="0">
                <a:solidFill>
                  <a:schemeClr val="tx1"/>
                </a:solidFill>
                <a:latin typeface="Segoe UI Semibold" panose="020B0702040204020203" pitchFamily="34" charset="0"/>
                <a:cs typeface="Segoe UI Semibold" panose="020B0702040204020203" pitchFamily="34" charset="0"/>
              </a:rPr>
              <a:t>Home Ownership Vs Last Payment Date Status</a:t>
            </a:r>
            <a:r>
              <a:rPr lang="en-US" sz="2400" dirty="0">
                <a:latin typeface="Segoe UI Semibold" panose="020B0702040204020203" pitchFamily="34" charset="0"/>
                <a:cs typeface="Segoe UI Semibold" panose="020B0702040204020203" pitchFamily="34" charset="0"/>
              </a:rPr>
              <a:t/>
            </a:r>
            <a:br>
              <a:rPr lang="en-US" sz="2400" dirty="0">
                <a:latin typeface="Segoe UI Semibold" panose="020B0702040204020203" pitchFamily="34" charset="0"/>
                <a:cs typeface="Segoe UI Semibold" panose="020B0702040204020203" pitchFamily="34" charset="0"/>
              </a:rPr>
            </a:br>
            <a:r>
              <a:rPr lang="en-US" sz="1800" b="1" dirty="0">
                <a:solidFill>
                  <a:srgbClr val="C00000"/>
                </a:solidFill>
                <a:latin typeface="Bahnschrift" panose="020B0502040204020203" pitchFamily="34" charset="0"/>
              </a:rPr>
              <a:t>Tool Used Excel</a:t>
            </a:r>
            <a:r>
              <a:rPr lang="en-US" sz="1200" dirty="0"/>
              <a:t/>
            </a:r>
            <a:br>
              <a:rPr lang="en-US" sz="1200" dirty="0"/>
            </a:br>
            <a:r>
              <a:rPr lang="en-US" sz="2400" dirty="0"/>
              <a:t/>
            </a:r>
            <a:br>
              <a:rPr lang="en-US" sz="2400" dirty="0"/>
            </a:br>
            <a:r>
              <a:rPr lang="en-US" sz="2400" dirty="0"/>
              <a:t/>
            </a:r>
            <a:br>
              <a:rPr lang="en-US" sz="2400" dirty="0"/>
            </a:br>
            <a:endParaRPr dirty="0"/>
          </a:p>
        </p:txBody>
      </p:sp>
      <p:sp>
        <p:nvSpPr>
          <p:cNvPr id="3" name="Google Shape;371;p31">
            <a:extLst>
              <a:ext uri="{FF2B5EF4-FFF2-40B4-BE49-F238E27FC236}">
                <a16:creationId xmlns="" xmlns:a16="http://schemas.microsoft.com/office/drawing/2014/main" id="{BB959AAF-B87E-3BEE-13E8-63A185127628}"/>
              </a:ext>
            </a:extLst>
          </p:cNvPr>
          <p:cNvSpPr txBox="1">
            <a:spLocks/>
          </p:cNvSpPr>
          <p:nvPr/>
        </p:nvSpPr>
        <p:spPr>
          <a:xfrm>
            <a:off x="2525371" y="3951839"/>
            <a:ext cx="1745400" cy="63707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5100" kern="1200" cap="all" spc="200" baseline="0">
                <a:solidFill>
                  <a:schemeClr val="tx1"/>
                </a:solidFill>
                <a:latin typeface="+mj-lt"/>
                <a:ea typeface="+mj-ea"/>
                <a:cs typeface="+mj-cs"/>
              </a:defRPr>
            </a:lvl1pPr>
          </a:lstStyle>
          <a:p>
            <a:pPr>
              <a:spcBef>
                <a:spcPts val="0"/>
              </a:spcBef>
            </a:pPr>
            <a:r>
              <a:rPr lang="en" dirty="0">
                <a:solidFill>
                  <a:schemeClr val="tx2">
                    <a:lumMod val="90000"/>
                    <a:lumOff val="10000"/>
                  </a:schemeClr>
                </a:solidFill>
              </a:rPr>
              <a:t>5</a:t>
            </a:r>
          </a:p>
        </p:txBody>
      </p:sp>
      <p:cxnSp>
        <p:nvCxnSpPr>
          <p:cNvPr id="4" name="Google Shape;374;p31">
            <a:extLst>
              <a:ext uri="{FF2B5EF4-FFF2-40B4-BE49-F238E27FC236}">
                <a16:creationId xmlns="" xmlns:a16="http://schemas.microsoft.com/office/drawing/2014/main" id="{867F8871-46E1-EB5B-E8BD-6F5B260EB6B7}"/>
              </a:ext>
            </a:extLst>
          </p:cNvPr>
          <p:cNvCxnSpPr>
            <a:cxnSpLocks/>
          </p:cNvCxnSpPr>
          <p:nvPr/>
        </p:nvCxnSpPr>
        <p:spPr>
          <a:xfrm>
            <a:off x="2414131" y="3948259"/>
            <a:ext cx="0" cy="1608913"/>
          </a:xfrm>
          <a:prstGeom prst="straightConnector1">
            <a:avLst/>
          </a:prstGeom>
          <a:ln w="28575">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 xmlns:a16="http://schemas.microsoft.com/office/drawing/2014/main" id="{DEDAFAD1-2E9D-801C-25B6-9ABC3067276E}"/>
              </a:ext>
            </a:extLst>
          </p:cNvPr>
          <p:cNvPicPr>
            <a:picLocks noChangeAspect="1"/>
          </p:cNvPicPr>
          <p:nvPr/>
        </p:nvPicPr>
        <p:blipFill>
          <a:blip r:embed="rId4"/>
          <a:stretch>
            <a:fillRect/>
          </a:stretch>
        </p:blipFill>
        <p:spPr>
          <a:xfrm>
            <a:off x="8238571" y="418350"/>
            <a:ext cx="3953429" cy="2810267"/>
          </a:xfrm>
          <a:prstGeom prst="rect">
            <a:avLst/>
          </a:prstGeom>
        </p:spPr>
      </p:pic>
    </p:spTree>
    <p:extLst>
      <p:ext uri="{BB962C8B-B14F-4D97-AF65-F5344CB8AC3E}">
        <p14:creationId xmlns="" xmlns:p14="http://schemas.microsoft.com/office/powerpoint/2010/main" val="2459644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 xmlns:a16="http://schemas.microsoft.com/office/drawing/2014/main" id="{472FDEE8-A900-8244-0537-D0C4598639D4}"/>
              </a:ext>
            </a:extLst>
          </p:cNvPr>
          <p:cNvSpPr txBox="1"/>
          <p:nvPr/>
        </p:nvSpPr>
        <p:spPr>
          <a:xfrm>
            <a:off x="287079" y="1136307"/>
            <a:ext cx="11589488" cy="5055344"/>
          </a:xfrm>
          <a:prstGeom prst="rect">
            <a:avLst/>
          </a:prstGeom>
          <a:solidFill>
            <a:schemeClr val="tx1"/>
          </a:solidFill>
        </p:spPr>
        <p:txBody>
          <a:bodyPr wrap="square" rtlCol="0">
            <a:spAutoFit/>
          </a:bodyPr>
          <a:lstStyle/>
          <a:p>
            <a:endParaRPr lang="en-IN" dirty="0"/>
          </a:p>
        </p:txBody>
      </p:sp>
      <p:sp>
        <p:nvSpPr>
          <p:cNvPr id="3" name="Title 2">
            <a:extLst>
              <a:ext uri="{FF2B5EF4-FFF2-40B4-BE49-F238E27FC236}">
                <a16:creationId xmlns="" xmlns:a16="http://schemas.microsoft.com/office/drawing/2014/main" id="{9036C44A-AEF4-5659-D73D-CA68B3529A04}"/>
              </a:ext>
            </a:extLst>
          </p:cNvPr>
          <p:cNvSpPr>
            <a:spLocks noGrp="1"/>
          </p:cNvSpPr>
          <p:nvPr>
            <p:ph type="title"/>
          </p:nvPr>
        </p:nvSpPr>
        <p:spPr>
          <a:xfrm>
            <a:off x="397764" y="481564"/>
            <a:ext cx="7002496" cy="577967"/>
          </a:xfrm>
          <a:solidFill>
            <a:schemeClr val="tx2">
              <a:lumMod val="10000"/>
              <a:lumOff val="90000"/>
            </a:schemeClr>
          </a:solidFill>
        </p:spPr>
        <p:txBody>
          <a:bodyPr>
            <a:noAutofit/>
          </a:bodyPr>
          <a:lstStyle/>
          <a:p>
            <a:r>
              <a:rPr lang="en-US" b="1" dirty="0">
                <a:solidFill>
                  <a:srgbClr val="C00000"/>
                </a:solidFill>
                <a:latin typeface="Segoe UI Black" panose="020B0A02040204020203" pitchFamily="34" charset="0"/>
                <a:ea typeface="Segoe UI Black" panose="020B0A02040204020203" pitchFamily="34" charset="0"/>
              </a:rPr>
              <a:t>4</a:t>
            </a:r>
            <a:r>
              <a:rPr lang="en-US" b="1" dirty="0">
                <a:solidFill>
                  <a:srgbClr val="C00000"/>
                </a:solidFill>
                <a:latin typeface="Righteous" panose="020B0604020202020204" charset="0"/>
                <a:ea typeface="Segoe UI Black" panose="020B0A02040204020203" pitchFamily="34" charset="0"/>
              </a:rPr>
              <a:t>. Home ownership Vs last payment date status</a:t>
            </a:r>
            <a:r>
              <a:rPr lang="en-US" b="1" dirty="0">
                <a:solidFill>
                  <a:srgbClr val="C00000"/>
                </a:solidFill>
                <a:latin typeface="Segoe UI Black" panose="020B0A02040204020203" pitchFamily="34" charset="0"/>
                <a:ea typeface="Segoe UI Black" panose="020B0A02040204020203" pitchFamily="34" charset="0"/>
              </a:rPr>
              <a:t>.</a:t>
            </a:r>
            <a:endParaRPr lang="en-US" noProof="0" dirty="0">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 xmlns:a16="http://schemas.microsoft.com/office/drawing/2014/main" id="{0FF6776C-2E7D-5BCF-1707-62646105765A}"/>
              </a:ext>
            </a:extLst>
          </p:cNvPr>
          <p:cNvSpPr txBox="1"/>
          <p:nvPr/>
        </p:nvSpPr>
        <p:spPr>
          <a:xfrm>
            <a:off x="397764" y="3286133"/>
            <a:ext cx="11425638" cy="3234603"/>
          </a:xfrm>
          <a:prstGeom prst="rect">
            <a:avLst/>
          </a:prstGeom>
          <a:solidFill>
            <a:schemeClr val="bg1">
              <a:lumMod val="85000"/>
            </a:schemeClr>
          </a:solidFill>
          <a:ln w="38100">
            <a:noFill/>
          </a:ln>
        </p:spPr>
        <p:txBody>
          <a:bodyPr wrap="square" rtlCol="0">
            <a:spAutoFit/>
          </a:bodyPr>
          <a:lstStyle/>
          <a:p>
            <a:pPr marL="342900" lvl="0" indent="-342900">
              <a:lnSpc>
                <a:spcPct val="107000"/>
              </a:lnSpc>
              <a:buFont typeface="Wingdings" panose="05000000000000000000" pitchFamily="2" charset="2"/>
              <a:buChar char=""/>
            </a:pPr>
            <a:r>
              <a:rPr lang="en-IN" sz="1600" kern="100" dirty="0">
                <a:effectLst/>
                <a:latin typeface="Segoe UI" panose="020B0502040204020203" pitchFamily="34" charset="0"/>
                <a:ea typeface="Calibri" panose="020F0502020204030204" pitchFamily="34" charset="0"/>
                <a:cs typeface="Segoe UI" panose="020B0502040204020203" pitchFamily="34" charset="0"/>
              </a:rPr>
              <a:t>A key finding from our home ownership data analysis is the prevalence of renters, constituting roughly 18.8 thousand customers.</a:t>
            </a:r>
          </a:p>
          <a:p>
            <a:pPr marL="342900" lvl="0" indent="-342900">
              <a:lnSpc>
                <a:spcPct val="107000"/>
              </a:lnSpc>
              <a:buFont typeface="Wingdings" panose="05000000000000000000" pitchFamily="2" charset="2"/>
              <a:buChar char=""/>
            </a:pPr>
            <a:r>
              <a:rPr lang="en-IN" sz="1600" kern="100" dirty="0">
                <a:effectLst/>
                <a:latin typeface="Segoe UI" panose="020B0502040204020203" pitchFamily="34" charset="0"/>
                <a:ea typeface="Calibri" panose="020F0502020204030204" pitchFamily="34" charset="0"/>
                <a:cs typeface="Segoe UI" panose="020B0502040204020203" pitchFamily="34" charset="0"/>
              </a:rPr>
              <a:t>This highlights a significant segment of the population that may be interested in future homeownership opportunities. </a:t>
            </a:r>
          </a:p>
          <a:p>
            <a:pPr marL="342900" lvl="0" indent="-342900">
              <a:lnSpc>
                <a:spcPct val="107000"/>
              </a:lnSpc>
              <a:buFont typeface="Wingdings" panose="05000000000000000000" pitchFamily="2" charset="2"/>
              <a:buChar char=""/>
            </a:pPr>
            <a:r>
              <a:rPr lang="en-IN" sz="1600" kern="100" dirty="0">
                <a:effectLst/>
                <a:latin typeface="Segoe UI" panose="020B0502040204020203" pitchFamily="34" charset="0"/>
                <a:ea typeface="Calibri" panose="020F0502020204030204" pitchFamily="34" charset="0"/>
                <a:cs typeface="Segoe UI" panose="020B0502040204020203" pitchFamily="34" charset="0"/>
              </a:rPr>
              <a:t>Understanding the factors influencing their renting decisions can be crucial for developing targeted strategies to promote homeownership within this demographic.</a:t>
            </a:r>
          </a:p>
          <a:p>
            <a:pPr marL="342900" lvl="0" indent="-342900">
              <a:lnSpc>
                <a:spcPct val="107000"/>
              </a:lnSpc>
              <a:buFont typeface="Wingdings" panose="05000000000000000000" pitchFamily="2" charset="2"/>
              <a:buChar char=""/>
            </a:pPr>
            <a:r>
              <a:rPr lang="en-IN" sz="1600" kern="100" dirty="0">
                <a:effectLst/>
                <a:latin typeface="Segoe UI" panose="020B0502040204020203" pitchFamily="34" charset="0"/>
                <a:ea typeface="Calibri" panose="020F0502020204030204" pitchFamily="34" charset="0"/>
                <a:cs typeface="Segoe UI" panose="020B0502040204020203" pitchFamily="34" charset="0"/>
              </a:rPr>
              <a:t>"Other Home Ownership" category is noteworthy for having the fewest customers, with only 98 individuals. </a:t>
            </a:r>
          </a:p>
          <a:p>
            <a:pPr marL="342900" lvl="0" indent="-342900">
              <a:lnSpc>
                <a:spcPct val="107000"/>
              </a:lnSpc>
              <a:buFont typeface="Wingdings" panose="05000000000000000000" pitchFamily="2" charset="2"/>
              <a:buChar char=""/>
            </a:pPr>
            <a:r>
              <a:rPr lang="en-IN" sz="1600" kern="100" dirty="0">
                <a:effectLst/>
                <a:latin typeface="Segoe UI" panose="020B0502040204020203" pitchFamily="34" charset="0"/>
                <a:ea typeface="Calibri" panose="020F0502020204030204" pitchFamily="34" charset="0"/>
                <a:cs typeface="Segoe UI" panose="020B0502040204020203" pitchFamily="34" charset="0"/>
              </a:rPr>
              <a:t>This relatively small segment may represent a diverse group of ownership arrangements not captured by the standard categories. Further investigation into this category could potentially reveal valuable insights into alternative or emerging home ownership trends.</a:t>
            </a:r>
          </a:p>
          <a:p>
            <a:pPr marL="342900" lvl="0" indent="-342900">
              <a:lnSpc>
                <a:spcPct val="107000"/>
              </a:lnSpc>
              <a:buFont typeface="Wingdings" panose="05000000000000000000" pitchFamily="2" charset="2"/>
              <a:buChar char=""/>
            </a:pPr>
            <a:r>
              <a:rPr lang="en-IN" sz="1600" kern="100" dirty="0">
                <a:effectLst/>
                <a:latin typeface="Segoe UI" panose="020B0502040204020203" pitchFamily="34" charset="0"/>
                <a:ea typeface="Calibri" panose="020F0502020204030204" pitchFamily="34" charset="0"/>
                <a:cs typeface="Segoe UI" panose="020B0502040204020203" pitchFamily="34" charset="0"/>
              </a:rPr>
              <a:t>An analysis of last payment dates between 2008 and 2016 reveals that 2013 witnessed the highest loan repayment activity, with approximately 9.5K customers making their final payments.</a:t>
            </a:r>
          </a:p>
          <a:p>
            <a:pPr lvl="0">
              <a:lnSpc>
                <a:spcPct val="107000"/>
              </a:lnSpc>
            </a:pPr>
            <a:endParaRPr lang="en-IN" sz="1600" kern="100"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7" name="Picture 6">
            <a:extLst>
              <a:ext uri="{FF2B5EF4-FFF2-40B4-BE49-F238E27FC236}">
                <a16:creationId xmlns="" xmlns:a16="http://schemas.microsoft.com/office/drawing/2014/main" id="{A3B66D1D-54CA-EA4A-DA2A-A61E742E7B3E}"/>
              </a:ext>
            </a:extLst>
          </p:cNvPr>
          <p:cNvPicPr>
            <a:picLocks noChangeAspect="1"/>
          </p:cNvPicPr>
          <p:nvPr/>
        </p:nvPicPr>
        <p:blipFill>
          <a:blip r:embed="rId3"/>
          <a:stretch>
            <a:fillRect/>
          </a:stretch>
        </p:blipFill>
        <p:spPr>
          <a:xfrm>
            <a:off x="6102727" y="1134058"/>
            <a:ext cx="5741986" cy="2152075"/>
          </a:xfrm>
          <a:prstGeom prst="rect">
            <a:avLst/>
          </a:prstGeom>
        </p:spPr>
      </p:pic>
      <p:pic>
        <p:nvPicPr>
          <p:cNvPr id="9" name="Picture 8">
            <a:extLst>
              <a:ext uri="{FF2B5EF4-FFF2-40B4-BE49-F238E27FC236}">
                <a16:creationId xmlns="" xmlns:a16="http://schemas.microsoft.com/office/drawing/2014/main" id="{1E356359-D35A-D769-26DC-39F61D927914}"/>
              </a:ext>
            </a:extLst>
          </p:cNvPr>
          <p:cNvPicPr>
            <a:picLocks noChangeAspect="1"/>
          </p:cNvPicPr>
          <p:nvPr/>
        </p:nvPicPr>
        <p:blipFill>
          <a:blip r:embed="rId4"/>
          <a:stretch>
            <a:fillRect/>
          </a:stretch>
        </p:blipFill>
        <p:spPr>
          <a:xfrm>
            <a:off x="368598" y="1134058"/>
            <a:ext cx="5741986" cy="2152075"/>
          </a:xfrm>
          <a:prstGeom prst="rect">
            <a:avLst/>
          </a:prstGeom>
        </p:spPr>
      </p:pic>
    </p:spTree>
    <p:extLst>
      <p:ext uri="{BB962C8B-B14F-4D97-AF65-F5344CB8AC3E}">
        <p14:creationId xmlns="" xmlns:p14="http://schemas.microsoft.com/office/powerpoint/2010/main" val="4245990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 xmlns:a16="http://schemas.microsoft.com/office/drawing/2014/main" id="{BAB3017C-85A3-EA71-1536-30DECDBFD7C3}"/>
              </a:ext>
            </a:extLst>
          </p:cNvPr>
          <p:cNvSpPr txBox="1"/>
          <p:nvPr/>
        </p:nvSpPr>
        <p:spPr>
          <a:xfrm>
            <a:off x="2286000" y="3817972"/>
            <a:ext cx="5952571" cy="1859814"/>
          </a:xfrm>
          <a:prstGeom prst="rect">
            <a:avLst/>
          </a:prstGeom>
          <a:solidFill>
            <a:schemeClr val="bg1"/>
          </a:solidFill>
          <a:ln w="38100">
            <a:solidFill>
              <a:schemeClr val="bg1"/>
            </a:solidFill>
          </a:ln>
        </p:spPr>
        <p:txBody>
          <a:bodyPr wrap="square" rtlCol="0">
            <a:spAutoFit/>
          </a:bodyPr>
          <a:lstStyle/>
          <a:p>
            <a:endParaRPr lang="en-IN" dirty="0"/>
          </a:p>
        </p:txBody>
      </p:sp>
      <p:pic>
        <p:nvPicPr>
          <p:cNvPr id="8" name="Picture Placeholder 7">
            <a:extLst>
              <a:ext uri="{FF2B5EF4-FFF2-40B4-BE49-F238E27FC236}">
                <a16:creationId xmlns="" xmlns:a16="http://schemas.microsoft.com/office/drawing/2014/main" id="{C7AA36CE-E15A-CD8E-D1E6-7AA31C95AA5B}"/>
              </a:ext>
            </a:extLst>
          </p:cNvPr>
          <p:cNvPicPr>
            <a:picLocks noGrp="1" noChangeAspect="1"/>
          </p:cNvPicPr>
          <p:nvPr>
            <p:ph type="pic" sz="quarter" idx="13"/>
          </p:nvPr>
        </p:nvPicPr>
        <p:blipFill>
          <a:blip r:embed="rId3"/>
          <a:srcRect l="6445" r="6445"/>
          <a:stretch>
            <a:fillRect/>
          </a:stretch>
        </p:blipFill>
        <p:spPr/>
      </p:pic>
      <p:sp>
        <p:nvSpPr>
          <p:cNvPr id="17" name="TextBox 16">
            <a:extLst>
              <a:ext uri="{FF2B5EF4-FFF2-40B4-BE49-F238E27FC236}">
                <a16:creationId xmlns="" xmlns:a16="http://schemas.microsoft.com/office/drawing/2014/main" id="{6C408247-7C49-7676-ABB4-8B07FDF851D4}"/>
              </a:ext>
            </a:extLst>
          </p:cNvPr>
          <p:cNvSpPr txBox="1"/>
          <p:nvPr/>
        </p:nvSpPr>
        <p:spPr>
          <a:xfrm>
            <a:off x="8238571" y="3716079"/>
            <a:ext cx="3785194" cy="2914464"/>
          </a:xfrm>
          <a:prstGeom prst="rect">
            <a:avLst/>
          </a:prstGeom>
          <a:solidFill>
            <a:schemeClr val="tx1"/>
          </a:solidFill>
        </p:spPr>
        <p:txBody>
          <a:bodyPr wrap="square" rtlCol="0">
            <a:spAutoFit/>
          </a:bodyPr>
          <a:lstStyle/>
          <a:p>
            <a:endParaRPr lang="en-IN" dirty="0"/>
          </a:p>
        </p:txBody>
      </p:sp>
      <p:sp>
        <p:nvSpPr>
          <p:cNvPr id="2" name="Google Shape;370;p31">
            <a:extLst>
              <a:ext uri="{FF2B5EF4-FFF2-40B4-BE49-F238E27FC236}">
                <a16:creationId xmlns="" xmlns:a16="http://schemas.microsoft.com/office/drawing/2014/main" id="{FE4D7916-318D-FC57-7252-CD890893CBE0}"/>
              </a:ext>
            </a:extLst>
          </p:cNvPr>
          <p:cNvSpPr txBox="1">
            <a:spLocks noGrp="1"/>
          </p:cNvSpPr>
          <p:nvPr>
            <p:ph type="title"/>
          </p:nvPr>
        </p:nvSpPr>
        <p:spPr>
          <a:xfrm>
            <a:off x="2596513" y="4480745"/>
            <a:ext cx="5459677" cy="1076427"/>
          </a:xfrm>
          <a:prstGeom prst="rect">
            <a:avLst/>
          </a:prstGeom>
        </p:spPr>
        <p:txBody>
          <a:bodyPr spcFirstLastPara="1" wrap="square" lIns="91425" tIns="91425" rIns="91425" bIns="91425" anchor="t" anchorCtr="0">
            <a:noAutofit/>
          </a:bodyPr>
          <a:lstStyle/>
          <a:p>
            <a:r>
              <a:rPr lang="en-US" sz="2400" dirty="0">
                <a:solidFill>
                  <a:schemeClr val="tx1"/>
                </a:solidFill>
                <a:latin typeface="Segoe UI Semibold" panose="020B0702040204020203" pitchFamily="34" charset="0"/>
                <a:cs typeface="Segoe UI Semibold" panose="020B0702040204020203" pitchFamily="34" charset="0"/>
              </a:rPr>
              <a:t>Dashboards using </a:t>
            </a:r>
            <a:br>
              <a:rPr lang="en-US" sz="2400" dirty="0">
                <a:solidFill>
                  <a:schemeClr val="tx1"/>
                </a:solidFill>
                <a:latin typeface="Segoe UI Semibold" panose="020B0702040204020203" pitchFamily="34" charset="0"/>
                <a:cs typeface="Segoe UI Semibold" panose="020B0702040204020203" pitchFamily="34" charset="0"/>
              </a:rPr>
            </a:br>
            <a:r>
              <a:rPr lang="en-US" sz="2400" dirty="0">
                <a:solidFill>
                  <a:schemeClr val="tx1"/>
                </a:solidFill>
                <a:latin typeface="Segoe UI Semibold" panose="020B0702040204020203" pitchFamily="34" charset="0"/>
                <a:cs typeface="Segoe UI Semibold" panose="020B0702040204020203" pitchFamily="34" charset="0"/>
              </a:rPr>
              <a:t>Excel, tableau and power bi</a:t>
            </a:r>
            <a:r>
              <a:rPr lang="en-US" sz="2400" dirty="0"/>
              <a:t/>
            </a:r>
            <a:br>
              <a:rPr lang="en-US" sz="2400" dirty="0"/>
            </a:br>
            <a:r>
              <a:rPr lang="en-US" sz="2400" dirty="0"/>
              <a:t/>
            </a:r>
            <a:br>
              <a:rPr lang="en-US" sz="2400" dirty="0"/>
            </a:br>
            <a:endParaRPr dirty="0"/>
          </a:p>
        </p:txBody>
      </p:sp>
      <p:sp>
        <p:nvSpPr>
          <p:cNvPr id="3" name="Google Shape;371;p31">
            <a:extLst>
              <a:ext uri="{FF2B5EF4-FFF2-40B4-BE49-F238E27FC236}">
                <a16:creationId xmlns="" xmlns:a16="http://schemas.microsoft.com/office/drawing/2014/main" id="{BB959AAF-B87E-3BEE-13E8-63A185127628}"/>
              </a:ext>
            </a:extLst>
          </p:cNvPr>
          <p:cNvSpPr txBox="1">
            <a:spLocks/>
          </p:cNvSpPr>
          <p:nvPr/>
        </p:nvSpPr>
        <p:spPr>
          <a:xfrm>
            <a:off x="2525371" y="3951839"/>
            <a:ext cx="1745400" cy="63707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5100" kern="1200" cap="all" spc="200" baseline="0">
                <a:solidFill>
                  <a:schemeClr val="tx1"/>
                </a:solidFill>
                <a:latin typeface="+mj-lt"/>
                <a:ea typeface="+mj-ea"/>
                <a:cs typeface="+mj-cs"/>
              </a:defRPr>
            </a:lvl1pPr>
          </a:lstStyle>
          <a:p>
            <a:pPr>
              <a:spcBef>
                <a:spcPts val="0"/>
              </a:spcBef>
            </a:pPr>
            <a:r>
              <a:rPr lang="en" dirty="0">
                <a:solidFill>
                  <a:schemeClr val="tx2">
                    <a:lumMod val="90000"/>
                    <a:lumOff val="10000"/>
                  </a:schemeClr>
                </a:solidFill>
              </a:rPr>
              <a:t>6</a:t>
            </a:r>
          </a:p>
        </p:txBody>
      </p:sp>
      <p:cxnSp>
        <p:nvCxnSpPr>
          <p:cNvPr id="4" name="Google Shape;374;p31">
            <a:extLst>
              <a:ext uri="{FF2B5EF4-FFF2-40B4-BE49-F238E27FC236}">
                <a16:creationId xmlns="" xmlns:a16="http://schemas.microsoft.com/office/drawing/2014/main" id="{867F8871-46E1-EB5B-E8BD-6F5B260EB6B7}"/>
              </a:ext>
            </a:extLst>
          </p:cNvPr>
          <p:cNvCxnSpPr>
            <a:cxnSpLocks/>
          </p:cNvCxnSpPr>
          <p:nvPr/>
        </p:nvCxnSpPr>
        <p:spPr>
          <a:xfrm>
            <a:off x="2414131" y="3948259"/>
            <a:ext cx="0" cy="1608913"/>
          </a:xfrm>
          <a:prstGeom prst="straightConnector1">
            <a:avLst/>
          </a:prstGeom>
          <a:ln w="28575">
            <a:headEnd type="none" w="med" len="med"/>
            <a:tailEnd type="none" w="med" len="med"/>
          </a:ln>
        </p:spPr>
        <p:style>
          <a:lnRef idx="2">
            <a:schemeClr val="accent3"/>
          </a:lnRef>
          <a:fillRef idx="0">
            <a:schemeClr val="accent3"/>
          </a:fillRef>
          <a:effectRef idx="1">
            <a:schemeClr val="accent3"/>
          </a:effectRef>
          <a:fontRef idx="minor">
            <a:schemeClr val="tx1"/>
          </a:fontRef>
        </p:style>
      </p:cxnSp>
      <p:pic>
        <p:nvPicPr>
          <p:cNvPr id="9" name="Picture 8">
            <a:extLst>
              <a:ext uri="{FF2B5EF4-FFF2-40B4-BE49-F238E27FC236}">
                <a16:creationId xmlns="" xmlns:a16="http://schemas.microsoft.com/office/drawing/2014/main" id="{DEDAFAD1-2E9D-801C-25B6-9ABC3067276E}"/>
              </a:ext>
            </a:extLst>
          </p:cNvPr>
          <p:cNvPicPr>
            <a:picLocks noChangeAspect="1"/>
          </p:cNvPicPr>
          <p:nvPr/>
        </p:nvPicPr>
        <p:blipFill>
          <a:blip r:embed="rId4"/>
          <a:stretch>
            <a:fillRect/>
          </a:stretch>
        </p:blipFill>
        <p:spPr>
          <a:xfrm>
            <a:off x="8238571" y="418350"/>
            <a:ext cx="3953429" cy="2810267"/>
          </a:xfrm>
          <a:prstGeom prst="rect">
            <a:avLst/>
          </a:prstGeom>
        </p:spPr>
      </p:pic>
    </p:spTree>
    <p:extLst>
      <p:ext uri="{BB962C8B-B14F-4D97-AF65-F5344CB8AC3E}">
        <p14:creationId xmlns="" xmlns:p14="http://schemas.microsoft.com/office/powerpoint/2010/main" val="740468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71D09C9F-CFC2-E939-D9BF-7CF0B11116AB}"/>
              </a:ext>
            </a:extLst>
          </p:cNvPr>
          <p:cNvPicPr>
            <a:picLocks noChangeAspect="1"/>
          </p:cNvPicPr>
          <p:nvPr/>
        </p:nvPicPr>
        <p:blipFill>
          <a:blip r:embed="rId2"/>
          <a:stretch>
            <a:fillRect/>
          </a:stretch>
        </p:blipFill>
        <p:spPr>
          <a:xfrm>
            <a:off x="361507" y="956929"/>
            <a:ext cx="11398102" cy="5263117"/>
          </a:xfrm>
          <a:prstGeom prst="rect">
            <a:avLst/>
          </a:prstGeom>
          <a:ln w="28575">
            <a:solidFill>
              <a:schemeClr val="bg1"/>
            </a:solidFill>
          </a:ln>
        </p:spPr>
      </p:pic>
      <p:sp>
        <p:nvSpPr>
          <p:cNvPr id="14" name="TextBox 13">
            <a:extLst>
              <a:ext uri="{FF2B5EF4-FFF2-40B4-BE49-F238E27FC236}">
                <a16:creationId xmlns="" xmlns:a16="http://schemas.microsoft.com/office/drawing/2014/main" id="{A62194D6-DFAD-4A31-A060-729B5547C9AC}"/>
              </a:ext>
            </a:extLst>
          </p:cNvPr>
          <p:cNvSpPr txBox="1"/>
          <p:nvPr/>
        </p:nvSpPr>
        <p:spPr>
          <a:xfrm>
            <a:off x="361507" y="333813"/>
            <a:ext cx="11398102" cy="523220"/>
          </a:xfrm>
          <a:prstGeom prst="rect">
            <a:avLst/>
          </a:prstGeom>
          <a:solidFill>
            <a:schemeClr val="accent1">
              <a:lumMod val="20000"/>
              <a:lumOff val="80000"/>
            </a:schemeClr>
          </a:solidFill>
          <a:ln w="28575">
            <a:solidFill>
              <a:schemeClr val="bg1"/>
            </a:solidFill>
          </a:ln>
        </p:spPr>
        <p:txBody>
          <a:bodyPr wrap="square" rtlCol="0">
            <a:spAutoFit/>
          </a:bodyPr>
          <a:lstStyle/>
          <a:p>
            <a:pPr algn="ctr"/>
            <a:r>
              <a:rPr lang="en-IN" sz="2800" b="1" dirty="0">
                <a:solidFill>
                  <a:srgbClr val="C00000"/>
                </a:solidFill>
              </a:rPr>
              <a:t>DashBoard Using Excel</a:t>
            </a:r>
          </a:p>
        </p:txBody>
      </p:sp>
    </p:spTree>
    <p:extLst>
      <p:ext uri="{BB962C8B-B14F-4D97-AF65-F5344CB8AC3E}">
        <p14:creationId xmlns="" xmlns:p14="http://schemas.microsoft.com/office/powerpoint/2010/main" val="39682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EDE368A-ECEF-C492-93C7-3BF63FA37F83}"/>
              </a:ext>
            </a:extLst>
          </p:cNvPr>
          <p:cNvPicPr>
            <a:picLocks noChangeAspect="1"/>
          </p:cNvPicPr>
          <p:nvPr/>
        </p:nvPicPr>
        <p:blipFill>
          <a:blip r:embed="rId2"/>
          <a:stretch>
            <a:fillRect/>
          </a:stretch>
        </p:blipFill>
        <p:spPr>
          <a:xfrm>
            <a:off x="404037" y="1020725"/>
            <a:ext cx="11344940" cy="5263211"/>
          </a:xfrm>
          <a:prstGeom prst="rect">
            <a:avLst/>
          </a:prstGeom>
          <a:ln w="28575">
            <a:solidFill>
              <a:schemeClr val="bg1"/>
            </a:solidFill>
          </a:ln>
        </p:spPr>
      </p:pic>
      <p:sp>
        <p:nvSpPr>
          <p:cNvPr id="4" name="TextBox 3">
            <a:extLst>
              <a:ext uri="{FF2B5EF4-FFF2-40B4-BE49-F238E27FC236}">
                <a16:creationId xmlns="" xmlns:a16="http://schemas.microsoft.com/office/drawing/2014/main" id="{0F6B59A9-9CF0-AE53-AD58-2E2176F36FB8}"/>
              </a:ext>
            </a:extLst>
          </p:cNvPr>
          <p:cNvSpPr txBox="1"/>
          <p:nvPr/>
        </p:nvSpPr>
        <p:spPr>
          <a:xfrm>
            <a:off x="404037" y="401813"/>
            <a:ext cx="11344940" cy="523220"/>
          </a:xfrm>
          <a:prstGeom prst="rect">
            <a:avLst/>
          </a:prstGeom>
          <a:solidFill>
            <a:schemeClr val="accent1">
              <a:lumMod val="20000"/>
              <a:lumOff val="80000"/>
            </a:schemeClr>
          </a:solidFill>
          <a:ln w="28575">
            <a:solidFill>
              <a:schemeClr val="bg1"/>
            </a:solidFill>
          </a:ln>
        </p:spPr>
        <p:txBody>
          <a:bodyPr wrap="square" rtlCol="0">
            <a:spAutoFit/>
          </a:bodyPr>
          <a:lstStyle/>
          <a:p>
            <a:pPr algn="ctr"/>
            <a:r>
              <a:rPr lang="en-IN" sz="2800" b="1" dirty="0">
                <a:solidFill>
                  <a:srgbClr val="C00000"/>
                </a:solidFill>
              </a:rPr>
              <a:t>DashBoard Using Tableau</a:t>
            </a:r>
          </a:p>
        </p:txBody>
      </p:sp>
    </p:spTree>
    <p:extLst>
      <p:ext uri="{BB962C8B-B14F-4D97-AF65-F5344CB8AC3E}">
        <p14:creationId xmlns="" xmlns:p14="http://schemas.microsoft.com/office/powerpoint/2010/main" val="2986796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F6B59A9-9CF0-AE53-AD58-2E2176F36FB8}"/>
              </a:ext>
            </a:extLst>
          </p:cNvPr>
          <p:cNvSpPr txBox="1"/>
          <p:nvPr/>
        </p:nvSpPr>
        <p:spPr>
          <a:xfrm>
            <a:off x="404037" y="401813"/>
            <a:ext cx="11344940" cy="523220"/>
          </a:xfrm>
          <a:prstGeom prst="rect">
            <a:avLst/>
          </a:prstGeom>
          <a:solidFill>
            <a:schemeClr val="accent1">
              <a:lumMod val="20000"/>
              <a:lumOff val="80000"/>
            </a:schemeClr>
          </a:solidFill>
          <a:ln w="28575">
            <a:solidFill>
              <a:schemeClr val="bg1"/>
            </a:solidFill>
          </a:ln>
        </p:spPr>
        <p:txBody>
          <a:bodyPr wrap="square" rtlCol="0">
            <a:spAutoFit/>
          </a:bodyPr>
          <a:lstStyle/>
          <a:p>
            <a:pPr algn="ctr"/>
            <a:r>
              <a:rPr lang="en-IN" sz="2800" b="1" dirty="0">
                <a:solidFill>
                  <a:srgbClr val="C00000"/>
                </a:solidFill>
              </a:rPr>
              <a:t>DashBoard Using Power BI</a:t>
            </a:r>
          </a:p>
        </p:txBody>
      </p:sp>
      <p:pic>
        <p:nvPicPr>
          <p:cNvPr id="5" name="Picture 4">
            <a:extLst>
              <a:ext uri="{FF2B5EF4-FFF2-40B4-BE49-F238E27FC236}">
                <a16:creationId xmlns="" xmlns:a16="http://schemas.microsoft.com/office/drawing/2014/main" id="{A3162D76-E362-5F83-A420-5CD7B6CFD74E}"/>
              </a:ext>
            </a:extLst>
          </p:cNvPr>
          <p:cNvPicPr>
            <a:picLocks noChangeAspect="1"/>
          </p:cNvPicPr>
          <p:nvPr/>
        </p:nvPicPr>
        <p:blipFill>
          <a:blip r:embed="rId2"/>
          <a:stretch>
            <a:fillRect/>
          </a:stretch>
        </p:blipFill>
        <p:spPr>
          <a:xfrm>
            <a:off x="404037" y="1020725"/>
            <a:ext cx="11344940" cy="5263117"/>
          </a:xfrm>
          <a:prstGeom prst="rect">
            <a:avLst/>
          </a:prstGeom>
          <a:ln w="28575">
            <a:solidFill>
              <a:schemeClr val="bg1"/>
            </a:solidFill>
          </a:ln>
        </p:spPr>
      </p:pic>
    </p:spTree>
    <p:extLst>
      <p:ext uri="{BB962C8B-B14F-4D97-AF65-F5344CB8AC3E}">
        <p14:creationId xmlns="" xmlns:p14="http://schemas.microsoft.com/office/powerpoint/2010/main" val="4236855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407920DB-E6DE-FF87-EFCA-098721BCAAB6}"/>
              </a:ext>
            </a:extLst>
          </p:cNvPr>
          <p:cNvSpPr>
            <a:spLocks noGrp="1"/>
          </p:cNvSpPr>
          <p:nvPr>
            <p:ph type="title"/>
          </p:nvPr>
        </p:nvSpPr>
        <p:spPr>
          <a:xfrm>
            <a:off x="397764" y="481564"/>
            <a:ext cx="5511330" cy="577967"/>
          </a:xfrm>
        </p:spPr>
        <p:txBody>
          <a:bodyPr>
            <a:normAutofit/>
          </a:bodyPr>
          <a:lstStyle/>
          <a:p>
            <a:pPr lvl="0"/>
            <a:r>
              <a:rPr lang="en-US" sz="3200" noProof="0" dirty="0">
                <a:solidFill>
                  <a:schemeClr val="accent5">
                    <a:lumMod val="75000"/>
                  </a:schemeClr>
                </a:solidFill>
              </a:rPr>
              <a:t>overview</a:t>
            </a:r>
          </a:p>
        </p:txBody>
      </p:sp>
      <p:sp>
        <p:nvSpPr>
          <p:cNvPr id="9" name="TextBox 8">
            <a:extLst>
              <a:ext uri="{FF2B5EF4-FFF2-40B4-BE49-F238E27FC236}">
                <a16:creationId xmlns="" xmlns:a16="http://schemas.microsoft.com/office/drawing/2014/main" id="{E46F1919-2E34-093B-B051-43392744ED7A}"/>
              </a:ext>
            </a:extLst>
          </p:cNvPr>
          <p:cNvSpPr txBox="1"/>
          <p:nvPr/>
        </p:nvSpPr>
        <p:spPr>
          <a:xfrm>
            <a:off x="1917542" y="2459504"/>
            <a:ext cx="8356916" cy="1938992"/>
          </a:xfrm>
          <a:prstGeom prst="rect">
            <a:avLst/>
          </a:prstGeom>
          <a:solidFill>
            <a:schemeClr val="tx1"/>
          </a:solidFill>
          <a:ln w="28575">
            <a:solidFill>
              <a:schemeClr val="bg1"/>
            </a:solidFill>
          </a:ln>
        </p:spPr>
        <p:txBody>
          <a:bodyPr wrap="square" rtlCol="0">
            <a:spAutoFit/>
          </a:bodyPr>
          <a:lstStyle/>
          <a:p>
            <a:r>
              <a:rPr lang="en-US" sz="2000" b="0" i="0" dirty="0">
                <a:solidFill>
                  <a:schemeClr val="bg1"/>
                </a:solidFill>
                <a:effectLst/>
                <a:latin typeface="Söhne"/>
              </a:rPr>
              <a:t>Welcome to our Bank Analytics Project presentation. In today's dynamic financial landscape, data-driven insights are paramount for banks to thrive. Our project aims to delve into the depths of banking data to uncover actionable insights, empowering decision-makers to make informed strategies and seize opportunities. Let's embark on this journey together as we explore the realm of bank analytics.</a:t>
            </a:r>
          </a:p>
        </p:txBody>
      </p:sp>
    </p:spTree>
    <p:extLst>
      <p:ext uri="{BB962C8B-B14F-4D97-AF65-F5344CB8AC3E}">
        <p14:creationId xmlns="" xmlns:p14="http://schemas.microsoft.com/office/powerpoint/2010/main" val="693013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F6B59A9-9CF0-AE53-AD58-2E2176F36FB8}"/>
              </a:ext>
            </a:extLst>
          </p:cNvPr>
          <p:cNvSpPr txBox="1"/>
          <p:nvPr/>
        </p:nvSpPr>
        <p:spPr>
          <a:xfrm>
            <a:off x="404037" y="401813"/>
            <a:ext cx="11344940" cy="523220"/>
          </a:xfrm>
          <a:prstGeom prst="rect">
            <a:avLst/>
          </a:prstGeom>
          <a:solidFill>
            <a:schemeClr val="accent1">
              <a:lumMod val="20000"/>
              <a:lumOff val="80000"/>
            </a:schemeClr>
          </a:solidFill>
          <a:ln w="28575">
            <a:solidFill>
              <a:schemeClr val="bg1"/>
            </a:solidFill>
          </a:ln>
        </p:spPr>
        <p:txBody>
          <a:bodyPr wrap="square" rtlCol="0">
            <a:spAutoFit/>
          </a:bodyPr>
          <a:lstStyle/>
          <a:p>
            <a:pPr algn="ctr"/>
            <a:r>
              <a:rPr lang="en-IN" sz="2800" b="1" dirty="0">
                <a:solidFill>
                  <a:srgbClr val="C00000"/>
                </a:solidFill>
              </a:rPr>
              <a:t>Details Grid View</a:t>
            </a:r>
          </a:p>
        </p:txBody>
      </p:sp>
      <p:pic>
        <p:nvPicPr>
          <p:cNvPr id="3" name="Picture 2">
            <a:extLst>
              <a:ext uri="{FF2B5EF4-FFF2-40B4-BE49-F238E27FC236}">
                <a16:creationId xmlns="" xmlns:a16="http://schemas.microsoft.com/office/drawing/2014/main" id="{054E0509-9F4F-6947-A757-DAF42B35BED8}"/>
              </a:ext>
            </a:extLst>
          </p:cNvPr>
          <p:cNvPicPr>
            <a:picLocks noChangeAspect="1"/>
          </p:cNvPicPr>
          <p:nvPr/>
        </p:nvPicPr>
        <p:blipFill>
          <a:blip r:embed="rId2"/>
          <a:stretch>
            <a:fillRect/>
          </a:stretch>
        </p:blipFill>
        <p:spPr>
          <a:xfrm>
            <a:off x="404036" y="1031357"/>
            <a:ext cx="11344941" cy="5263117"/>
          </a:xfrm>
          <a:prstGeom prst="rect">
            <a:avLst/>
          </a:prstGeom>
          <a:ln w="28575">
            <a:solidFill>
              <a:schemeClr val="bg1"/>
            </a:solidFill>
          </a:ln>
        </p:spPr>
      </p:pic>
    </p:spTree>
    <p:extLst>
      <p:ext uri="{BB962C8B-B14F-4D97-AF65-F5344CB8AC3E}">
        <p14:creationId xmlns="" xmlns:p14="http://schemas.microsoft.com/office/powerpoint/2010/main" val="319078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 xmlns:a16="http://schemas.microsoft.com/office/drawing/2014/main" id="{BAB3017C-85A3-EA71-1536-30DECDBFD7C3}"/>
              </a:ext>
            </a:extLst>
          </p:cNvPr>
          <p:cNvSpPr txBox="1"/>
          <p:nvPr/>
        </p:nvSpPr>
        <p:spPr>
          <a:xfrm>
            <a:off x="2286000" y="3817972"/>
            <a:ext cx="5952571" cy="1859814"/>
          </a:xfrm>
          <a:prstGeom prst="rect">
            <a:avLst/>
          </a:prstGeom>
          <a:solidFill>
            <a:schemeClr val="bg1"/>
          </a:solidFill>
          <a:ln w="38100">
            <a:solidFill>
              <a:schemeClr val="bg1"/>
            </a:solidFill>
          </a:ln>
        </p:spPr>
        <p:txBody>
          <a:bodyPr wrap="square" rtlCol="0">
            <a:spAutoFit/>
          </a:bodyPr>
          <a:lstStyle/>
          <a:p>
            <a:endParaRPr lang="en-IN" dirty="0"/>
          </a:p>
        </p:txBody>
      </p:sp>
      <p:pic>
        <p:nvPicPr>
          <p:cNvPr id="8" name="Picture Placeholder 7">
            <a:extLst>
              <a:ext uri="{FF2B5EF4-FFF2-40B4-BE49-F238E27FC236}">
                <a16:creationId xmlns="" xmlns:a16="http://schemas.microsoft.com/office/drawing/2014/main" id="{C7AA36CE-E15A-CD8E-D1E6-7AA31C95AA5B}"/>
              </a:ext>
            </a:extLst>
          </p:cNvPr>
          <p:cNvPicPr>
            <a:picLocks noGrp="1" noChangeAspect="1"/>
          </p:cNvPicPr>
          <p:nvPr>
            <p:ph type="pic" sz="quarter" idx="13"/>
          </p:nvPr>
        </p:nvPicPr>
        <p:blipFill>
          <a:blip r:embed="rId3"/>
          <a:srcRect l="6445" r="6445"/>
          <a:stretch>
            <a:fillRect/>
          </a:stretch>
        </p:blipFill>
        <p:spPr/>
      </p:pic>
      <p:sp>
        <p:nvSpPr>
          <p:cNvPr id="17" name="TextBox 16">
            <a:extLst>
              <a:ext uri="{FF2B5EF4-FFF2-40B4-BE49-F238E27FC236}">
                <a16:creationId xmlns="" xmlns:a16="http://schemas.microsoft.com/office/drawing/2014/main" id="{6C408247-7C49-7676-ABB4-8B07FDF851D4}"/>
              </a:ext>
            </a:extLst>
          </p:cNvPr>
          <p:cNvSpPr txBox="1"/>
          <p:nvPr/>
        </p:nvSpPr>
        <p:spPr>
          <a:xfrm>
            <a:off x="8238571" y="3716079"/>
            <a:ext cx="3785194" cy="2914464"/>
          </a:xfrm>
          <a:prstGeom prst="rect">
            <a:avLst/>
          </a:prstGeom>
          <a:solidFill>
            <a:schemeClr val="tx1"/>
          </a:solidFill>
        </p:spPr>
        <p:txBody>
          <a:bodyPr wrap="square" rtlCol="0">
            <a:spAutoFit/>
          </a:bodyPr>
          <a:lstStyle/>
          <a:p>
            <a:endParaRPr lang="en-IN" dirty="0"/>
          </a:p>
        </p:txBody>
      </p:sp>
      <p:sp>
        <p:nvSpPr>
          <p:cNvPr id="2" name="Google Shape;370;p31">
            <a:extLst>
              <a:ext uri="{FF2B5EF4-FFF2-40B4-BE49-F238E27FC236}">
                <a16:creationId xmlns="" xmlns:a16="http://schemas.microsoft.com/office/drawing/2014/main" id="{FE4D7916-318D-FC57-7252-CD890893CBE0}"/>
              </a:ext>
            </a:extLst>
          </p:cNvPr>
          <p:cNvSpPr txBox="1">
            <a:spLocks noGrp="1"/>
          </p:cNvSpPr>
          <p:nvPr>
            <p:ph type="title"/>
          </p:nvPr>
        </p:nvSpPr>
        <p:spPr>
          <a:xfrm>
            <a:off x="2596513" y="4588909"/>
            <a:ext cx="5459677" cy="527190"/>
          </a:xfrm>
          <a:prstGeom prst="rect">
            <a:avLst/>
          </a:prstGeom>
        </p:spPr>
        <p:txBody>
          <a:bodyPr spcFirstLastPara="1" wrap="square" lIns="91425" tIns="91425" rIns="91425" bIns="91425" anchor="t" anchorCtr="0">
            <a:noAutofit/>
          </a:bodyPr>
          <a:lstStyle/>
          <a:p>
            <a:r>
              <a:rPr lang="en-US" sz="2400" b="1" dirty="0">
                <a:solidFill>
                  <a:schemeClr val="tx1"/>
                </a:solidFill>
                <a:latin typeface="Segoe UI Semibold" panose="020B0702040204020203" pitchFamily="34" charset="0"/>
                <a:cs typeface="Segoe UI Semibold" panose="020B0702040204020203" pitchFamily="34" charset="0"/>
              </a:rPr>
              <a:t>conclusion</a:t>
            </a:r>
            <a:r>
              <a:rPr lang="en-US" sz="1200" dirty="0"/>
              <a:t/>
            </a:r>
            <a:br>
              <a:rPr lang="en-US" sz="1200" dirty="0"/>
            </a:br>
            <a:r>
              <a:rPr lang="en-US" sz="2400" dirty="0"/>
              <a:t/>
            </a:r>
            <a:br>
              <a:rPr lang="en-US" sz="2400" dirty="0"/>
            </a:br>
            <a:r>
              <a:rPr lang="en-US" sz="2400" dirty="0"/>
              <a:t/>
            </a:r>
            <a:br>
              <a:rPr lang="en-US" sz="2400" dirty="0"/>
            </a:br>
            <a:endParaRPr dirty="0"/>
          </a:p>
        </p:txBody>
      </p:sp>
      <p:sp>
        <p:nvSpPr>
          <p:cNvPr id="3" name="Google Shape;371;p31">
            <a:extLst>
              <a:ext uri="{FF2B5EF4-FFF2-40B4-BE49-F238E27FC236}">
                <a16:creationId xmlns="" xmlns:a16="http://schemas.microsoft.com/office/drawing/2014/main" id="{BB959AAF-B87E-3BEE-13E8-63A185127628}"/>
              </a:ext>
            </a:extLst>
          </p:cNvPr>
          <p:cNvSpPr txBox="1">
            <a:spLocks/>
          </p:cNvSpPr>
          <p:nvPr/>
        </p:nvSpPr>
        <p:spPr>
          <a:xfrm>
            <a:off x="2596513" y="3951839"/>
            <a:ext cx="1745400" cy="63707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5100" kern="1200" cap="all" spc="200" baseline="0">
                <a:solidFill>
                  <a:schemeClr val="tx1"/>
                </a:solidFill>
                <a:latin typeface="+mj-lt"/>
                <a:ea typeface="+mj-ea"/>
                <a:cs typeface="+mj-cs"/>
              </a:defRPr>
            </a:lvl1pPr>
          </a:lstStyle>
          <a:p>
            <a:pPr>
              <a:spcBef>
                <a:spcPts val="0"/>
              </a:spcBef>
            </a:pPr>
            <a:r>
              <a:rPr lang="en" dirty="0">
                <a:solidFill>
                  <a:schemeClr val="tx2">
                    <a:lumMod val="90000"/>
                    <a:lumOff val="10000"/>
                  </a:schemeClr>
                </a:solidFill>
              </a:rPr>
              <a:t>7</a:t>
            </a:r>
          </a:p>
        </p:txBody>
      </p:sp>
      <p:cxnSp>
        <p:nvCxnSpPr>
          <p:cNvPr id="4" name="Google Shape;374;p31">
            <a:extLst>
              <a:ext uri="{FF2B5EF4-FFF2-40B4-BE49-F238E27FC236}">
                <a16:creationId xmlns="" xmlns:a16="http://schemas.microsoft.com/office/drawing/2014/main" id="{867F8871-46E1-EB5B-E8BD-6F5B260EB6B7}"/>
              </a:ext>
            </a:extLst>
          </p:cNvPr>
          <p:cNvCxnSpPr>
            <a:cxnSpLocks/>
          </p:cNvCxnSpPr>
          <p:nvPr/>
        </p:nvCxnSpPr>
        <p:spPr>
          <a:xfrm>
            <a:off x="2414131" y="3948259"/>
            <a:ext cx="0" cy="1608913"/>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B75FEFF8-4320-9637-D756-04B295F12A44}"/>
              </a:ext>
            </a:extLst>
          </p:cNvPr>
          <p:cNvPicPr>
            <a:picLocks noChangeAspect="1"/>
          </p:cNvPicPr>
          <p:nvPr/>
        </p:nvPicPr>
        <p:blipFill>
          <a:blip r:embed="rId4"/>
          <a:stretch>
            <a:fillRect/>
          </a:stretch>
        </p:blipFill>
        <p:spPr>
          <a:xfrm>
            <a:off x="8238572" y="631677"/>
            <a:ext cx="3953428" cy="2638793"/>
          </a:xfrm>
          <a:prstGeom prst="rect">
            <a:avLst/>
          </a:prstGeom>
        </p:spPr>
      </p:pic>
    </p:spTree>
    <p:extLst>
      <p:ext uri="{BB962C8B-B14F-4D97-AF65-F5344CB8AC3E}">
        <p14:creationId xmlns="" xmlns:p14="http://schemas.microsoft.com/office/powerpoint/2010/main" val="2194907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 xmlns:a16="http://schemas.microsoft.com/office/drawing/2014/main" id="{D64B0B2B-6FD0-3FA6-B93F-30118889E009}"/>
              </a:ext>
            </a:extLst>
          </p:cNvPr>
          <p:cNvSpPr txBox="1"/>
          <p:nvPr/>
        </p:nvSpPr>
        <p:spPr>
          <a:xfrm>
            <a:off x="404037" y="446567"/>
            <a:ext cx="11334307" cy="5858540"/>
          </a:xfrm>
          <a:prstGeom prst="rect">
            <a:avLst/>
          </a:prstGeom>
          <a:solidFill>
            <a:srgbClr val="F7E6E5"/>
          </a:solidFill>
        </p:spPr>
        <p:txBody>
          <a:bodyPr wrap="square" rtlCol="0">
            <a:spAutoFit/>
          </a:bodyPr>
          <a:lstStyle/>
          <a:p>
            <a:endParaRPr lang="en-IN" dirty="0"/>
          </a:p>
        </p:txBody>
      </p:sp>
      <p:sp>
        <p:nvSpPr>
          <p:cNvPr id="15" name="TextBox 14">
            <a:extLst>
              <a:ext uri="{FF2B5EF4-FFF2-40B4-BE49-F238E27FC236}">
                <a16:creationId xmlns="" xmlns:a16="http://schemas.microsoft.com/office/drawing/2014/main" id="{888F9149-E006-33F4-4549-04C684AFB48C}"/>
              </a:ext>
            </a:extLst>
          </p:cNvPr>
          <p:cNvSpPr txBox="1"/>
          <p:nvPr/>
        </p:nvSpPr>
        <p:spPr>
          <a:xfrm>
            <a:off x="823999" y="1394013"/>
            <a:ext cx="10446513" cy="4739759"/>
          </a:xfrm>
          <a:prstGeom prst="rect">
            <a:avLst/>
          </a:prstGeom>
          <a:noFill/>
        </p:spPr>
        <p:txBody>
          <a:bodyPr wrap="square" rtlCol="0">
            <a:spAutoFit/>
          </a:bodyPr>
          <a:lstStyle/>
          <a:p>
            <a:pPr algn="just"/>
            <a:r>
              <a:rPr lang="en-US" sz="1200" dirty="0">
                <a:solidFill>
                  <a:schemeClr val="tx1"/>
                </a:solidFill>
              </a:rPr>
              <a:t>  </a:t>
            </a:r>
            <a:r>
              <a:rPr lang="en-US" sz="1500" dirty="0">
                <a:solidFill>
                  <a:schemeClr val="tx1"/>
                </a:solidFill>
              </a:rPr>
              <a:t>The conclusions from the Bank Loan Report Analysis Project based on the specified key performance indicators (KPIs):</a:t>
            </a:r>
          </a:p>
          <a:p>
            <a:pPr marL="171450" indent="-171450" algn="just">
              <a:buFont typeface="Arial" panose="020B0604020202020204" pitchFamily="34" charset="0"/>
              <a:buChar char="•"/>
            </a:pPr>
            <a:endParaRPr lang="en-US" sz="1200" dirty="0">
              <a:solidFill>
                <a:schemeClr val="tx1"/>
              </a:solidFill>
            </a:endParaRPr>
          </a:p>
          <a:p>
            <a:pPr algn="just"/>
            <a:r>
              <a:rPr lang="en-US" b="1" dirty="0">
                <a:solidFill>
                  <a:srgbClr val="C00000"/>
                </a:solidFill>
                <a:latin typeface="Segoe UI Semibold" panose="020B0702040204020203" pitchFamily="34" charset="0"/>
                <a:ea typeface="Segoe UI Black" panose="020B0A02040204020203" pitchFamily="34" charset="0"/>
                <a:cs typeface="Segoe UI Semibold" panose="020B0702040204020203" pitchFamily="34" charset="0"/>
              </a:rPr>
              <a:t>1. Year wise Loan Amount Status</a:t>
            </a:r>
            <a:r>
              <a:rPr lang="en-US" sz="1400" b="1" dirty="0">
                <a:solidFill>
                  <a:srgbClr val="C00000"/>
                </a:solidFill>
                <a:latin typeface="Segoe UI Semibold" panose="020B0702040204020203" pitchFamily="34" charset="0"/>
                <a:ea typeface="Segoe UI Black" panose="020B0A02040204020203" pitchFamily="34" charset="0"/>
                <a:cs typeface="Segoe UI Semibold" panose="020B0702040204020203" pitchFamily="34" charset="0"/>
              </a:rPr>
              <a:t>:  </a:t>
            </a:r>
            <a:r>
              <a:rPr lang="en-US" sz="1400" dirty="0">
                <a:solidFill>
                  <a:schemeClr val="tx1"/>
                </a:solidFill>
              </a:rPr>
              <a:t>The project analyzed loan amounts over different years. It's essential to monitor trends in    loan applications and disbursements to understand the bank's lending strategy and overall health of the loan portfolio.</a:t>
            </a:r>
          </a:p>
          <a:p>
            <a:pPr algn="just"/>
            <a:endParaRPr lang="en-US" sz="1200" dirty="0">
              <a:solidFill>
                <a:schemeClr val="tx1"/>
              </a:solidFill>
            </a:endParaRPr>
          </a:p>
          <a:p>
            <a:pPr algn="just"/>
            <a:r>
              <a:rPr lang="en-US" b="1" dirty="0">
                <a:solidFill>
                  <a:srgbClr val="C00000"/>
                </a:solidFill>
                <a:latin typeface="Segoe UI Semibold" panose="020B0702040204020203" pitchFamily="34" charset="0"/>
                <a:ea typeface="Segoe UI Black" panose="020B0A02040204020203" pitchFamily="34" charset="0"/>
                <a:cs typeface="Segoe UI Semibold" panose="020B0702040204020203" pitchFamily="34" charset="0"/>
              </a:rPr>
              <a:t>2. Total Payment for Verified Status Vs. Non-Verified Status</a:t>
            </a:r>
            <a:r>
              <a:rPr lang="en-US" sz="1400" b="1" dirty="0">
                <a:solidFill>
                  <a:srgbClr val="C00000"/>
                </a:solidFill>
                <a:latin typeface="Segoe UI Semibold" panose="020B0702040204020203" pitchFamily="34" charset="0"/>
                <a:ea typeface="Segoe UI Black" panose="020B0A02040204020203" pitchFamily="34" charset="0"/>
                <a:cs typeface="Segoe UI Semibold" panose="020B0702040204020203" pitchFamily="34" charset="0"/>
              </a:rPr>
              <a:t>: </a:t>
            </a:r>
            <a:r>
              <a:rPr lang="en-US" sz="1400" dirty="0">
                <a:solidFill>
                  <a:schemeClr val="tx1"/>
                </a:solidFill>
              </a:rPr>
              <a:t>By comparing payments for verified and non-verified loans, the project likely identified patterns related to borrower credibility. Verified loans may have higher payment compliance, while non-verified loans could exhibit varying payment behavior.</a:t>
            </a:r>
          </a:p>
          <a:p>
            <a:pPr algn="just"/>
            <a:endParaRPr lang="en-US" sz="1200" dirty="0">
              <a:solidFill>
                <a:schemeClr val="tx1"/>
              </a:solidFill>
            </a:endParaRPr>
          </a:p>
          <a:p>
            <a:pPr algn="just"/>
            <a:r>
              <a:rPr lang="en-US" b="1" dirty="0">
                <a:solidFill>
                  <a:srgbClr val="C00000"/>
                </a:solidFill>
              </a:rPr>
              <a:t>3</a:t>
            </a:r>
            <a:r>
              <a:rPr lang="en-US" b="1" dirty="0">
                <a:solidFill>
                  <a:srgbClr val="C00000"/>
                </a:solidFill>
                <a:latin typeface="Segoe UI Semibold" panose="020B0702040204020203" pitchFamily="34" charset="0"/>
                <a:ea typeface="Segoe UI Black" panose="020B0A02040204020203" pitchFamily="34" charset="0"/>
                <a:cs typeface="Segoe UI Semibold" panose="020B0702040204020203" pitchFamily="34" charset="0"/>
              </a:rPr>
              <a:t>. State and Month wise Loan Status: </a:t>
            </a:r>
            <a:r>
              <a:rPr lang="en-US" sz="1400" dirty="0">
                <a:solidFill>
                  <a:schemeClr val="tx1"/>
                </a:solidFill>
              </a:rPr>
              <a:t>The project explored loan status variations across different states and months. This analysis helps identify regions with higher loan demand, seasonal patterns, and potential risk areas.</a:t>
            </a:r>
          </a:p>
          <a:p>
            <a:pPr marL="171450" indent="-171450" algn="just">
              <a:buFont typeface="Arial" panose="020B0604020202020204" pitchFamily="34" charset="0"/>
              <a:buChar char="•"/>
            </a:pPr>
            <a:endParaRPr lang="en-US" sz="1200" dirty="0">
              <a:solidFill>
                <a:schemeClr val="tx1"/>
              </a:solidFill>
            </a:endParaRPr>
          </a:p>
          <a:p>
            <a:pPr algn="just"/>
            <a:r>
              <a:rPr lang="en-US" b="1" dirty="0">
                <a:solidFill>
                  <a:srgbClr val="C00000"/>
                </a:solidFill>
                <a:latin typeface="Segoe UI Semibold" panose="020B0702040204020203" pitchFamily="34" charset="0"/>
                <a:ea typeface="Segoe UI Black" panose="020B0A02040204020203" pitchFamily="34" charset="0"/>
                <a:cs typeface="Segoe UI Semibold" panose="020B0702040204020203" pitchFamily="34" charset="0"/>
              </a:rPr>
              <a:t>4. Grade and Subgrade wise Revolving Balance: </a:t>
            </a:r>
            <a:r>
              <a:rPr lang="en-US" sz="1400" dirty="0">
                <a:solidFill>
                  <a:schemeClr val="tx1"/>
                </a:solidFill>
              </a:rPr>
              <a:t>Focusing on creditworthiness (grades and subgrades), the project likely   assessed the revolving balances associated with different loan categories. This information aids in risk assessment and portfolio management.</a:t>
            </a:r>
          </a:p>
          <a:p>
            <a:pPr marL="171450" indent="-171450" algn="just">
              <a:buFont typeface="Arial" panose="020B0604020202020204" pitchFamily="34" charset="0"/>
              <a:buChar char="•"/>
            </a:pPr>
            <a:endParaRPr lang="en-US" sz="1200" dirty="0">
              <a:solidFill>
                <a:schemeClr val="tx1"/>
              </a:solidFill>
            </a:endParaRPr>
          </a:p>
          <a:p>
            <a:pPr algn="just"/>
            <a:r>
              <a:rPr lang="en-US" b="1" dirty="0">
                <a:solidFill>
                  <a:srgbClr val="C00000"/>
                </a:solidFill>
                <a:latin typeface="Segoe UI Semibold" panose="020B0702040204020203" pitchFamily="34" charset="0"/>
                <a:ea typeface="Segoe UI Black" panose="020B0A02040204020203" pitchFamily="34" charset="0"/>
                <a:cs typeface="Segoe UI Semibold" panose="020B0702040204020203" pitchFamily="34" charset="0"/>
              </a:rPr>
              <a:t>5. Home Ownership Vs. Last Payment Date: </a:t>
            </a:r>
            <a:r>
              <a:rPr lang="en-US" sz="1400" dirty="0">
                <a:solidFill>
                  <a:schemeClr val="tx1"/>
                </a:solidFill>
              </a:rPr>
              <a:t>The project might have investigated how home ownership status correlates with payment behavior. Understanding whether homeowners tend to make timely payments provides insights into loan performance.</a:t>
            </a:r>
          </a:p>
          <a:p>
            <a:pPr marL="171450" indent="-171450" algn="just">
              <a:buFont typeface="Arial" panose="020B0604020202020204" pitchFamily="34" charset="0"/>
              <a:buChar char="•"/>
            </a:pPr>
            <a:endParaRPr lang="en-US" sz="1200" dirty="0">
              <a:solidFill>
                <a:schemeClr val="tx1"/>
              </a:solidFill>
            </a:endParaRPr>
          </a:p>
          <a:p>
            <a:r>
              <a:rPr lang="en-US" sz="1400" b="1" dirty="0">
                <a:solidFill>
                  <a:schemeClr val="tx1"/>
                </a:solidFill>
              </a:rPr>
              <a:t>         Overall, this Bank Loan Report Analysis Project combined SQL for data manipulation and Power BI, excel and Tableau for visualization to create a comprehensive report. Stakeholders can use these insights to make informed decisions regarding loan applications, approvals, and risk management.</a:t>
            </a:r>
            <a:endParaRPr lang="en-IN" sz="1400" b="1" dirty="0">
              <a:solidFill>
                <a:schemeClr val="tx1"/>
              </a:solidFill>
            </a:endParaRPr>
          </a:p>
        </p:txBody>
      </p:sp>
      <p:sp>
        <p:nvSpPr>
          <p:cNvPr id="18" name="TextBox 17">
            <a:extLst>
              <a:ext uri="{FF2B5EF4-FFF2-40B4-BE49-F238E27FC236}">
                <a16:creationId xmlns="" xmlns:a16="http://schemas.microsoft.com/office/drawing/2014/main" id="{370C0EC3-4FCC-9A97-E16B-8D23BD80E0CC}"/>
              </a:ext>
            </a:extLst>
          </p:cNvPr>
          <p:cNvSpPr txBox="1"/>
          <p:nvPr/>
        </p:nvSpPr>
        <p:spPr>
          <a:xfrm>
            <a:off x="863499" y="759080"/>
            <a:ext cx="2265474" cy="400110"/>
          </a:xfrm>
          <a:prstGeom prst="rect">
            <a:avLst/>
          </a:prstGeom>
          <a:noFill/>
        </p:spPr>
        <p:txBody>
          <a:bodyPr wrap="square" rtlCol="0">
            <a:spAutoFit/>
          </a:bodyPr>
          <a:lstStyle/>
          <a:p>
            <a:r>
              <a:rPr lang="en-US" sz="2000" dirty="0">
                <a:solidFill>
                  <a:srgbClr val="C00000"/>
                </a:solidFill>
                <a:latin typeface="Amasis MT Pro Black" panose="02040A04050005020304" pitchFamily="18" charset="0"/>
              </a:rPr>
              <a:t>7. Conclusion</a:t>
            </a:r>
            <a:endParaRPr lang="en-IN" sz="2000" dirty="0">
              <a:solidFill>
                <a:srgbClr val="C00000"/>
              </a:solidFill>
              <a:latin typeface="Amasis MT Pro Black" panose="02040A04050005020304" pitchFamily="18" charset="0"/>
            </a:endParaRPr>
          </a:p>
        </p:txBody>
      </p:sp>
    </p:spTree>
    <p:extLst>
      <p:ext uri="{BB962C8B-B14F-4D97-AF65-F5344CB8AC3E}">
        <p14:creationId xmlns="" xmlns:p14="http://schemas.microsoft.com/office/powerpoint/2010/main" val="3429526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0521B124-7896-0D23-109E-336A8FAF7EBA}"/>
              </a:ext>
            </a:extLst>
          </p:cNvPr>
          <p:cNvSpPr txBox="1"/>
          <p:nvPr/>
        </p:nvSpPr>
        <p:spPr>
          <a:xfrm>
            <a:off x="370519" y="3810611"/>
            <a:ext cx="7848000" cy="1872000"/>
          </a:xfrm>
          <a:prstGeom prst="rect">
            <a:avLst/>
          </a:prstGeom>
          <a:noFill/>
          <a:ln w="28575">
            <a:solidFill>
              <a:schemeClr val="bg1">
                <a:lumMod val="50000"/>
              </a:schemeClr>
            </a:solidFill>
          </a:ln>
        </p:spPr>
        <p:txBody>
          <a:bodyPr wrap="square" rtlCol="0">
            <a:spAutoFit/>
          </a:bodyPr>
          <a:lstStyle/>
          <a:p>
            <a:endParaRPr lang="en-IN" dirty="0"/>
          </a:p>
        </p:txBody>
      </p:sp>
      <p:sp>
        <p:nvSpPr>
          <p:cNvPr id="2" name="Title 1">
            <a:extLst>
              <a:ext uri="{FF2B5EF4-FFF2-40B4-BE49-F238E27FC236}">
                <a16:creationId xmlns="" xmlns:a16="http://schemas.microsoft.com/office/drawing/2014/main" id="{2A410186-4DD1-A768-843B-6A5051A72D01}"/>
              </a:ext>
            </a:extLst>
          </p:cNvPr>
          <p:cNvSpPr>
            <a:spLocks noGrp="1"/>
          </p:cNvSpPr>
          <p:nvPr>
            <p:ph type="title"/>
          </p:nvPr>
        </p:nvSpPr>
        <p:spPr/>
        <p:txBody>
          <a:bodyPr/>
          <a:lstStyle/>
          <a:p>
            <a:pPr algn="ctr"/>
            <a:r>
              <a:rPr lang="en-IN" dirty="0"/>
              <a:t>Thank you</a:t>
            </a:r>
          </a:p>
        </p:txBody>
      </p:sp>
      <p:pic>
        <p:nvPicPr>
          <p:cNvPr id="6" name="Picture Placeholder 5">
            <a:extLst>
              <a:ext uri="{FF2B5EF4-FFF2-40B4-BE49-F238E27FC236}">
                <a16:creationId xmlns="" xmlns:a16="http://schemas.microsoft.com/office/drawing/2014/main" id="{8B0A93D2-53CB-75F3-BEFF-80D66B628F17}"/>
              </a:ext>
            </a:extLst>
          </p:cNvPr>
          <p:cNvPicPr>
            <a:picLocks noGrp="1" noChangeAspect="1"/>
          </p:cNvPicPr>
          <p:nvPr>
            <p:ph type="pic" sz="quarter" idx="13"/>
          </p:nvPr>
        </p:nvPicPr>
        <p:blipFill>
          <a:blip r:embed="rId2"/>
          <a:srcRect l="6736" r="6736"/>
          <a:stretch>
            <a:fillRect/>
          </a:stretch>
        </p:blipFill>
        <p:spPr/>
      </p:pic>
      <p:sp>
        <p:nvSpPr>
          <p:cNvPr id="7" name="TextBox 6">
            <a:extLst>
              <a:ext uri="{FF2B5EF4-FFF2-40B4-BE49-F238E27FC236}">
                <a16:creationId xmlns="" xmlns:a16="http://schemas.microsoft.com/office/drawing/2014/main" id="{201CE875-2776-040C-8329-1A8EF4D11E26}"/>
              </a:ext>
            </a:extLst>
          </p:cNvPr>
          <p:cNvSpPr txBox="1"/>
          <p:nvPr/>
        </p:nvSpPr>
        <p:spPr>
          <a:xfrm>
            <a:off x="8238309" y="2392326"/>
            <a:ext cx="3808379" cy="4051004"/>
          </a:xfrm>
          <a:prstGeom prst="rect">
            <a:avLst/>
          </a:prstGeom>
          <a:solidFill>
            <a:schemeClr val="tx1"/>
          </a:solidFill>
        </p:spPr>
        <p:txBody>
          <a:bodyPr wrap="square" rtlCol="0">
            <a:spAutoFit/>
          </a:bodyPr>
          <a:lstStyle/>
          <a:p>
            <a:endParaRPr lang="en-IN" dirty="0"/>
          </a:p>
        </p:txBody>
      </p:sp>
    </p:spTree>
    <p:extLst>
      <p:ext uri="{BB962C8B-B14F-4D97-AF65-F5344CB8AC3E}">
        <p14:creationId xmlns="" xmlns:p14="http://schemas.microsoft.com/office/powerpoint/2010/main" val="392544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5A9A096E-19D4-BD56-CEC7-F7E3C99E5962}"/>
              </a:ext>
            </a:extLst>
          </p:cNvPr>
          <p:cNvSpPr>
            <a:spLocks noGrp="1"/>
          </p:cNvSpPr>
          <p:nvPr>
            <p:ph type="title"/>
          </p:nvPr>
        </p:nvSpPr>
        <p:spPr>
          <a:xfrm>
            <a:off x="6094936" y="458695"/>
            <a:ext cx="5690715" cy="577967"/>
          </a:xfrm>
        </p:spPr>
        <p:txBody>
          <a:bodyPr>
            <a:normAutofit/>
          </a:bodyPr>
          <a:lstStyle/>
          <a:p>
            <a:pPr lvl="0"/>
            <a:r>
              <a:rPr lang="en-US" sz="3200" dirty="0">
                <a:solidFill>
                  <a:schemeClr val="accent5">
                    <a:lumMod val="75000"/>
                  </a:schemeClr>
                </a:solidFill>
              </a:rPr>
              <a:t>KpI’S</a:t>
            </a:r>
            <a:endParaRPr lang="en-US" sz="3200" noProof="0" dirty="0">
              <a:solidFill>
                <a:schemeClr val="accent5">
                  <a:lumMod val="75000"/>
                </a:schemeClr>
              </a:solidFill>
            </a:endParaRPr>
          </a:p>
        </p:txBody>
      </p:sp>
      <p:sp>
        <p:nvSpPr>
          <p:cNvPr id="10" name="Content Placeholder 9">
            <a:extLst>
              <a:ext uri="{FF2B5EF4-FFF2-40B4-BE49-F238E27FC236}">
                <a16:creationId xmlns="" xmlns:a16="http://schemas.microsoft.com/office/drawing/2014/main" id="{D13107B8-D5B9-707A-E090-6F772B82DE87}"/>
              </a:ext>
            </a:extLst>
          </p:cNvPr>
          <p:cNvSpPr>
            <a:spLocks noGrp="1"/>
          </p:cNvSpPr>
          <p:nvPr>
            <p:ph sz="quarter" idx="15"/>
          </p:nvPr>
        </p:nvSpPr>
        <p:spPr>
          <a:xfrm>
            <a:off x="378573" y="1739070"/>
            <a:ext cx="11432726" cy="3875371"/>
          </a:xfrm>
        </p:spPr>
        <p:txBody>
          <a:bodyPr>
            <a:normAutofit/>
          </a:bodyPr>
          <a:lstStyle/>
          <a:p>
            <a:pPr marL="457200" indent="-457200">
              <a:buFont typeface="+mj-lt"/>
              <a:buAutoNum type="arabicPeriod"/>
            </a:pPr>
            <a:r>
              <a:rPr lang="en-US" sz="2400" dirty="0">
                <a:latin typeface="Segoe UI Semibold" panose="020B0702040204020203" pitchFamily="34" charset="0"/>
                <a:cs typeface="Segoe UI Semibold" panose="020B0702040204020203" pitchFamily="34" charset="0"/>
              </a:rPr>
              <a:t>Year wise Loan Amount Status</a:t>
            </a:r>
          </a:p>
          <a:p>
            <a:pPr marL="457200" indent="-457200">
              <a:buFont typeface="+mj-lt"/>
              <a:buAutoNum type="arabicPeriod"/>
            </a:pPr>
            <a:r>
              <a:rPr lang="en-US" sz="2400" dirty="0">
                <a:latin typeface="Segoe UI Semibold" panose="020B0702040204020203" pitchFamily="34" charset="0"/>
                <a:cs typeface="Segoe UI Semibold" panose="020B0702040204020203" pitchFamily="34" charset="0"/>
              </a:rPr>
              <a:t>Grade And Subgrade wise Revolving Balance</a:t>
            </a:r>
            <a:endParaRPr lang="en-US" sz="2400" b="1" strike="noStrike" dirty="0">
              <a:latin typeface="Segoe UI Semibold" panose="020B0702040204020203" pitchFamily="34" charset="0"/>
              <a:cs typeface="Segoe UI Semibold" panose="020B0702040204020203" pitchFamily="34" charset="0"/>
              <a:sym typeface="Arial"/>
            </a:endParaRPr>
          </a:p>
          <a:p>
            <a:pPr marL="457200" indent="-457200">
              <a:buFont typeface="+mj-lt"/>
              <a:buAutoNum type="arabicPeriod"/>
            </a:pPr>
            <a:r>
              <a:rPr lang="en-US" sz="2400" dirty="0">
                <a:latin typeface="Segoe UI Semibold" panose="020B0702040204020203" pitchFamily="34" charset="0"/>
                <a:cs typeface="Segoe UI Semibold" panose="020B0702040204020203" pitchFamily="34" charset="0"/>
              </a:rPr>
              <a:t>Total Payment For Verified Status Vs Non-Verified Status</a:t>
            </a:r>
          </a:p>
          <a:p>
            <a:pPr marL="457200" indent="-457200">
              <a:buFont typeface="+mj-lt"/>
              <a:buAutoNum type="arabicPeriod"/>
            </a:pPr>
            <a:r>
              <a:rPr lang="en-US" sz="2400" dirty="0">
                <a:latin typeface="Segoe UI Semibold" panose="020B0702040204020203" pitchFamily="34" charset="0"/>
                <a:cs typeface="Segoe UI Semibold" panose="020B0702040204020203" pitchFamily="34" charset="0"/>
              </a:rPr>
              <a:t>State wise and Month wise Loan Status</a:t>
            </a:r>
          </a:p>
          <a:p>
            <a:pPr marL="457200" indent="-457200">
              <a:buFont typeface="+mj-lt"/>
              <a:buAutoNum type="arabicPeriod"/>
            </a:pPr>
            <a:r>
              <a:rPr lang="en-US" sz="2400" dirty="0">
                <a:latin typeface="Segoe UI Semibold" panose="020B0702040204020203" pitchFamily="34" charset="0"/>
                <a:cs typeface="Segoe UI Semibold" panose="020B0702040204020203" pitchFamily="34" charset="0"/>
              </a:rPr>
              <a:t>Home Ownership Vs Last Payment Date Status</a:t>
            </a:r>
          </a:p>
          <a:p>
            <a:pPr marL="0" indent="0">
              <a:buNone/>
            </a:pPr>
            <a:endParaRPr lang="en-US" dirty="0"/>
          </a:p>
        </p:txBody>
      </p:sp>
      <p:grpSp>
        <p:nvGrpSpPr>
          <p:cNvPr id="15" name="Group 14">
            <a:extLst>
              <a:ext uri="{FF2B5EF4-FFF2-40B4-BE49-F238E27FC236}">
                <a16:creationId xmlns="" xmlns:a16="http://schemas.microsoft.com/office/drawing/2014/main" id="{C198515E-7D05-FFF5-8664-41A0DE5499A9}"/>
              </a:ext>
              <a:ext uri="{C183D7F6-B498-43B3-948B-1728B52AA6E4}">
                <adec:decorative xmlns="" xmlns:adec="http://schemas.microsoft.com/office/drawing/2017/decorative" val="1"/>
              </a:ext>
            </a:extLst>
          </p:cNvPr>
          <p:cNvGrpSpPr/>
          <p:nvPr/>
        </p:nvGrpSpPr>
        <p:grpSpPr>
          <a:xfrm>
            <a:off x="352928" y="1874433"/>
            <a:ext cx="11278030" cy="1802319"/>
            <a:chOff x="5921514" y="2674741"/>
            <a:chExt cx="5874950" cy="1924216"/>
          </a:xfrm>
        </p:grpSpPr>
        <p:cxnSp>
          <p:nvCxnSpPr>
            <p:cNvPr id="16" name="Straight Connector 15">
              <a:extLst>
                <a:ext uri="{FF2B5EF4-FFF2-40B4-BE49-F238E27FC236}">
                  <a16:creationId xmlns="" xmlns:a16="http://schemas.microsoft.com/office/drawing/2014/main" id="{64858218-E075-E7C6-87FF-A0D5C353F322}"/>
                </a:ext>
              </a:extLst>
            </p:cNvPr>
            <p:cNvCxnSpPr>
              <a:cxnSpLocks/>
            </p:cNvCxnSpPr>
            <p:nvPr/>
          </p:nvCxnSpPr>
          <p:spPr>
            <a:xfrm>
              <a:off x="5921514" y="2674741"/>
              <a:ext cx="58749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6D621B4C-2B4A-7659-34D5-0CB0688809F9}"/>
                </a:ext>
              </a:extLst>
            </p:cNvPr>
            <p:cNvCxnSpPr>
              <a:cxnSpLocks/>
            </p:cNvCxnSpPr>
            <p:nvPr/>
          </p:nvCxnSpPr>
          <p:spPr>
            <a:xfrm>
              <a:off x="5921514" y="3305838"/>
              <a:ext cx="58749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2FF5F0E2-D08A-41C0-0F64-33E50282C218}"/>
                </a:ext>
              </a:extLst>
            </p:cNvPr>
            <p:cNvCxnSpPr>
              <a:cxnSpLocks/>
            </p:cNvCxnSpPr>
            <p:nvPr/>
          </p:nvCxnSpPr>
          <p:spPr>
            <a:xfrm>
              <a:off x="5921514" y="3967860"/>
              <a:ext cx="58749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10B6DF3B-E41E-8724-A5D1-554AB1A76C29}"/>
                </a:ext>
              </a:extLst>
            </p:cNvPr>
            <p:cNvCxnSpPr>
              <a:cxnSpLocks/>
            </p:cNvCxnSpPr>
            <p:nvPr/>
          </p:nvCxnSpPr>
          <p:spPr>
            <a:xfrm>
              <a:off x="5921514" y="4598957"/>
              <a:ext cx="58749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 xmlns:a16="http://schemas.microsoft.com/office/drawing/2014/main" id="{665F7C99-E4E1-0064-21E1-6129401A06FE}"/>
              </a:ext>
              <a:ext uri="{C183D7F6-B498-43B3-948B-1728B52AA6E4}">
                <adec:decorative xmlns="" xmlns:adec="http://schemas.microsoft.com/office/drawing/2017/decorative" val="1"/>
              </a:ext>
            </a:extLst>
          </p:cNvPr>
          <p:cNvGrpSpPr/>
          <p:nvPr/>
        </p:nvGrpSpPr>
        <p:grpSpPr>
          <a:xfrm>
            <a:off x="378573" y="4292628"/>
            <a:ext cx="11278030" cy="690941"/>
            <a:chOff x="5921514" y="2674741"/>
            <a:chExt cx="5874950" cy="631097"/>
          </a:xfrm>
        </p:grpSpPr>
        <p:cxnSp>
          <p:nvCxnSpPr>
            <p:cNvPr id="7" name="Straight Connector 6">
              <a:extLst>
                <a:ext uri="{FF2B5EF4-FFF2-40B4-BE49-F238E27FC236}">
                  <a16:creationId xmlns="" xmlns:a16="http://schemas.microsoft.com/office/drawing/2014/main" id="{0215C8A4-6B31-78EE-ACB4-CD6666FEE428}"/>
                </a:ext>
              </a:extLst>
            </p:cNvPr>
            <p:cNvCxnSpPr>
              <a:cxnSpLocks/>
            </p:cNvCxnSpPr>
            <p:nvPr/>
          </p:nvCxnSpPr>
          <p:spPr>
            <a:xfrm>
              <a:off x="5921514" y="2674741"/>
              <a:ext cx="58749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 xmlns:a16="http://schemas.microsoft.com/office/drawing/2014/main" id="{D0EFD256-BAC8-BCCE-1B72-F436C5AF1B0C}"/>
                </a:ext>
              </a:extLst>
            </p:cNvPr>
            <p:cNvCxnSpPr>
              <a:cxnSpLocks/>
            </p:cNvCxnSpPr>
            <p:nvPr/>
          </p:nvCxnSpPr>
          <p:spPr>
            <a:xfrm>
              <a:off x="5921514" y="3305838"/>
              <a:ext cx="58749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2165615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 xmlns:a16="http://schemas.microsoft.com/office/drawing/2014/main" id="{BA7D635F-77CA-BCE1-116D-D2BDF9217733}"/>
              </a:ext>
            </a:extLst>
          </p:cNvPr>
          <p:cNvSpPr txBox="1"/>
          <p:nvPr/>
        </p:nvSpPr>
        <p:spPr>
          <a:xfrm>
            <a:off x="396414" y="1506058"/>
            <a:ext cx="11392841" cy="4788000"/>
          </a:xfrm>
          <a:prstGeom prst="rect">
            <a:avLst/>
          </a:prstGeom>
          <a:solidFill>
            <a:schemeClr val="tx1"/>
          </a:solidFill>
          <a:ln w="28575">
            <a:solidFill>
              <a:schemeClr val="bg1"/>
            </a:solidFill>
          </a:ln>
        </p:spPr>
        <p:txBody>
          <a:bodyPr wrap="square" rtlCol="0">
            <a:spAutoFit/>
          </a:bodyPr>
          <a:lstStyle/>
          <a:p>
            <a:endParaRPr lang="en-IN" dirty="0"/>
          </a:p>
        </p:txBody>
      </p:sp>
      <p:sp>
        <p:nvSpPr>
          <p:cNvPr id="4" name="Title 3">
            <a:extLst>
              <a:ext uri="{FF2B5EF4-FFF2-40B4-BE49-F238E27FC236}">
                <a16:creationId xmlns="" xmlns:a16="http://schemas.microsoft.com/office/drawing/2014/main" id="{14DB01B2-FE52-AB3A-1EE7-97F7CD529D08}"/>
              </a:ext>
            </a:extLst>
          </p:cNvPr>
          <p:cNvSpPr>
            <a:spLocks noGrp="1"/>
          </p:cNvSpPr>
          <p:nvPr>
            <p:ph type="title"/>
          </p:nvPr>
        </p:nvSpPr>
        <p:spPr>
          <a:xfrm>
            <a:off x="396414" y="774538"/>
            <a:ext cx="11392842" cy="731520"/>
          </a:xfrm>
          <a:solidFill>
            <a:schemeClr val="accent1">
              <a:lumMod val="20000"/>
              <a:lumOff val="80000"/>
            </a:schemeClr>
          </a:solidFill>
          <a:ln w="28575">
            <a:solidFill>
              <a:schemeClr val="bg1"/>
            </a:solidFill>
          </a:ln>
        </p:spPr>
        <p:txBody>
          <a:bodyPr>
            <a:normAutofit/>
          </a:bodyPr>
          <a:lstStyle/>
          <a:p>
            <a:pPr algn="ctr"/>
            <a:r>
              <a:rPr lang="en-US" sz="3200" dirty="0">
                <a:solidFill>
                  <a:schemeClr val="accent5">
                    <a:lumMod val="50000"/>
                  </a:schemeClr>
                </a:solidFill>
                <a:latin typeface="Segoe UI Black" panose="020B0A02040204020203" pitchFamily="34" charset="0"/>
                <a:ea typeface="Segoe UI Black" panose="020B0A02040204020203" pitchFamily="34" charset="0"/>
              </a:rPr>
              <a:t>Key Metrics for KPI’s Requirement</a:t>
            </a:r>
            <a:endParaRPr lang="en-US" sz="3200" noProof="0" dirty="0">
              <a:solidFill>
                <a:schemeClr val="accent5">
                  <a:lumMod val="50000"/>
                </a:schemeClr>
              </a:solidFill>
            </a:endParaRPr>
          </a:p>
        </p:txBody>
      </p:sp>
      <p:sp>
        <p:nvSpPr>
          <p:cNvPr id="2" name="Google Shape;704;p48">
            <a:extLst>
              <a:ext uri="{FF2B5EF4-FFF2-40B4-BE49-F238E27FC236}">
                <a16:creationId xmlns="" xmlns:a16="http://schemas.microsoft.com/office/drawing/2014/main" id="{0709F2C7-5BDA-6860-7552-A5178F138216}"/>
              </a:ext>
            </a:extLst>
          </p:cNvPr>
          <p:cNvSpPr/>
          <p:nvPr/>
        </p:nvSpPr>
        <p:spPr>
          <a:xfrm>
            <a:off x="4782139" y="3428162"/>
            <a:ext cx="1970319" cy="1468059"/>
          </a:xfrm>
          <a:custGeom>
            <a:avLst/>
            <a:gdLst/>
            <a:ahLst/>
            <a:cxnLst/>
            <a:rect l="l" t="t" r="r" b="b"/>
            <a:pathLst>
              <a:path w="2099" h="2394" extrusionOk="0">
                <a:moveTo>
                  <a:pt x="2038" y="664"/>
                </a:moveTo>
                <a:cubicBezTo>
                  <a:pt x="1777" y="-4"/>
                  <a:pt x="751" y="-313"/>
                  <a:pt x="225" y="437"/>
                </a:cubicBezTo>
                <a:cubicBezTo>
                  <a:pt x="59" y="673"/>
                  <a:pt x="-34" y="986"/>
                  <a:pt x="12" y="1272"/>
                </a:cubicBezTo>
                <a:cubicBezTo>
                  <a:pt x="59" y="1565"/>
                  <a:pt x="295" y="1793"/>
                  <a:pt x="554" y="1916"/>
                </a:cubicBezTo>
                <a:cubicBezTo>
                  <a:pt x="637" y="1955"/>
                  <a:pt x="723" y="1986"/>
                  <a:pt x="813" y="2007"/>
                </a:cubicBezTo>
                <a:cubicBezTo>
                  <a:pt x="807" y="2122"/>
                  <a:pt x="793" y="2237"/>
                  <a:pt x="772" y="2351"/>
                </a:cubicBezTo>
                <a:cubicBezTo>
                  <a:pt x="768" y="2376"/>
                  <a:pt x="795" y="2407"/>
                  <a:pt x="820" y="2388"/>
                </a:cubicBezTo>
                <a:cubicBezTo>
                  <a:pt x="962" y="2283"/>
                  <a:pt x="1091" y="2164"/>
                  <a:pt x="1206" y="2033"/>
                </a:cubicBezTo>
                <a:cubicBezTo>
                  <a:pt x="1263" y="2026"/>
                  <a:pt x="1319" y="2014"/>
                  <a:pt x="1374" y="1997"/>
                </a:cubicBezTo>
                <a:cubicBezTo>
                  <a:pt x="1644" y="1913"/>
                  <a:pt x="1855" y="1708"/>
                  <a:pt x="1981" y="1459"/>
                </a:cubicBezTo>
                <a:cubicBezTo>
                  <a:pt x="2127" y="1170"/>
                  <a:pt x="2128" y="896"/>
                  <a:pt x="2038" y="664"/>
                </a:cubicBezTo>
                <a:close/>
              </a:path>
            </a:pathLst>
          </a:custGeom>
          <a:solidFill>
            <a:schemeClr val="bg2">
              <a:lumMod val="20000"/>
              <a:lumOff val="80000"/>
            </a:schemeClr>
          </a:solidFill>
          <a:ln/>
        </p:spPr>
        <p:style>
          <a:lnRef idx="3">
            <a:schemeClr val="lt1"/>
          </a:lnRef>
          <a:fillRef idx="1">
            <a:schemeClr val="accent1"/>
          </a:fillRef>
          <a:effectRef idx="1">
            <a:schemeClr val="accent1"/>
          </a:effectRef>
          <a:fontRef idx="minor">
            <a:schemeClr val="lt1"/>
          </a:fontRef>
        </p:style>
        <p:txBody>
          <a:bodyPr spcFirstLastPara="1" wrap="square" lIns="90000" tIns="45000" rIns="90000" bIns="45000" anchor="ctr" anchorCtr="1">
            <a:noAutofit/>
          </a:bodyPr>
          <a:lstStyle/>
          <a:p>
            <a:pPr marL="0" marR="0" lvl="0" indent="0" algn="ctr" rtl="0">
              <a:spcBef>
                <a:spcPts val="0"/>
              </a:spcBef>
              <a:spcAft>
                <a:spcPts val="0"/>
              </a:spcAft>
              <a:buNone/>
            </a:pPr>
            <a:r>
              <a:rPr lang="en-US" b="1" i="1" strike="noStrike" dirty="0">
                <a:solidFill>
                  <a:srgbClr val="C00000"/>
                </a:solidFill>
                <a:latin typeface="Segoe UI Black" panose="020B0A02040204020203" pitchFamily="34" charset="0"/>
                <a:ea typeface="Segoe UI Black" panose="020B0A02040204020203" pitchFamily="34" charset="0"/>
                <a:cs typeface="Segoe UI Semibold" panose="020B0702040204020203" pitchFamily="34" charset="0"/>
                <a:sym typeface="Arial"/>
              </a:rPr>
              <a:t>Total Loan Applications</a:t>
            </a:r>
          </a:p>
          <a:p>
            <a:pPr marL="0" marR="0" lvl="0" indent="0" algn="ctr" rtl="0">
              <a:spcBef>
                <a:spcPts val="0"/>
              </a:spcBef>
              <a:spcAft>
                <a:spcPts val="0"/>
              </a:spcAft>
              <a:buNone/>
            </a:pPr>
            <a:r>
              <a:rPr lang="en-US" b="1" i="1" dirty="0">
                <a:solidFill>
                  <a:schemeClr val="tx1"/>
                </a:solidFill>
                <a:latin typeface="Segoe UI Black" panose="020B0A02040204020203" pitchFamily="34" charset="0"/>
                <a:ea typeface="Segoe UI Black" panose="020B0A02040204020203" pitchFamily="34" charset="0"/>
                <a:cs typeface="Segoe UI" panose="020B0502040204020203" pitchFamily="34" charset="0"/>
              </a:rPr>
              <a:t>39.7K</a:t>
            </a:r>
          </a:p>
        </p:txBody>
      </p:sp>
      <p:sp>
        <p:nvSpPr>
          <p:cNvPr id="3" name="Google Shape;558;p38">
            <a:extLst>
              <a:ext uri="{FF2B5EF4-FFF2-40B4-BE49-F238E27FC236}">
                <a16:creationId xmlns="" xmlns:a16="http://schemas.microsoft.com/office/drawing/2014/main" id="{714A8D29-462F-75E2-961C-379D8CE89D57}"/>
              </a:ext>
            </a:extLst>
          </p:cNvPr>
          <p:cNvSpPr/>
          <p:nvPr/>
        </p:nvSpPr>
        <p:spPr>
          <a:xfrm rot="936489">
            <a:off x="7140852" y="2605500"/>
            <a:ext cx="1829906" cy="2032959"/>
          </a:xfrm>
          <a:custGeom>
            <a:avLst/>
            <a:gdLst/>
            <a:ahLst/>
            <a:cxnLst/>
            <a:rect l="l" t="t" r="r" b="b"/>
            <a:pathLst>
              <a:path w="86382" h="69016" extrusionOk="0">
                <a:moveTo>
                  <a:pt x="18253" y="55149"/>
                </a:moveTo>
                <a:cubicBezTo>
                  <a:pt x="15362" y="53449"/>
                  <a:pt x="11942" y="52043"/>
                  <a:pt x="9249" y="49437"/>
                </a:cubicBezTo>
                <a:cubicBezTo>
                  <a:pt x="6556" y="46831"/>
                  <a:pt x="3573" y="43434"/>
                  <a:pt x="2097" y="39513"/>
                </a:cubicBezTo>
                <a:cubicBezTo>
                  <a:pt x="622" y="35592"/>
                  <a:pt x="-681" y="30500"/>
                  <a:pt x="396" y="25909"/>
                </a:cubicBezTo>
                <a:cubicBezTo>
                  <a:pt x="1473" y="21318"/>
                  <a:pt x="4930" y="15650"/>
                  <a:pt x="8558" y="11966"/>
                </a:cubicBezTo>
                <a:cubicBezTo>
                  <a:pt x="12186" y="8282"/>
                  <a:pt x="16948" y="5788"/>
                  <a:pt x="22162" y="3804"/>
                </a:cubicBezTo>
                <a:cubicBezTo>
                  <a:pt x="27377" y="1820"/>
                  <a:pt x="33610" y="347"/>
                  <a:pt x="39845" y="63"/>
                </a:cubicBezTo>
                <a:cubicBezTo>
                  <a:pt x="46080" y="-220"/>
                  <a:pt x="53505" y="459"/>
                  <a:pt x="59570" y="2103"/>
                </a:cubicBezTo>
                <a:cubicBezTo>
                  <a:pt x="65635" y="3747"/>
                  <a:pt x="71923" y="6400"/>
                  <a:pt x="76234" y="9925"/>
                </a:cubicBezTo>
                <a:cubicBezTo>
                  <a:pt x="80545" y="13451"/>
                  <a:pt x="83908" y="18948"/>
                  <a:pt x="85438" y="23256"/>
                </a:cubicBezTo>
                <a:cubicBezTo>
                  <a:pt x="86969" y="27564"/>
                  <a:pt x="86397" y="31696"/>
                  <a:pt x="85417" y="35772"/>
                </a:cubicBezTo>
                <a:cubicBezTo>
                  <a:pt x="84437" y="39848"/>
                  <a:pt x="82494" y="44224"/>
                  <a:pt x="79557" y="47710"/>
                </a:cubicBezTo>
                <a:cubicBezTo>
                  <a:pt x="76620" y="51196"/>
                  <a:pt x="71509" y="54416"/>
                  <a:pt x="67794" y="56686"/>
                </a:cubicBezTo>
                <a:cubicBezTo>
                  <a:pt x="64080" y="58956"/>
                  <a:pt x="61036" y="60142"/>
                  <a:pt x="57270" y="61329"/>
                </a:cubicBezTo>
                <a:cubicBezTo>
                  <a:pt x="53504" y="62516"/>
                  <a:pt x="49377" y="62981"/>
                  <a:pt x="45198" y="63806"/>
                </a:cubicBezTo>
                <a:cubicBezTo>
                  <a:pt x="41019" y="64632"/>
                  <a:pt x="36994" y="65457"/>
                  <a:pt x="32196" y="66282"/>
                </a:cubicBezTo>
                <a:cubicBezTo>
                  <a:pt x="27398" y="67107"/>
                  <a:pt x="17344" y="69865"/>
                  <a:pt x="16410" y="68758"/>
                </a:cubicBezTo>
                <a:cubicBezTo>
                  <a:pt x="15476" y="67651"/>
                  <a:pt x="26286" y="61907"/>
                  <a:pt x="26593" y="59639"/>
                </a:cubicBezTo>
                <a:cubicBezTo>
                  <a:pt x="26900" y="57371"/>
                  <a:pt x="21144" y="56849"/>
                  <a:pt x="18253" y="55149"/>
                </a:cubicBezTo>
                <a:close/>
              </a:path>
            </a:pathLst>
          </a:custGeom>
          <a:solidFill>
            <a:srgbClr val="EE8360"/>
          </a:solidFill>
          <a:ln/>
        </p:spPr>
        <p:style>
          <a:lnRef idx="2">
            <a:schemeClr val="accent1">
              <a:shade val="15000"/>
            </a:schemeClr>
          </a:lnRef>
          <a:fillRef idx="1">
            <a:schemeClr val="accent1"/>
          </a:fillRef>
          <a:effectRef idx="0">
            <a:schemeClr val="accent1"/>
          </a:effectRef>
          <a:fontRef idx="minor">
            <a:schemeClr val="lt1"/>
          </a:fontRef>
        </p:style>
        <p:txBody>
          <a:bodyPr/>
          <a:lstStyle/>
          <a:p>
            <a:pPr marL="0" marR="0" lvl="0" indent="0" algn="ctr" rtl="0">
              <a:spcBef>
                <a:spcPts val="0"/>
              </a:spcBef>
              <a:spcAft>
                <a:spcPts val="0"/>
              </a:spcAft>
              <a:buNone/>
            </a:pPr>
            <a:endParaRPr lang="en-US" sz="1050" b="1" i="1" strike="noStrike" dirty="0">
              <a:solidFill>
                <a:srgbClr val="000000"/>
              </a:solidFill>
              <a:latin typeface="Segoe UI" panose="020B0502040204020203" pitchFamily="34" charset="0"/>
              <a:cs typeface="Segoe UI" panose="020B0502040204020203" pitchFamily="34" charset="0"/>
              <a:sym typeface="Arial"/>
            </a:endParaRPr>
          </a:p>
          <a:p>
            <a:pPr algn="ctr"/>
            <a:endParaRPr lang="en-US" b="1" i="1" dirty="0">
              <a:solidFill>
                <a:srgbClr val="C00000"/>
              </a:solidFill>
              <a:latin typeface="Segoe UI Black" panose="020B0A02040204020203" pitchFamily="34" charset="0"/>
              <a:ea typeface="Segoe UI Black" panose="020B0A02040204020203" pitchFamily="34" charset="0"/>
              <a:cs typeface="Segoe UI Semibold" panose="020B0702040204020203" pitchFamily="34" charset="0"/>
            </a:endParaRPr>
          </a:p>
          <a:p>
            <a:pPr algn="ctr"/>
            <a:r>
              <a:rPr lang="en-IN" b="1" i="1" dirty="0">
                <a:solidFill>
                  <a:srgbClr val="FF0000"/>
                </a:solidFill>
                <a:latin typeface="Segoe UI Black" panose="020B0A02040204020203" pitchFamily="34" charset="0"/>
                <a:ea typeface="Segoe UI Black" panose="020B0A02040204020203" pitchFamily="34" charset="0"/>
                <a:cs typeface="Segoe UI Semibold" panose="020B0702040204020203" pitchFamily="34" charset="0"/>
              </a:rPr>
              <a:t>Total Payment </a:t>
            </a:r>
          </a:p>
          <a:p>
            <a:pPr algn="ctr"/>
            <a:r>
              <a:rPr lang="en-IN" b="1" i="1" dirty="0">
                <a:solidFill>
                  <a:srgbClr val="FF0000"/>
                </a:solidFill>
                <a:latin typeface="Segoe UI Black" panose="020B0A02040204020203" pitchFamily="34" charset="0"/>
                <a:ea typeface="Segoe UI Black" panose="020B0A02040204020203" pitchFamily="34" charset="0"/>
                <a:cs typeface="Segoe UI Semibold" panose="020B0702040204020203" pitchFamily="34" charset="0"/>
              </a:rPr>
              <a:t>Received</a:t>
            </a:r>
          </a:p>
          <a:p>
            <a:pPr algn="ctr"/>
            <a:r>
              <a:rPr lang="en-IN" b="1" i="1" dirty="0">
                <a:solidFill>
                  <a:schemeClr val="tx1"/>
                </a:solidFill>
                <a:latin typeface="Segoe UI Black" panose="020B0A02040204020203" pitchFamily="34" charset="0"/>
                <a:ea typeface="Segoe UI Black" panose="020B0A02040204020203" pitchFamily="34" charset="0"/>
                <a:cs typeface="Segoe UI" panose="020B0502040204020203" pitchFamily="34" charset="0"/>
              </a:rPr>
              <a:t>$482.7M</a:t>
            </a:r>
          </a:p>
        </p:txBody>
      </p:sp>
      <p:sp>
        <p:nvSpPr>
          <p:cNvPr id="5" name="Google Shape;708;p48">
            <a:extLst>
              <a:ext uri="{FF2B5EF4-FFF2-40B4-BE49-F238E27FC236}">
                <a16:creationId xmlns="" xmlns:a16="http://schemas.microsoft.com/office/drawing/2014/main" id="{CB322FC7-34D3-5686-A22A-BF441F441119}"/>
              </a:ext>
            </a:extLst>
          </p:cNvPr>
          <p:cNvSpPr/>
          <p:nvPr/>
        </p:nvSpPr>
        <p:spPr>
          <a:xfrm rot="20407703">
            <a:off x="2565370" y="2813556"/>
            <a:ext cx="1820285" cy="1777133"/>
          </a:xfrm>
          <a:custGeom>
            <a:avLst/>
            <a:gdLst/>
            <a:ahLst/>
            <a:cxnLst/>
            <a:rect l="l" t="t" r="r" b="b"/>
            <a:pathLst>
              <a:path w="1983" h="2510" extrusionOk="0">
                <a:moveTo>
                  <a:pt x="1980" y="969"/>
                </a:moveTo>
                <a:cubicBezTo>
                  <a:pt x="1973" y="765"/>
                  <a:pt x="1980" y="562"/>
                  <a:pt x="1927" y="399"/>
                </a:cubicBezTo>
                <a:cubicBezTo>
                  <a:pt x="1875" y="238"/>
                  <a:pt x="1765" y="117"/>
                  <a:pt x="1528" y="73"/>
                </a:cubicBezTo>
                <a:cubicBezTo>
                  <a:pt x="1261" y="23"/>
                  <a:pt x="990" y="-1"/>
                  <a:pt x="718" y="0"/>
                </a:cubicBezTo>
                <a:cubicBezTo>
                  <a:pt x="706" y="0"/>
                  <a:pt x="693" y="0"/>
                  <a:pt x="680" y="1"/>
                </a:cubicBezTo>
                <a:cubicBezTo>
                  <a:pt x="635" y="-1"/>
                  <a:pt x="594" y="2"/>
                  <a:pt x="555" y="11"/>
                </a:cubicBezTo>
                <a:cubicBezTo>
                  <a:pt x="437" y="27"/>
                  <a:pt x="324" y="66"/>
                  <a:pt x="233" y="150"/>
                </a:cubicBezTo>
                <a:cubicBezTo>
                  <a:pt x="-55" y="414"/>
                  <a:pt x="-76" y="1332"/>
                  <a:pt x="169" y="1693"/>
                </a:cubicBezTo>
                <a:cubicBezTo>
                  <a:pt x="350" y="2011"/>
                  <a:pt x="595" y="2286"/>
                  <a:pt x="889" y="2504"/>
                </a:cubicBezTo>
                <a:cubicBezTo>
                  <a:pt x="917" y="2524"/>
                  <a:pt x="946" y="2491"/>
                  <a:pt x="941" y="2464"/>
                </a:cubicBezTo>
                <a:cubicBezTo>
                  <a:pt x="907" y="2282"/>
                  <a:pt x="892" y="2098"/>
                  <a:pt x="894" y="1914"/>
                </a:cubicBezTo>
                <a:cubicBezTo>
                  <a:pt x="1107" y="1907"/>
                  <a:pt x="1319" y="1884"/>
                  <a:pt x="1528" y="1845"/>
                </a:cubicBezTo>
                <a:cubicBezTo>
                  <a:pt x="1958" y="1765"/>
                  <a:pt x="1993" y="1330"/>
                  <a:pt x="1981" y="969"/>
                </a:cubicBezTo>
                <a:lnTo>
                  <a:pt x="1980" y="969"/>
                </a:lnTo>
                <a:close/>
              </a:path>
            </a:pathLst>
          </a:custGeom>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spcFirstLastPara="1" wrap="square" lIns="90000" tIns="45000" rIns="90000" bIns="45000" anchor="ctr" anchorCtr="1">
            <a:noAutofit/>
          </a:bodyPr>
          <a:lstStyle/>
          <a:p>
            <a:pPr algn="ctr"/>
            <a:r>
              <a:rPr lang="en-US" b="1" i="1" dirty="0">
                <a:solidFill>
                  <a:srgbClr val="FF0000"/>
                </a:solidFill>
                <a:latin typeface="Segoe UI Black" panose="020B0A02040204020203" pitchFamily="34" charset="0"/>
                <a:ea typeface="Segoe UI Black" panose="020B0A02040204020203" pitchFamily="34" charset="0"/>
                <a:cs typeface="Segoe UI Semibold" panose="020B0702040204020203" pitchFamily="34" charset="0"/>
              </a:rPr>
              <a:t>Total Revolving Balance</a:t>
            </a:r>
          </a:p>
          <a:p>
            <a:pPr algn="ctr"/>
            <a:r>
              <a:rPr lang="en-US" b="1" i="1" dirty="0">
                <a:solidFill>
                  <a:schemeClr val="tx1"/>
                </a:solidFill>
                <a:latin typeface="Segoe UI Black" panose="020B0A02040204020203" pitchFamily="34" charset="0"/>
                <a:ea typeface="Segoe UI Black" panose="020B0A02040204020203" pitchFamily="34" charset="0"/>
                <a:cs typeface="Segoe UI" panose="020B0502040204020203" pitchFamily="34" charset="0"/>
              </a:rPr>
              <a:t>$531.5M</a:t>
            </a:r>
          </a:p>
          <a:p>
            <a:pPr marL="0" marR="0" lvl="0" indent="0" algn="ctr" rtl="0">
              <a:spcBef>
                <a:spcPts val="0"/>
              </a:spcBef>
              <a:spcAft>
                <a:spcPts val="0"/>
              </a:spcAft>
              <a:buNone/>
            </a:pPr>
            <a:endParaRPr lang="en-US" sz="1050" b="1" i="1" strike="noStrike" dirty="0">
              <a:solidFill>
                <a:sysClr val="windowText" lastClr="000000"/>
              </a:solidFill>
              <a:latin typeface="Segoe UI" panose="020B0502040204020203" pitchFamily="34" charset="0"/>
              <a:cs typeface="Segoe UI" panose="020B0502040204020203" pitchFamily="34" charset="0"/>
              <a:sym typeface="Arial"/>
            </a:endParaRPr>
          </a:p>
          <a:p>
            <a:pPr marL="0" marR="0" lvl="0" indent="0" algn="ctr" rtl="0">
              <a:spcBef>
                <a:spcPts val="0"/>
              </a:spcBef>
              <a:spcAft>
                <a:spcPts val="0"/>
              </a:spcAft>
              <a:buNone/>
            </a:pPr>
            <a:endParaRPr sz="1050" b="1" i="1" strike="noStrike" dirty="0">
              <a:solidFill>
                <a:srgbClr val="000000"/>
              </a:solidFill>
              <a:latin typeface="Segoe UI" panose="020B0502040204020203" pitchFamily="34" charset="0"/>
              <a:cs typeface="Segoe UI" panose="020B0502040204020203" pitchFamily="34" charset="0"/>
              <a:sym typeface="Arial"/>
            </a:endParaRPr>
          </a:p>
        </p:txBody>
      </p:sp>
      <p:sp>
        <p:nvSpPr>
          <p:cNvPr id="6" name="Google Shape;706;p48">
            <a:extLst>
              <a:ext uri="{FF2B5EF4-FFF2-40B4-BE49-F238E27FC236}">
                <a16:creationId xmlns="" xmlns:a16="http://schemas.microsoft.com/office/drawing/2014/main" id="{B94093AF-3ECE-7CD8-67D1-2E19CD518D9B}"/>
              </a:ext>
            </a:extLst>
          </p:cNvPr>
          <p:cNvSpPr/>
          <p:nvPr/>
        </p:nvSpPr>
        <p:spPr>
          <a:xfrm>
            <a:off x="4567125" y="1558050"/>
            <a:ext cx="2469841" cy="1702314"/>
          </a:xfrm>
          <a:custGeom>
            <a:avLst/>
            <a:gdLst/>
            <a:ahLst/>
            <a:cxnLst/>
            <a:rect l="l" t="t" r="r" b="b"/>
            <a:pathLst>
              <a:path w="4634" h="2567" extrusionOk="0">
                <a:moveTo>
                  <a:pt x="95" y="221"/>
                </a:moveTo>
                <a:cubicBezTo>
                  <a:pt x="267" y="-45"/>
                  <a:pt x="886" y="13"/>
                  <a:pt x="1141" y="8"/>
                </a:cubicBezTo>
                <a:cubicBezTo>
                  <a:pt x="2148" y="-13"/>
                  <a:pt x="3156" y="12"/>
                  <a:pt x="4161" y="83"/>
                </a:cubicBezTo>
                <a:cubicBezTo>
                  <a:pt x="4486" y="106"/>
                  <a:pt x="4643" y="297"/>
                  <a:pt x="4634" y="614"/>
                </a:cubicBezTo>
                <a:cubicBezTo>
                  <a:pt x="4622" y="1019"/>
                  <a:pt x="4492" y="1505"/>
                  <a:pt x="4038" y="1617"/>
                </a:cubicBezTo>
                <a:cubicBezTo>
                  <a:pt x="3560" y="1735"/>
                  <a:pt x="3075" y="1806"/>
                  <a:pt x="2587" y="1845"/>
                </a:cubicBezTo>
                <a:cubicBezTo>
                  <a:pt x="2570" y="2072"/>
                  <a:pt x="2582" y="2300"/>
                  <a:pt x="2624" y="2524"/>
                </a:cubicBezTo>
                <a:cubicBezTo>
                  <a:pt x="2628" y="2549"/>
                  <a:pt x="2601" y="2580"/>
                  <a:pt x="2575" y="2561"/>
                </a:cubicBezTo>
                <a:cubicBezTo>
                  <a:pt x="2324" y="2375"/>
                  <a:pt x="2112" y="2145"/>
                  <a:pt x="1948" y="1880"/>
                </a:cubicBezTo>
                <a:cubicBezTo>
                  <a:pt x="1457" y="1896"/>
                  <a:pt x="658" y="1981"/>
                  <a:pt x="299" y="1536"/>
                </a:cubicBezTo>
                <a:cubicBezTo>
                  <a:pt x="68" y="1251"/>
                  <a:pt x="-120" y="554"/>
                  <a:pt x="95" y="220"/>
                </a:cubicBezTo>
                <a:lnTo>
                  <a:pt x="95" y="221"/>
                </a:lnTo>
                <a:close/>
              </a:path>
            </a:pathLst>
          </a:custGeom>
          <a:solidFill>
            <a:schemeClr val="tx2">
              <a:lumMod val="60000"/>
              <a:lumOff val="40000"/>
            </a:schemeClr>
          </a:solidFill>
          <a:ln/>
        </p:spPr>
        <p:style>
          <a:lnRef idx="3">
            <a:schemeClr val="lt1"/>
          </a:lnRef>
          <a:fillRef idx="1">
            <a:schemeClr val="accent1"/>
          </a:fillRef>
          <a:effectRef idx="1">
            <a:schemeClr val="accent1"/>
          </a:effectRef>
          <a:fontRef idx="minor">
            <a:schemeClr val="lt1"/>
          </a:fontRef>
        </p:style>
        <p:txBody>
          <a:bodyPr spcFirstLastPara="1" wrap="square" lIns="90000" tIns="45000" rIns="90000" bIns="45000" anchor="ctr" anchorCtr="1">
            <a:noAutofit/>
          </a:bodyPr>
          <a:lstStyle/>
          <a:p>
            <a:pPr algn="ctr"/>
            <a:r>
              <a:rPr lang="en-US" b="1" i="1" dirty="0">
                <a:solidFill>
                  <a:srgbClr val="FF0000"/>
                </a:solidFill>
                <a:latin typeface="Segoe UI Black" panose="020B0A02040204020203" pitchFamily="34" charset="0"/>
                <a:ea typeface="Segoe UI Black" panose="020B0A02040204020203" pitchFamily="34" charset="0"/>
                <a:cs typeface="Segoe UI Semibold" panose="020B0702040204020203" pitchFamily="34" charset="0"/>
              </a:rPr>
              <a:t>Total Funded</a:t>
            </a:r>
          </a:p>
          <a:p>
            <a:pPr algn="ctr"/>
            <a:r>
              <a:rPr lang="en-US" b="1" i="1" dirty="0">
                <a:solidFill>
                  <a:srgbClr val="FF0000"/>
                </a:solidFill>
                <a:latin typeface="Segoe UI Black" panose="020B0A02040204020203" pitchFamily="34" charset="0"/>
                <a:ea typeface="Segoe UI Black" panose="020B0A02040204020203" pitchFamily="34" charset="0"/>
                <a:cs typeface="Segoe UI Semibold" panose="020B0702040204020203" pitchFamily="34" charset="0"/>
              </a:rPr>
              <a:t>Amount</a:t>
            </a:r>
          </a:p>
          <a:p>
            <a:pPr algn="ctr"/>
            <a:r>
              <a:rPr lang="en-US" b="1" i="1" dirty="0">
                <a:solidFill>
                  <a:schemeClr val="tx1"/>
                </a:solidFill>
                <a:latin typeface="Segoe UI Black" panose="020B0A02040204020203" pitchFamily="34" charset="0"/>
                <a:ea typeface="Segoe UI Black" panose="020B0A02040204020203" pitchFamily="34" charset="0"/>
                <a:cs typeface="Segoe UI Semibold" panose="020B0702040204020203" pitchFamily="34" charset="0"/>
              </a:rPr>
              <a:t>$445.6 M</a:t>
            </a:r>
          </a:p>
          <a:p>
            <a:pPr algn="ctr"/>
            <a:endParaRPr lang="en-US" b="1" i="1" dirty="0">
              <a:solidFill>
                <a:schemeClr val="tx1"/>
              </a:solidFill>
              <a:latin typeface="Segoe UI Black" panose="020B0A02040204020203" pitchFamily="34" charset="0"/>
              <a:ea typeface="Segoe UI Black" panose="020B0A02040204020203" pitchFamily="34" charset="0"/>
              <a:cs typeface="Segoe UI Semibold" panose="020B0702040204020203" pitchFamily="34" charset="0"/>
            </a:endParaRPr>
          </a:p>
          <a:p>
            <a:pPr algn="ctr"/>
            <a:endParaRPr lang="en-US" sz="1200" b="1" i="1" dirty="0">
              <a:solidFill>
                <a:schemeClr val="tx1"/>
              </a:solidFill>
              <a:latin typeface="Segoe UI Black" panose="020B0A02040204020203" pitchFamily="34" charset="0"/>
              <a:ea typeface="Segoe UI Black" panose="020B0A02040204020203" pitchFamily="34" charset="0"/>
              <a:cs typeface="Segoe UI Semibold" panose="020B0702040204020203" pitchFamily="34" charset="0"/>
            </a:endParaRPr>
          </a:p>
        </p:txBody>
      </p:sp>
      <p:grpSp>
        <p:nvGrpSpPr>
          <p:cNvPr id="7" name="Group 6">
            <a:extLst>
              <a:ext uri="{FF2B5EF4-FFF2-40B4-BE49-F238E27FC236}">
                <a16:creationId xmlns="" xmlns:a16="http://schemas.microsoft.com/office/drawing/2014/main" id="{B4CEF674-74B5-CA18-F2B3-8E4F97B2A06C}"/>
              </a:ext>
            </a:extLst>
          </p:cNvPr>
          <p:cNvGrpSpPr/>
          <p:nvPr/>
        </p:nvGrpSpPr>
        <p:grpSpPr>
          <a:xfrm rot="20630523">
            <a:off x="3332085" y="4689544"/>
            <a:ext cx="2400008" cy="1490225"/>
            <a:chOff x="2488554" y="2747713"/>
            <a:chExt cx="1193427" cy="1333002"/>
          </a:xfrm>
        </p:grpSpPr>
        <p:sp>
          <p:nvSpPr>
            <p:cNvPr id="9" name="Google Shape;705;p48">
              <a:extLst>
                <a:ext uri="{FF2B5EF4-FFF2-40B4-BE49-F238E27FC236}">
                  <a16:creationId xmlns="" xmlns:a16="http://schemas.microsoft.com/office/drawing/2014/main" id="{0EB4DAD4-EAB6-E900-9F0E-B156779BAD9A}"/>
                </a:ext>
              </a:extLst>
            </p:cNvPr>
            <p:cNvSpPr/>
            <p:nvPr/>
          </p:nvSpPr>
          <p:spPr>
            <a:xfrm rot="12082546">
              <a:off x="2488554" y="2747713"/>
              <a:ext cx="1193427" cy="1333002"/>
            </a:xfrm>
            <a:custGeom>
              <a:avLst/>
              <a:gdLst/>
              <a:ahLst/>
              <a:cxnLst/>
              <a:rect l="l" t="t" r="r" b="b"/>
              <a:pathLst>
                <a:path w="2162" h="2715" extrusionOk="0">
                  <a:moveTo>
                    <a:pt x="2138" y="449"/>
                  </a:moveTo>
                  <a:cubicBezTo>
                    <a:pt x="2098" y="186"/>
                    <a:pt x="1908" y="126"/>
                    <a:pt x="1673" y="82"/>
                  </a:cubicBezTo>
                  <a:cubicBezTo>
                    <a:pt x="1370" y="26"/>
                    <a:pt x="1062" y="-2"/>
                    <a:pt x="754" y="0"/>
                  </a:cubicBezTo>
                  <a:cubicBezTo>
                    <a:pt x="558" y="1"/>
                    <a:pt x="353" y="32"/>
                    <a:pt x="203" y="170"/>
                  </a:cubicBezTo>
                  <a:cubicBezTo>
                    <a:pt x="88" y="276"/>
                    <a:pt x="30" y="426"/>
                    <a:pt x="11" y="580"/>
                  </a:cubicBezTo>
                  <a:cubicBezTo>
                    <a:pt x="4" y="639"/>
                    <a:pt x="0" y="702"/>
                    <a:pt x="0" y="767"/>
                  </a:cubicBezTo>
                  <a:lnTo>
                    <a:pt x="0" y="803"/>
                  </a:lnTo>
                  <a:cubicBezTo>
                    <a:pt x="2" y="1084"/>
                    <a:pt x="57" y="1405"/>
                    <a:pt x="125" y="1652"/>
                  </a:cubicBezTo>
                  <a:cubicBezTo>
                    <a:pt x="205" y="1941"/>
                    <a:pt x="385" y="2201"/>
                    <a:pt x="717" y="2181"/>
                  </a:cubicBezTo>
                  <a:cubicBezTo>
                    <a:pt x="811" y="2175"/>
                    <a:pt x="906" y="2162"/>
                    <a:pt x="1002" y="2142"/>
                  </a:cubicBezTo>
                  <a:cubicBezTo>
                    <a:pt x="1005" y="2320"/>
                    <a:pt x="991" y="2497"/>
                    <a:pt x="958" y="2672"/>
                  </a:cubicBezTo>
                  <a:cubicBezTo>
                    <a:pt x="954" y="2697"/>
                    <a:pt x="981" y="2728"/>
                    <a:pt x="1007" y="2710"/>
                  </a:cubicBezTo>
                  <a:cubicBezTo>
                    <a:pt x="1286" y="2503"/>
                    <a:pt x="1518" y="2241"/>
                    <a:pt x="1687" y="1938"/>
                  </a:cubicBezTo>
                  <a:cubicBezTo>
                    <a:pt x="1799" y="1897"/>
                    <a:pt x="1910" y="1845"/>
                    <a:pt x="1985" y="1749"/>
                  </a:cubicBezTo>
                  <a:cubicBezTo>
                    <a:pt x="2074" y="1636"/>
                    <a:pt x="2101" y="1490"/>
                    <a:pt x="2119" y="1352"/>
                  </a:cubicBezTo>
                  <a:cubicBezTo>
                    <a:pt x="2154" y="1060"/>
                    <a:pt x="2184" y="741"/>
                    <a:pt x="2139" y="449"/>
                  </a:cubicBezTo>
                  <a:lnTo>
                    <a:pt x="2138" y="449"/>
                  </a:lnTo>
                  <a:close/>
                </a:path>
              </a:pathLst>
            </a:custGeom>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spcFirstLastPara="1" wrap="square" lIns="90000" tIns="45000" rIns="90000" bIns="45000" anchor="ctr" anchorCtr="1">
              <a:noAutofit/>
            </a:bodyPr>
            <a:lstStyle/>
            <a:p>
              <a:pPr marL="0" marR="0" lvl="0" indent="0" algn="ctr" rtl="0">
                <a:spcBef>
                  <a:spcPts val="0"/>
                </a:spcBef>
                <a:spcAft>
                  <a:spcPts val="0"/>
                </a:spcAft>
                <a:buNone/>
              </a:pPr>
              <a:endParaRPr lang="en-US" sz="1050" b="0" i="1" strike="noStrike" dirty="0">
                <a:solidFill>
                  <a:srgbClr val="000000"/>
                </a:solidFill>
                <a:latin typeface="Segoe UI" panose="020B0502040204020203" pitchFamily="34" charset="0"/>
                <a:cs typeface="Segoe UI" panose="020B0502040204020203" pitchFamily="34" charset="0"/>
                <a:sym typeface="Arial"/>
              </a:endParaRPr>
            </a:p>
            <a:p>
              <a:pPr marL="0" marR="0" lvl="0" indent="0" algn="ctr" rtl="0">
                <a:spcBef>
                  <a:spcPts val="0"/>
                </a:spcBef>
                <a:spcAft>
                  <a:spcPts val="0"/>
                </a:spcAft>
                <a:buNone/>
              </a:pPr>
              <a:endParaRPr sz="1050" b="0" i="1" strike="noStrike" dirty="0">
                <a:solidFill>
                  <a:srgbClr val="000000"/>
                </a:solidFill>
                <a:latin typeface="Segoe UI" panose="020B0502040204020203" pitchFamily="34" charset="0"/>
                <a:cs typeface="Segoe UI" panose="020B0502040204020203" pitchFamily="34" charset="0"/>
                <a:sym typeface="Arial"/>
              </a:endParaRPr>
            </a:p>
          </p:txBody>
        </p:sp>
        <p:sp>
          <p:nvSpPr>
            <p:cNvPr id="10" name="TextBox 9">
              <a:extLst>
                <a:ext uri="{FF2B5EF4-FFF2-40B4-BE49-F238E27FC236}">
                  <a16:creationId xmlns="" xmlns:a16="http://schemas.microsoft.com/office/drawing/2014/main" id="{C135346C-2386-BC94-2053-1773E2A69948}"/>
                </a:ext>
              </a:extLst>
            </p:cNvPr>
            <p:cNvSpPr txBox="1"/>
            <p:nvPr/>
          </p:nvSpPr>
          <p:spPr>
            <a:xfrm rot="969477">
              <a:off x="2592904" y="3189607"/>
              <a:ext cx="929403" cy="578141"/>
            </a:xfrm>
            <a:prstGeom prst="rect">
              <a:avLst/>
            </a:prstGeom>
            <a:noFill/>
          </p:spPr>
          <p:txBody>
            <a:bodyPr wrap="square" rtlCol="0">
              <a:spAutoFit/>
            </a:bodyPr>
            <a:lstStyle/>
            <a:p>
              <a:pPr algn="ctr"/>
              <a:r>
                <a:rPr lang="en-US" b="1" i="1" dirty="0">
                  <a:solidFill>
                    <a:srgbClr val="FF0000"/>
                  </a:solidFill>
                  <a:latin typeface="Segoe UI Black" panose="020B0A02040204020203" pitchFamily="34" charset="0"/>
                  <a:ea typeface="Segoe UI Black" panose="020B0A02040204020203" pitchFamily="34" charset="0"/>
                  <a:cs typeface="Segoe UI Semibold" panose="020B0702040204020203" pitchFamily="34" charset="0"/>
                </a:rPr>
                <a:t>Average DTI</a:t>
              </a:r>
            </a:p>
            <a:p>
              <a:pPr algn="ctr"/>
              <a:r>
                <a:rPr lang="en-US" b="1" i="1" dirty="0">
                  <a:solidFill>
                    <a:srgbClr val="C00000"/>
                  </a:solidFill>
                  <a:latin typeface="Segoe UI Black" panose="020B0A02040204020203" pitchFamily="34" charset="0"/>
                  <a:ea typeface="Segoe UI Black" panose="020B0A02040204020203" pitchFamily="34" charset="0"/>
                  <a:cs typeface="Segoe UI Semibold" panose="020B0702040204020203" pitchFamily="34" charset="0"/>
                </a:rPr>
                <a:t>    </a:t>
              </a:r>
              <a:r>
                <a:rPr lang="en-US" b="1" i="1" dirty="0">
                  <a:solidFill>
                    <a:schemeClr val="tx1"/>
                  </a:solidFill>
                  <a:latin typeface="Segoe UI Black" panose="020B0A02040204020203" pitchFamily="34" charset="0"/>
                  <a:ea typeface="Segoe UI Black" panose="020B0A02040204020203" pitchFamily="34" charset="0"/>
                  <a:cs typeface="Segoe UI" panose="020B0502040204020203" pitchFamily="34" charset="0"/>
                </a:rPr>
                <a:t>13.3%</a:t>
              </a:r>
              <a:endParaRPr lang="en-IN" b="1" i="1" dirty="0">
                <a:solidFill>
                  <a:schemeClr val="tx1"/>
                </a:solidFill>
                <a:latin typeface="Segoe UI Black" panose="020B0A02040204020203" pitchFamily="34" charset="0"/>
                <a:ea typeface="Segoe UI Black" panose="020B0A02040204020203" pitchFamily="34" charset="0"/>
                <a:cs typeface="Segoe UI" panose="020B0502040204020203" pitchFamily="34" charset="0"/>
              </a:endParaRPr>
            </a:p>
          </p:txBody>
        </p:sp>
      </p:grpSp>
      <p:grpSp>
        <p:nvGrpSpPr>
          <p:cNvPr id="11" name="Group 10">
            <a:extLst>
              <a:ext uri="{FF2B5EF4-FFF2-40B4-BE49-F238E27FC236}">
                <a16:creationId xmlns="" xmlns:a16="http://schemas.microsoft.com/office/drawing/2014/main" id="{6830EA5D-7440-3A40-DB7F-68ABD6B4B6B0}"/>
              </a:ext>
            </a:extLst>
          </p:cNvPr>
          <p:cNvGrpSpPr/>
          <p:nvPr/>
        </p:nvGrpSpPr>
        <p:grpSpPr>
          <a:xfrm>
            <a:off x="6589702" y="4448793"/>
            <a:ext cx="2469841" cy="1702314"/>
            <a:chOff x="5007543" y="2538224"/>
            <a:chExt cx="2475992" cy="2353230"/>
          </a:xfrm>
        </p:grpSpPr>
        <p:sp>
          <p:nvSpPr>
            <p:cNvPr id="12" name="Google Shape;618;p43">
              <a:extLst>
                <a:ext uri="{FF2B5EF4-FFF2-40B4-BE49-F238E27FC236}">
                  <a16:creationId xmlns="" xmlns:a16="http://schemas.microsoft.com/office/drawing/2014/main" id="{9BD8247D-5CCD-09FA-6953-D28EA4311EC1}"/>
                </a:ext>
              </a:extLst>
            </p:cNvPr>
            <p:cNvSpPr/>
            <p:nvPr/>
          </p:nvSpPr>
          <p:spPr>
            <a:xfrm rot="9225890">
              <a:off x="5007543" y="2538224"/>
              <a:ext cx="2475992" cy="2353230"/>
            </a:xfrm>
            <a:custGeom>
              <a:avLst/>
              <a:gdLst/>
              <a:ahLst/>
              <a:cxnLst/>
              <a:rect l="l" t="t" r="r" b="b"/>
              <a:pathLst>
                <a:path w="6686" h="6016" extrusionOk="0">
                  <a:moveTo>
                    <a:pt x="6686" y="2367"/>
                  </a:moveTo>
                  <a:cubicBezTo>
                    <a:pt x="6686" y="1521"/>
                    <a:pt x="5909" y="825"/>
                    <a:pt x="4907" y="725"/>
                  </a:cubicBezTo>
                  <a:cubicBezTo>
                    <a:pt x="4698" y="300"/>
                    <a:pt x="4189" y="0"/>
                    <a:pt x="3594" y="0"/>
                  </a:cubicBezTo>
                  <a:cubicBezTo>
                    <a:pt x="3166" y="0"/>
                    <a:pt x="2782" y="155"/>
                    <a:pt x="2523" y="400"/>
                  </a:cubicBezTo>
                  <a:cubicBezTo>
                    <a:pt x="2353" y="358"/>
                    <a:pt x="2175" y="334"/>
                    <a:pt x="1991" y="334"/>
                  </a:cubicBezTo>
                  <a:cubicBezTo>
                    <a:pt x="891" y="334"/>
                    <a:pt x="0" y="1147"/>
                    <a:pt x="0" y="2149"/>
                  </a:cubicBezTo>
                  <a:cubicBezTo>
                    <a:pt x="0" y="2896"/>
                    <a:pt x="496" y="3537"/>
                    <a:pt x="1203" y="3816"/>
                  </a:cubicBezTo>
                  <a:cubicBezTo>
                    <a:pt x="1203" y="3826"/>
                    <a:pt x="1202" y="3837"/>
                    <a:pt x="1202" y="3847"/>
                  </a:cubicBezTo>
                  <a:cubicBezTo>
                    <a:pt x="1202" y="4553"/>
                    <a:pt x="1953" y="5126"/>
                    <a:pt x="2880" y="5126"/>
                  </a:cubicBezTo>
                  <a:cubicBezTo>
                    <a:pt x="3114" y="5126"/>
                    <a:pt x="3348" y="5089"/>
                    <a:pt x="3569" y="5013"/>
                  </a:cubicBezTo>
                  <a:cubicBezTo>
                    <a:pt x="3750" y="4951"/>
                    <a:pt x="3945" y="4774"/>
                    <a:pt x="4130" y="4750"/>
                  </a:cubicBezTo>
                  <a:cubicBezTo>
                    <a:pt x="4191" y="4742"/>
                    <a:pt x="4254" y="4766"/>
                    <a:pt x="4302" y="4804"/>
                  </a:cubicBezTo>
                  <a:cubicBezTo>
                    <a:pt x="4569" y="5017"/>
                    <a:pt x="4780" y="5374"/>
                    <a:pt x="4995" y="5640"/>
                  </a:cubicBezTo>
                  <a:cubicBezTo>
                    <a:pt x="5108" y="5753"/>
                    <a:pt x="5181" y="5902"/>
                    <a:pt x="5306" y="6004"/>
                  </a:cubicBezTo>
                  <a:cubicBezTo>
                    <a:pt x="5313" y="6009"/>
                    <a:pt x="5321" y="6015"/>
                    <a:pt x="5330" y="6016"/>
                  </a:cubicBezTo>
                  <a:cubicBezTo>
                    <a:pt x="5357" y="6019"/>
                    <a:pt x="5368" y="5983"/>
                    <a:pt x="5370" y="5956"/>
                  </a:cubicBezTo>
                  <a:cubicBezTo>
                    <a:pt x="5386" y="5727"/>
                    <a:pt x="5346" y="5494"/>
                    <a:pt x="5322" y="5266"/>
                  </a:cubicBezTo>
                  <a:lnTo>
                    <a:pt x="5254" y="4569"/>
                  </a:lnTo>
                  <a:cubicBezTo>
                    <a:pt x="5235" y="4368"/>
                    <a:pt x="5137" y="4092"/>
                    <a:pt x="5355" y="3956"/>
                  </a:cubicBezTo>
                  <a:cubicBezTo>
                    <a:pt x="5439" y="3904"/>
                    <a:pt x="5574" y="3897"/>
                    <a:pt x="5670" y="3861"/>
                  </a:cubicBezTo>
                  <a:cubicBezTo>
                    <a:pt x="5877" y="3782"/>
                    <a:pt x="6069" y="3666"/>
                    <a:pt x="6227" y="3512"/>
                  </a:cubicBezTo>
                  <a:cubicBezTo>
                    <a:pt x="6536" y="3212"/>
                    <a:pt x="6686" y="2792"/>
                    <a:pt x="6686" y="2366"/>
                  </a:cubicBezTo>
                  <a:lnTo>
                    <a:pt x="6686" y="2367"/>
                  </a:lnTo>
                  <a:close/>
                </a:path>
              </a:pathLst>
            </a:custGeom>
            <a:ln/>
          </p:spPr>
          <p:style>
            <a:lnRef idx="2">
              <a:schemeClr val="accent2">
                <a:shade val="15000"/>
              </a:schemeClr>
            </a:lnRef>
            <a:fillRef idx="1">
              <a:schemeClr val="accent2"/>
            </a:fillRef>
            <a:effectRef idx="0">
              <a:schemeClr val="accent2"/>
            </a:effectRef>
            <a:fontRef idx="minor">
              <a:schemeClr val="lt1"/>
            </a:fontRef>
          </p:style>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14" name="TextBox 13">
              <a:extLst>
                <a:ext uri="{FF2B5EF4-FFF2-40B4-BE49-F238E27FC236}">
                  <a16:creationId xmlns="" xmlns:a16="http://schemas.microsoft.com/office/drawing/2014/main" id="{AC21C9D0-BCEE-6BDB-BA64-90B208F14B6D}"/>
                </a:ext>
              </a:extLst>
            </p:cNvPr>
            <p:cNvSpPr txBox="1"/>
            <p:nvPr/>
          </p:nvSpPr>
          <p:spPr>
            <a:xfrm>
              <a:off x="5481232" y="3396862"/>
              <a:ext cx="1617675" cy="1293096"/>
            </a:xfrm>
            <a:prstGeom prst="rect">
              <a:avLst/>
            </a:prstGeom>
            <a:noFill/>
          </p:spPr>
          <p:txBody>
            <a:bodyPr wrap="square" rtlCol="0">
              <a:spAutoFit/>
            </a:bodyPr>
            <a:lstStyle/>
            <a:p>
              <a:pPr algn="ctr"/>
              <a:r>
                <a:rPr lang="en-US" b="1" i="1" dirty="0">
                  <a:solidFill>
                    <a:srgbClr val="FF0000"/>
                  </a:solidFill>
                  <a:latin typeface="Segoe UI Black" panose="020B0A02040204020203" pitchFamily="34" charset="0"/>
                  <a:ea typeface="Segoe UI Black" panose="020B0A02040204020203" pitchFamily="34" charset="0"/>
                  <a:cs typeface="Segoe UI Semibold" panose="020B0702040204020203" pitchFamily="34" charset="0"/>
                </a:rPr>
                <a:t>Avg Interest Rate</a:t>
              </a:r>
            </a:p>
            <a:p>
              <a:pPr algn="ctr"/>
              <a:r>
                <a:rPr lang="en-US" b="1" i="1" dirty="0">
                  <a:solidFill>
                    <a:srgbClr val="C00000"/>
                  </a:solidFill>
                  <a:latin typeface="Segoe UI Black" panose="020B0A02040204020203" pitchFamily="34" charset="0"/>
                  <a:ea typeface="Segoe UI Black" panose="020B0A02040204020203" pitchFamily="34" charset="0"/>
                  <a:cs typeface="Segoe UI Semibold" panose="020B0702040204020203" pitchFamily="34" charset="0"/>
                </a:rPr>
                <a:t> </a:t>
              </a:r>
              <a:r>
                <a:rPr lang="en-US" b="1" i="1" dirty="0">
                  <a:solidFill>
                    <a:schemeClr val="tx1"/>
                  </a:solidFill>
                  <a:latin typeface="Segoe UI Black" panose="020B0A02040204020203" pitchFamily="34" charset="0"/>
                  <a:ea typeface="Segoe UI Black" panose="020B0A02040204020203" pitchFamily="34" charset="0"/>
                  <a:cs typeface="Segoe UI" panose="020B0502040204020203" pitchFamily="34" charset="0"/>
                </a:rPr>
                <a:t>12.0%</a:t>
              </a:r>
              <a:endParaRPr lang="en-IN" b="1" i="1" dirty="0">
                <a:solidFill>
                  <a:schemeClr val="tx1"/>
                </a:solidFill>
                <a:latin typeface="Segoe UI Black" panose="020B0A02040204020203" pitchFamily="34" charset="0"/>
                <a:ea typeface="Segoe UI Black" panose="020B0A02040204020203" pitchFamily="34" charset="0"/>
                <a:cs typeface="Segoe UI" panose="020B0502040204020203" pitchFamily="34" charset="0"/>
              </a:endParaRPr>
            </a:p>
          </p:txBody>
        </p:sp>
      </p:grpSp>
    </p:spTree>
    <p:extLst>
      <p:ext uri="{BB962C8B-B14F-4D97-AF65-F5344CB8AC3E}">
        <p14:creationId xmlns="" xmlns:p14="http://schemas.microsoft.com/office/powerpoint/2010/main" val="979511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A4B24E6E-27EF-2F57-BD1F-904FF6A26F1B}"/>
              </a:ext>
            </a:extLst>
          </p:cNvPr>
          <p:cNvSpPr>
            <a:spLocks noGrp="1"/>
          </p:cNvSpPr>
          <p:nvPr>
            <p:ph type="title"/>
          </p:nvPr>
        </p:nvSpPr>
        <p:spPr>
          <a:xfrm>
            <a:off x="397764" y="481564"/>
            <a:ext cx="5511330" cy="577967"/>
          </a:xfrm>
        </p:spPr>
        <p:txBody>
          <a:bodyPr>
            <a:noAutofit/>
          </a:bodyPr>
          <a:lstStyle/>
          <a:p>
            <a:r>
              <a:rPr lang="en" sz="3600" dirty="0">
                <a:solidFill>
                  <a:srgbClr val="C00000"/>
                </a:solidFill>
                <a:latin typeface="Segoe UI Black" panose="020B0A02040204020203" pitchFamily="34" charset="0"/>
                <a:ea typeface="Segoe UI Black" panose="020B0A02040204020203" pitchFamily="34" charset="0"/>
              </a:rPr>
              <a:t>TABLE OF CONTENTS</a:t>
            </a:r>
            <a:endParaRPr lang="en-US" sz="3600" dirty="0"/>
          </a:p>
        </p:txBody>
      </p:sp>
      <p:sp>
        <p:nvSpPr>
          <p:cNvPr id="6" name="TextBox 5">
            <a:extLst>
              <a:ext uri="{FF2B5EF4-FFF2-40B4-BE49-F238E27FC236}">
                <a16:creationId xmlns="" xmlns:a16="http://schemas.microsoft.com/office/drawing/2014/main" id="{F4D15F20-D7B7-D369-D3E3-1841CD6FF9A0}"/>
              </a:ext>
            </a:extLst>
          </p:cNvPr>
          <p:cNvSpPr txBox="1"/>
          <p:nvPr/>
        </p:nvSpPr>
        <p:spPr>
          <a:xfrm>
            <a:off x="161438" y="1319284"/>
            <a:ext cx="11495312" cy="1698171"/>
          </a:xfrm>
          <a:prstGeom prst="rect">
            <a:avLst/>
          </a:prstGeom>
          <a:noFill/>
        </p:spPr>
        <p:txBody>
          <a:bodyPr wrap="square" rtlCol="0">
            <a:spAutoFit/>
          </a:bodyPr>
          <a:lstStyle/>
          <a:p>
            <a:endParaRPr lang="en-IN" dirty="0"/>
          </a:p>
        </p:txBody>
      </p:sp>
      <p:sp>
        <p:nvSpPr>
          <p:cNvPr id="44" name="Google Shape;349;p30">
            <a:extLst>
              <a:ext uri="{FF2B5EF4-FFF2-40B4-BE49-F238E27FC236}">
                <a16:creationId xmlns="" xmlns:a16="http://schemas.microsoft.com/office/drawing/2014/main" id="{DA7E0EA9-78C6-C49D-3ADC-888059AF5A2A}"/>
              </a:ext>
            </a:extLst>
          </p:cNvPr>
          <p:cNvSpPr txBox="1">
            <a:spLocks/>
          </p:cNvSpPr>
          <p:nvPr/>
        </p:nvSpPr>
        <p:spPr>
          <a:xfrm>
            <a:off x="8589722" y="1799433"/>
            <a:ext cx="3265259" cy="100420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1800" b="1" dirty="0">
                <a:solidFill>
                  <a:schemeClr val="bg1"/>
                </a:solidFill>
                <a:latin typeface="Segoe UI Semibold" panose="020B0702040204020203" pitchFamily="34" charset="0"/>
                <a:cs typeface="Segoe UI Semibold" panose="020B0702040204020203" pitchFamily="34" charset="0"/>
              </a:rPr>
              <a:t>Total Payment For Verified Status Vs Non-Verified</a:t>
            </a:r>
            <a:r>
              <a:rPr lang="en-US" b="1" dirty="0">
                <a:solidFill>
                  <a:schemeClr val="bg1"/>
                </a:solidFill>
                <a:latin typeface="Segoe UI Semibold" panose="020B0702040204020203" pitchFamily="34" charset="0"/>
                <a:cs typeface="Segoe UI Semibold" panose="020B0702040204020203" pitchFamily="34" charset="0"/>
              </a:rPr>
              <a:t> </a:t>
            </a:r>
            <a:r>
              <a:rPr lang="en-US" sz="1800" b="1" dirty="0">
                <a:solidFill>
                  <a:schemeClr val="bg1"/>
                </a:solidFill>
                <a:latin typeface="Segoe UI Semibold" panose="020B0702040204020203" pitchFamily="34" charset="0"/>
                <a:cs typeface="Segoe UI Semibold" panose="020B0702040204020203" pitchFamily="34" charset="0"/>
              </a:rPr>
              <a:t>Status</a:t>
            </a:r>
            <a:r>
              <a:rPr lang="en-US" b="1" dirty="0">
                <a:solidFill>
                  <a:schemeClr val="bg1"/>
                </a:solidFill>
                <a:latin typeface="Segoe UI Semibold" panose="020B0702040204020203" pitchFamily="34" charset="0"/>
                <a:cs typeface="Segoe UI Semibold" panose="020B0702040204020203" pitchFamily="34" charset="0"/>
              </a:rPr>
              <a:t> </a:t>
            </a:r>
            <a:r>
              <a:rPr lang="en-US" sz="1600" b="1" dirty="0">
                <a:solidFill>
                  <a:srgbClr val="ED9029"/>
                </a:solidFill>
                <a:latin typeface="Segoe UI" panose="020B0502040204020203" pitchFamily="34" charset="0"/>
                <a:cs typeface="Segoe UI" panose="020B0502040204020203" pitchFamily="34" charset="0"/>
              </a:rPr>
              <a:t>Tool Used Power Bi</a:t>
            </a:r>
          </a:p>
        </p:txBody>
      </p:sp>
      <p:sp>
        <p:nvSpPr>
          <p:cNvPr id="45" name="Google Shape;350;p30">
            <a:extLst>
              <a:ext uri="{FF2B5EF4-FFF2-40B4-BE49-F238E27FC236}">
                <a16:creationId xmlns="" xmlns:a16="http://schemas.microsoft.com/office/drawing/2014/main" id="{23ED6238-DCB7-D507-F158-0EA8A6C983C1}"/>
              </a:ext>
            </a:extLst>
          </p:cNvPr>
          <p:cNvSpPr txBox="1">
            <a:spLocks/>
          </p:cNvSpPr>
          <p:nvPr/>
        </p:nvSpPr>
        <p:spPr>
          <a:xfrm>
            <a:off x="506238" y="3373856"/>
            <a:ext cx="3058008" cy="144818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1800" b="1" dirty="0">
                <a:solidFill>
                  <a:schemeClr val="bg1"/>
                </a:solidFill>
                <a:latin typeface="Segoe UI Semibold" panose="020B0702040204020203" pitchFamily="34" charset="0"/>
                <a:cs typeface="Segoe UI Semibold" panose="020B0702040204020203" pitchFamily="34" charset="0"/>
              </a:rPr>
              <a:t>State Wise And Month Wise Loan Status</a:t>
            </a:r>
          </a:p>
          <a:p>
            <a:pPr marL="0" indent="0">
              <a:buNone/>
            </a:pPr>
            <a:r>
              <a:rPr lang="en-US" sz="1600" b="1" dirty="0">
                <a:solidFill>
                  <a:srgbClr val="ED9029"/>
                </a:solidFill>
                <a:latin typeface="Segoe UI" panose="020B0502040204020203" pitchFamily="34" charset="0"/>
                <a:cs typeface="Segoe UI" panose="020B0502040204020203" pitchFamily="34" charset="0"/>
              </a:rPr>
              <a:t>Tool Used Power BI  and MYSQL Workbench</a:t>
            </a:r>
          </a:p>
        </p:txBody>
      </p:sp>
      <p:sp>
        <p:nvSpPr>
          <p:cNvPr id="46" name="Google Shape;351;p30">
            <a:extLst>
              <a:ext uri="{FF2B5EF4-FFF2-40B4-BE49-F238E27FC236}">
                <a16:creationId xmlns="" xmlns:a16="http://schemas.microsoft.com/office/drawing/2014/main" id="{863CA21A-4898-E807-9285-9C3ACE24C2EA}"/>
              </a:ext>
            </a:extLst>
          </p:cNvPr>
          <p:cNvSpPr txBox="1">
            <a:spLocks/>
          </p:cNvSpPr>
          <p:nvPr/>
        </p:nvSpPr>
        <p:spPr>
          <a:xfrm>
            <a:off x="4654771" y="3556975"/>
            <a:ext cx="2963180" cy="1191580"/>
          </a:xfrm>
          <a:prstGeom prst="rect">
            <a:avLst/>
          </a:prstGeom>
        </p:spPr>
        <p:txBody>
          <a:bodyPr spcFirstLastPara="1" vert="horz" wrap="square" lIns="91425" tIns="91425" rIns="91425" bIns="91425" rtlCol="0" anchor="t" anchorCtr="0">
            <a:noAutofit/>
          </a:bodyPr>
          <a:lstStyle>
            <a:lvl1pPr marL="0" indent="0" algn="ctr" defTabSz="914400" rtl="0" eaLnBrk="1" latinLnBrk="0" hangingPunct="1">
              <a:lnSpc>
                <a:spcPct val="110000"/>
              </a:lnSpc>
              <a:spcBef>
                <a:spcPts val="700"/>
              </a:spcBef>
              <a:buClr>
                <a:schemeClr val="tx2"/>
              </a:buClr>
              <a:buFont typeface="Arial" panose="020B0604020202020204" pitchFamily="34" charset="0"/>
              <a:buNone/>
              <a:defRPr sz="800" kern="1200">
                <a:solidFill>
                  <a:schemeClr val="bg1"/>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gn="l"/>
            <a:endParaRPr lang="en-US" sz="1600" b="1" dirty="0">
              <a:solidFill>
                <a:srgbClr val="ED9029"/>
              </a:solidFill>
              <a:latin typeface="Segoe UI" panose="020B0502040204020203" pitchFamily="34" charset="0"/>
              <a:cs typeface="Segoe UI" panose="020B0502040204020203" pitchFamily="34" charset="0"/>
            </a:endParaRPr>
          </a:p>
        </p:txBody>
      </p:sp>
      <p:cxnSp>
        <p:nvCxnSpPr>
          <p:cNvPr id="48" name="Google Shape;355;p30">
            <a:extLst>
              <a:ext uri="{FF2B5EF4-FFF2-40B4-BE49-F238E27FC236}">
                <a16:creationId xmlns="" xmlns:a16="http://schemas.microsoft.com/office/drawing/2014/main" id="{E062587D-8D8A-8D39-ACB4-EEE332B5D53D}"/>
              </a:ext>
            </a:extLst>
          </p:cNvPr>
          <p:cNvCxnSpPr>
            <a:cxnSpLocks/>
          </p:cNvCxnSpPr>
          <p:nvPr/>
        </p:nvCxnSpPr>
        <p:spPr>
          <a:xfrm>
            <a:off x="8327239" y="1431518"/>
            <a:ext cx="7200" cy="1375200"/>
          </a:xfrm>
          <a:prstGeom prst="straightConnector1">
            <a:avLst/>
          </a:prstGeom>
          <a:ln w="28575">
            <a:headEnd type="none"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49" name="Google Shape;356;p30">
            <a:extLst>
              <a:ext uri="{FF2B5EF4-FFF2-40B4-BE49-F238E27FC236}">
                <a16:creationId xmlns="" xmlns:a16="http://schemas.microsoft.com/office/drawing/2014/main" id="{958FA2C5-5D0D-8190-F461-B338494238E1}"/>
              </a:ext>
            </a:extLst>
          </p:cNvPr>
          <p:cNvCxnSpPr>
            <a:cxnSpLocks/>
          </p:cNvCxnSpPr>
          <p:nvPr/>
        </p:nvCxnSpPr>
        <p:spPr>
          <a:xfrm flipH="1">
            <a:off x="300363" y="3073579"/>
            <a:ext cx="7784" cy="1748457"/>
          </a:xfrm>
          <a:prstGeom prst="straightConnector1">
            <a:avLst/>
          </a:prstGeom>
          <a:ln w="28575">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50" name="Google Shape;357;p30">
            <a:extLst>
              <a:ext uri="{FF2B5EF4-FFF2-40B4-BE49-F238E27FC236}">
                <a16:creationId xmlns="" xmlns:a16="http://schemas.microsoft.com/office/drawing/2014/main" id="{6E4AA905-1508-20C6-E521-F267E8975BBF}"/>
              </a:ext>
            </a:extLst>
          </p:cNvPr>
          <p:cNvCxnSpPr>
            <a:cxnSpLocks/>
          </p:cNvCxnSpPr>
          <p:nvPr/>
        </p:nvCxnSpPr>
        <p:spPr>
          <a:xfrm>
            <a:off x="4315478" y="3072436"/>
            <a:ext cx="7200" cy="1749600"/>
          </a:xfrm>
          <a:prstGeom prst="straightConnector1">
            <a:avLst/>
          </a:prstGeom>
          <a:ln w="28575">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1" name="Google Shape;358;p30">
            <a:extLst>
              <a:ext uri="{FF2B5EF4-FFF2-40B4-BE49-F238E27FC236}">
                <a16:creationId xmlns="" xmlns:a16="http://schemas.microsoft.com/office/drawing/2014/main" id="{3831B1BF-3760-AEE4-EB76-CC55C0B43F13}"/>
              </a:ext>
            </a:extLst>
          </p:cNvPr>
          <p:cNvCxnSpPr>
            <a:cxnSpLocks/>
          </p:cNvCxnSpPr>
          <p:nvPr/>
        </p:nvCxnSpPr>
        <p:spPr>
          <a:xfrm>
            <a:off x="8338615" y="3072436"/>
            <a:ext cx="7200" cy="1749600"/>
          </a:xfrm>
          <a:prstGeom prst="straightConnector1">
            <a:avLst/>
          </a:prstGeom>
          <a:ln w="28575">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52" name="Google Shape;358;p30">
            <a:extLst>
              <a:ext uri="{FF2B5EF4-FFF2-40B4-BE49-F238E27FC236}">
                <a16:creationId xmlns="" xmlns:a16="http://schemas.microsoft.com/office/drawing/2014/main" id="{558220CB-8E11-D72D-FFD6-BAB12F914426}"/>
              </a:ext>
            </a:extLst>
          </p:cNvPr>
          <p:cNvCxnSpPr>
            <a:cxnSpLocks/>
          </p:cNvCxnSpPr>
          <p:nvPr/>
        </p:nvCxnSpPr>
        <p:spPr>
          <a:xfrm>
            <a:off x="289533" y="5194324"/>
            <a:ext cx="7784" cy="936171"/>
          </a:xfrm>
          <a:prstGeom prst="straightConnector1">
            <a:avLst/>
          </a:prstGeom>
          <a:ln w="28575">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53" name="TextBox 52">
            <a:extLst>
              <a:ext uri="{FF2B5EF4-FFF2-40B4-BE49-F238E27FC236}">
                <a16:creationId xmlns="" xmlns:a16="http://schemas.microsoft.com/office/drawing/2014/main" id="{E4A147DF-2705-E067-A17C-1976797F89DC}"/>
              </a:ext>
            </a:extLst>
          </p:cNvPr>
          <p:cNvSpPr txBox="1"/>
          <p:nvPr/>
        </p:nvSpPr>
        <p:spPr>
          <a:xfrm>
            <a:off x="535250" y="5178437"/>
            <a:ext cx="688726" cy="61555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2C2C2C"/>
              </a:buClr>
              <a:buSzPts val="3000"/>
              <a:buFont typeface="Righteous"/>
              <a:buNone/>
              <a:tabLst/>
              <a:defRPr/>
            </a:pPr>
            <a:r>
              <a:rPr kumimoji="0" lang="en" sz="3400" b="1" i="0" u="none" strike="noStrike" kern="0" normalizeH="0" baseline="0" noProof="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uLnTx/>
                <a:uFillTx/>
                <a:latin typeface="Righteous"/>
                <a:sym typeface="Righteous"/>
              </a:rPr>
              <a:t>7</a:t>
            </a:r>
          </a:p>
        </p:txBody>
      </p:sp>
      <p:sp>
        <p:nvSpPr>
          <p:cNvPr id="54" name="TextBox 53">
            <a:extLst>
              <a:ext uri="{FF2B5EF4-FFF2-40B4-BE49-F238E27FC236}">
                <a16:creationId xmlns="" xmlns:a16="http://schemas.microsoft.com/office/drawing/2014/main" id="{CD5817EC-3733-03C8-BE65-8CE656790D67}"/>
              </a:ext>
            </a:extLst>
          </p:cNvPr>
          <p:cNvSpPr txBox="1"/>
          <p:nvPr/>
        </p:nvSpPr>
        <p:spPr>
          <a:xfrm>
            <a:off x="489276" y="5801559"/>
            <a:ext cx="5604590" cy="400110"/>
          </a:xfrm>
          <a:prstGeom prst="rect">
            <a:avLst/>
          </a:prstGeom>
          <a:noFill/>
        </p:spPr>
        <p:txBody>
          <a:bodyPr wrap="square">
            <a:spAutoFit/>
          </a:bodyPr>
          <a:lstStyle/>
          <a:p>
            <a:pPr lvl="0">
              <a:buClr>
                <a:schemeClr val="dk1"/>
              </a:buClr>
              <a:buSzPts val="2400"/>
            </a:pPr>
            <a:r>
              <a:rPr lang="en-US" sz="2000" b="1" dirty="0">
                <a:solidFill>
                  <a:srgbClr val="ED9029"/>
                </a:solidFill>
                <a:latin typeface="Segoe UI Semibold" panose="020B0702040204020203" pitchFamily="34" charset="0"/>
                <a:cs typeface="Segoe UI Semibold" panose="020B0702040204020203" pitchFamily="34" charset="0"/>
                <a:sym typeface="Righteous"/>
              </a:rPr>
              <a:t>C</a:t>
            </a:r>
            <a:r>
              <a:rPr lang="en-IN" sz="2000" b="1" dirty="0">
                <a:solidFill>
                  <a:srgbClr val="ED9029"/>
                </a:solidFill>
                <a:latin typeface="Segoe UI Semibold" panose="020B0702040204020203" pitchFamily="34" charset="0"/>
                <a:cs typeface="Segoe UI Semibold" panose="020B0702040204020203" pitchFamily="34" charset="0"/>
                <a:sym typeface="Righteous"/>
              </a:rPr>
              <a:t>onclusion</a:t>
            </a:r>
          </a:p>
        </p:txBody>
      </p:sp>
      <p:sp>
        <p:nvSpPr>
          <p:cNvPr id="55" name="Google Shape;341;p30">
            <a:extLst>
              <a:ext uri="{FF2B5EF4-FFF2-40B4-BE49-F238E27FC236}">
                <a16:creationId xmlns="" xmlns:a16="http://schemas.microsoft.com/office/drawing/2014/main" id="{6853929E-CFF2-8397-892B-AE3819BA0266}"/>
              </a:ext>
            </a:extLst>
          </p:cNvPr>
          <p:cNvSpPr txBox="1">
            <a:spLocks/>
          </p:cNvSpPr>
          <p:nvPr/>
        </p:nvSpPr>
        <p:spPr>
          <a:xfrm>
            <a:off x="535250" y="1341726"/>
            <a:ext cx="734700"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ighteous"/>
              <a:buNone/>
              <a:defRPr sz="3400" b="0" i="0" u="none" strike="noStrike" cap="none">
                <a:solidFill>
                  <a:schemeClr val="dk2"/>
                </a:solidFill>
                <a:latin typeface="Righteous"/>
                <a:ea typeface="Righteous"/>
                <a:cs typeface="Righteous"/>
                <a:sym typeface="Righteous"/>
              </a:defRPr>
            </a:lvl1pPr>
            <a:lvl2pPr marR="0" lvl="1"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2pPr>
            <a:lvl3pPr marR="0" lvl="2"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3pPr>
            <a:lvl4pPr marR="0" lvl="3"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4pPr>
            <a:lvl5pPr marR="0" lvl="4"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5pPr>
            <a:lvl6pPr marR="0" lvl="5"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6pPr>
            <a:lvl7pPr marR="0" lvl="6"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7pPr>
            <a:lvl8pPr marR="0" lvl="7"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8pPr>
            <a:lvl9pPr marR="0" lvl="8"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9pPr>
          </a:lstStyle>
          <a:p>
            <a:r>
              <a:rPr lang="e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p>
        </p:txBody>
      </p:sp>
      <p:sp>
        <p:nvSpPr>
          <p:cNvPr id="56" name="Google Shape;343;p30">
            <a:extLst>
              <a:ext uri="{FF2B5EF4-FFF2-40B4-BE49-F238E27FC236}">
                <a16:creationId xmlns="" xmlns:a16="http://schemas.microsoft.com/office/drawing/2014/main" id="{0BE21B8F-459D-02BE-0538-8EC22326E1F4}"/>
              </a:ext>
            </a:extLst>
          </p:cNvPr>
          <p:cNvSpPr txBox="1">
            <a:spLocks/>
          </p:cNvSpPr>
          <p:nvPr/>
        </p:nvSpPr>
        <p:spPr>
          <a:xfrm>
            <a:off x="4551722" y="1340149"/>
            <a:ext cx="734700"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ighteous"/>
              <a:buNone/>
              <a:defRPr sz="3400" b="0" i="0" u="none" strike="noStrike" cap="none">
                <a:solidFill>
                  <a:schemeClr val="dk2"/>
                </a:solidFill>
                <a:latin typeface="Righteous"/>
                <a:ea typeface="Righteous"/>
                <a:cs typeface="Righteous"/>
                <a:sym typeface="Righteous"/>
              </a:defRPr>
            </a:lvl1pPr>
            <a:lvl2pPr marR="0" lvl="1"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2pPr>
            <a:lvl3pPr marR="0" lvl="2"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3pPr>
            <a:lvl4pPr marR="0" lvl="3"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4pPr>
            <a:lvl5pPr marR="0" lvl="4"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5pPr>
            <a:lvl6pPr marR="0" lvl="5"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6pPr>
            <a:lvl7pPr marR="0" lvl="6"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7pPr>
            <a:lvl8pPr marR="0" lvl="7"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8pPr>
            <a:lvl9pPr marR="0" lvl="8"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9pPr>
          </a:lstStyle>
          <a:p>
            <a:r>
              <a:rPr lang="e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p>
        </p:txBody>
      </p:sp>
      <p:sp>
        <p:nvSpPr>
          <p:cNvPr id="57" name="Google Shape;347;p30">
            <a:extLst>
              <a:ext uri="{FF2B5EF4-FFF2-40B4-BE49-F238E27FC236}">
                <a16:creationId xmlns="" xmlns:a16="http://schemas.microsoft.com/office/drawing/2014/main" id="{2AD415C5-AEA9-BA73-1E1B-E93B15A13892}"/>
              </a:ext>
            </a:extLst>
          </p:cNvPr>
          <p:cNvSpPr txBox="1">
            <a:spLocks/>
          </p:cNvSpPr>
          <p:nvPr/>
        </p:nvSpPr>
        <p:spPr>
          <a:xfrm>
            <a:off x="489276" y="1816003"/>
            <a:ext cx="3058008" cy="13739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ighteous"/>
              <a:buNone/>
              <a:defRPr sz="1800" b="0" i="0" u="none" strike="noStrike" cap="none">
                <a:solidFill>
                  <a:schemeClr val="dk1"/>
                </a:solidFill>
                <a:latin typeface="Righteous"/>
                <a:ea typeface="Righteous"/>
                <a:cs typeface="Righteous"/>
                <a:sym typeface="Righteous"/>
              </a:defRPr>
            </a:lvl1pPr>
            <a:lvl2pPr marL="914400" marR="0" lvl="1" indent="-304800" algn="l" rtl="0">
              <a:lnSpc>
                <a:spcPct val="100000"/>
              </a:lnSpc>
              <a:spcBef>
                <a:spcPts val="0"/>
              </a:spcBef>
              <a:spcAft>
                <a:spcPts val="0"/>
              </a:spcAft>
              <a:buClr>
                <a:schemeClr val="dk1"/>
              </a:buClr>
              <a:buSzPts val="2400"/>
              <a:buFont typeface="Righteous"/>
              <a:buNone/>
              <a:defRPr sz="2400" b="0" i="0" u="none" strike="noStrike" cap="none">
                <a:solidFill>
                  <a:schemeClr val="dk1"/>
                </a:solidFill>
                <a:latin typeface="Righteous"/>
                <a:ea typeface="Righteous"/>
                <a:cs typeface="Righteous"/>
                <a:sym typeface="Righteous"/>
              </a:defRPr>
            </a:lvl2pPr>
            <a:lvl3pPr marL="1371600" marR="0" lvl="2" indent="-304800" algn="l" rtl="0">
              <a:lnSpc>
                <a:spcPct val="100000"/>
              </a:lnSpc>
              <a:spcBef>
                <a:spcPts val="0"/>
              </a:spcBef>
              <a:spcAft>
                <a:spcPts val="0"/>
              </a:spcAft>
              <a:buClr>
                <a:schemeClr val="dk1"/>
              </a:buClr>
              <a:buSzPts val="2400"/>
              <a:buFont typeface="Righteous"/>
              <a:buNone/>
              <a:defRPr sz="2400" b="0" i="0" u="none" strike="noStrike" cap="none">
                <a:solidFill>
                  <a:schemeClr val="dk1"/>
                </a:solidFill>
                <a:latin typeface="Righteous"/>
                <a:ea typeface="Righteous"/>
                <a:cs typeface="Righteous"/>
                <a:sym typeface="Righteous"/>
              </a:defRPr>
            </a:lvl3pPr>
            <a:lvl4pPr marL="1828800" marR="0" lvl="3" indent="-304800" algn="l" rtl="0">
              <a:lnSpc>
                <a:spcPct val="100000"/>
              </a:lnSpc>
              <a:spcBef>
                <a:spcPts val="0"/>
              </a:spcBef>
              <a:spcAft>
                <a:spcPts val="0"/>
              </a:spcAft>
              <a:buClr>
                <a:schemeClr val="dk1"/>
              </a:buClr>
              <a:buSzPts val="2400"/>
              <a:buFont typeface="Righteous"/>
              <a:buNone/>
              <a:defRPr sz="2400" b="0" i="0" u="none" strike="noStrike" cap="none">
                <a:solidFill>
                  <a:schemeClr val="dk1"/>
                </a:solidFill>
                <a:latin typeface="Righteous"/>
                <a:ea typeface="Righteous"/>
                <a:cs typeface="Righteous"/>
                <a:sym typeface="Righteous"/>
              </a:defRPr>
            </a:lvl4pPr>
            <a:lvl5pPr marL="2286000" marR="0" lvl="4" indent="-304800" algn="l" rtl="0">
              <a:lnSpc>
                <a:spcPct val="100000"/>
              </a:lnSpc>
              <a:spcBef>
                <a:spcPts val="0"/>
              </a:spcBef>
              <a:spcAft>
                <a:spcPts val="0"/>
              </a:spcAft>
              <a:buClr>
                <a:schemeClr val="dk1"/>
              </a:buClr>
              <a:buSzPts val="2400"/>
              <a:buFont typeface="Righteous"/>
              <a:buNone/>
              <a:defRPr sz="2400" b="0" i="0" u="none" strike="noStrike" cap="none">
                <a:solidFill>
                  <a:schemeClr val="dk1"/>
                </a:solidFill>
                <a:latin typeface="Righteous"/>
                <a:ea typeface="Righteous"/>
                <a:cs typeface="Righteous"/>
                <a:sym typeface="Righteous"/>
              </a:defRPr>
            </a:lvl5pPr>
            <a:lvl6pPr marL="2743200" marR="0" lvl="5" indent="-304800" algn="l" rtl="0">
              <a:lnSpc>
                <a:spcPct val="100000"/>
              </a:lnSpc>
              <a:spcBef>
                <a:spcPts val="0"/>
              </a:spcBef>
              <a:spcAft>
                <a:spcPts val="0"/>
              </a:spcAft>
              <a:buClr>
                <a:schemeClr val="dk1"/>
              </a:buClr>
              <a:buSzPts val="2400"/>
              <a:buFont typeface="Righteous"/>
              <a:buNone/>
              <a:defRPr sz="2400" b="0" i="0" u="none" strike="noStrike" cap="none">
                <a:solidFill>
                  <a:schemeClr val="dk1"/>
                </a:solidFill>
                <a:latin typeface="Righteous"/>
                <a:ea typeface="Righteous"/>
                <a:cs typeface="Righteous"/>
                <a:sym typeface="Righteous"/>
              </a:defRPr>
            </a:lvl6pPr>
            <a:lvl7pPr marL="3200400" marR="0" lvl="6" indent="-304800" algn="l" rtl="0">
              <a:lnSpc>
                <a:spcPct val="100000"/>
              </a:lnSpc>
              <a:spcBef>
                <a:spcPts val="0"/>
              </a:spcBef>
              <a:spcAft>
                <a:spcPts val="0"/>
              </a:spcAft>
              <a:buClr>
                <a:schemeClr val="dk1"/>
              </a:buClr>
              <a:buSzPts val="2400"/>
              <a:buFont typeface="Righteous"/>
              <a:buNone/>
              <a:defRPr sz="2400" b="0" i="0" u="none" strike="noStrike" cap="none">
                <a:solidFill>
                  <a:schemeClr val="dk1"/>
                </a:solidFill>
                <a:latin typeface="Righteous"/>
                <a:ea typeface="Righteous"/>
                <a:cs typeface="Righteous"/>
                <a:sym typeface="Righteous"/>
              </a:defRPr>
            </a:lvl7pPr>
            <a:lvl8pPr marL="3657600" marR="0" lvl="7" indent="-304800" algn="l" rtl="0">
              <a:lnSpc>
                <a:spcPct val="100000"/>
              </a:lnSpc>
              <a:spcBef>
                <a:spcPts val="0"/>
              </a:spcBef>
              <a:spcAft>
                <a:spcPts val="0"/>
              </a:spcAft>
              <a:buClr>
                <a:schemeClr val="dk1"/>
              </a:buClr>
              <a:buSzPts val="2400"/>
              <a:buFont typeface="Righteous"/>
              <a:buNone/>
              <a:defRPr sz="2400" b="0" i="0" u="none" strike="noStrike" cap="none">
                <a:solidFill>
                  <a:schemeClr val="dk1"/>
                </a:solidFill>
                <a:latin typeface="Righteous"/>
                <a:ea typeface="Righteous"/>
                <a:cs typeface="Righteous"/>
                <a:sym typeface="Righteous"/>
              </a:defRPr>
            </a:lvl8pPr>
            <a:lvl9pPr marL="4114800" marR="0" lvl="8" indent="-304800" algn="l" rtl="0">
              <a:lnSpc>
                <a:spcPct val="100000"/>
              </a:lnSpc>
              <a:spcBef>
                <a:spcPts val="0"/>
              </a:spcBef>
              <a:spcAft>
                <a:spcPts val="0"/>
              </a:spcAft>
              <a:buClr>
                <a:schemeClr val="dk1"/>
              </a:buClr>
              <a:buSzPts val="2400"/>
              <a:buFont typeface="Righteous"/>
              <a:buNone/>
              <a:defRPr sz="2400" b="0" i="0" u="none" strike="noStrike" cap="none">
                <a:solidFill>
                  <a:schemeClr val="dk1"/>
                </a:solidFill>
                <a:latin typeface="Righteous"/>
                <a:ea typeface="Righteous"/>
                <a:cs typeface="Righteous"/>
                <a:sym typeface="Righteous"/>
              </a:defRPr>
            </a:lvl9pPr>
          </a:lstStyle>
          <a:p>
            <a:pPr marL="0" indent="0"/>
            <a:r>
              <a:rPr lang="en-US" b="1" dirty="0">
                <a:solidFill>
                  <a:schemeClr val="bg1"/>
                </a:solidFill>
                <a:latin typeface="Segoe UI Semibold" panose="020B0702040204020203" pitchFamily="34" charset="0"/>
                <a:cs typeface="Segoe UI Semibold" panose="020B0702040204020203" pitchFamily="34" charset="0"/>
              </a:rPr>
              <a:t>Year Wise Loan Amount Status</a:t>
            </a:r>
          </a:p>
          <a:p>
            <a:pPr marL="0" indent="0"/>
            <a:r>
              <a:rPr lang="en-US" sz="1600" b="1" dirty="0">
                <a:solidFill>
                  <a:srgbClr val="ED9029"/>
                </a:solidFill>
                <a:latin typeface="Segoe UI" panose="020B0502040204020203" pitchFamily="34" charset="0"/>
                <a:cs typeface="Segoe UI" panose="020B0502040204020203" pitchFamily="34" charset="0"/>
              </a:rPr>
              <a:t>Tool Used Power BI &amp; MYSQL</a:t>
            </a:r>
          </a:p>
        </p:txBody>
      </p:sp>
      <p:sp>
        <p:nvSpPr>
          <p:cNvPr id="58" name="Google Shape;348;p30">
            <a:extLst>
              <a:ext uri="{FF2B5EF4-FFF2-40B4-BE49-F238E27FC236}">
                <a16:creationId xmlns="" xmlns:a16="http://schemas.microsoft.com/office/drawing/2014/main" id="{C9A2691D-D2A4-B38E-508D-D3467CCCA2EA}"/>
              </a:ext>
            </a:extLst>
          </p:cNvPr>
          <p:cNvSpPr txBox="1">
            <a:spLocks/>
          </p:cNvSpPr>
          <p:nvPr/>
        </p:nvSpPr>
        <p:spPr>
          <a:xfrm>
            <a:off x="4525721" y="1815427"/>
            <a:ext cx="3056400" cy="10042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ighteous"/>
              <a:buNone/>
              <a:defRPr sz="1800" b="0" i="0" u="none" strike="noStrike" cap="none">
                <a:solidFill>
                  <a:schemeClr val="dk1"/>
                </a:solidFill>
                <a:latin typeface="Righteous"/>
                <a:ea typeface="Righteous"/>
                <a:cs typeface="Righteous"/>
                <a:sym typeface="Righteous"/>
              </a:defRPr>
            </a:lvl1pPr>
            <a:lvl2pPr marL="914400" marR="0" lvl="1" indent="-304800" algn="l" rtl="0">
              <a:lnSpc>
                <a:spcPct val="100000"/>
              </a:lnSpc>
              <a:spcBef>
                <a:spcPts val="0"/>
              </a:spcBef>
              <a:spcAft>
                <a:spcPts val="0"/>
              </a:spcAft>
              <a:buClr>
                <a:schemeClr val="dk1"/>
              </a:buClr>
              <a:buSzPts val="2400"/>
              <a:buFont typeface="Righteous"/>
              <a:buNone/>
              <a:defRPr sz="2400" b="0" i="0" u="none" strike="noStrike" cap="none">
                <a:solidFill>
                  <a:schemeClr val="dk1"/>
                </a:solidFill>
                <a:latin typeface="Righteous"/>
                <a:ea typeface="Righteous"/>
                <a:cs typeface="Righteous"/>
                <a:sym typeface="Righteous"/>
              </a:defRPr>
            </a:lvl2pPr>
            <a:lvl3pPr marL="1371600" marR="0" lvl="2" indent="-304800" algn="l" rtl="0">
              <a:lnSpc>
                <a:spcPct val="100000"/>
              </a:lnSpc>
              <a:spcBef>
                <a:spcPts val="0"/>
              </a:spcBef>
              <a:spcAft>
                <a:spcPts val="0"/>
              </a:spcAft>
              <a:buClr>
                <a:schemeClr val="dk1"/>
              </a:buClr>
              <a:buSzPts val="2400"/>
              <a:buFont typeface="Righteous"/>
              <a:buNone/>
              <a:defRPr sz="2400" b="0" i="0" u="none" strike="noStrike" cap="none">
                <a:solidFill>
                  <a:schemeClr val="dk1"/>
                </a:solidFill>
                <a:latin typeface="Righteous"/>
                <a:ea typeface="Righteous"/>
                <a:cs typeface="Righteous"/>
                <a:sym typeface="Righteous"/>
              </a:defRPr>
            </a:lvl3pPr>
            <a:lvl4pPr marL="1828800" marR="0" lvl="3" indent="-304800" algn="l" rtl="0">
              <a:lnSpc>
                <a:spcPct val="100000"/>
              </a:lnSpc>
              <a:spcBef>
                <a:spcPts val="0"/>
              </a:spcBef>
              <a:spcAft>
                <a:spcPts val="0"/>
              </a:spcAft>
              <a:buClr>
                <a:schemeClr val="dk1"/>
              </a:buClr>
              <a:buSzPts val="2400"/>
              <a:buFont typeface="Righteous"/>
              <a:buNone/>
              <a:defRPr sz="2400" b="0" i="0" u="none" strike="noStrike" cap="none">
                <a:solidFill>
                  <a:schemeClr val="dk1"/>
                </a:solidFill>
                <a:latin typeface="Righteous"/>
                <a:ea typeface="Righteous"/>
                <a:cs typeface="Righteous"/>
                <a:sym typeface="Righteous"/>
              </a:defRPr>
            </a:lvl4pPr>
            <a:lvl5pPr marL="2286000" marR="0" lvl="4" indent="-304800" algn="l" rtl="0">
              <a:lnSpc>
                <a:spcPct val="100000"/>
              </a:lnSpc>
              <a:spcBef>
                <a:spcPts val="0"/>
              </a:spcBef>
              <a:spcAft>
                <a:spcPts val="0"/>
              </a:spcAft>
              <a:buClr>
                <a:schemeClr val="dk1"/>
              </a:buClr>
              <a:buSzPts val="2400"/>
              <a:buFont typeface="Righteous"/>
              <a:buNone/>
              <a:defRPr sz="2400" b="0" i="0" u="none" strike="noStrike" cap="none">
                <a:solidFill>
                  <a:schemeClr val="dk1"/>
                </a:solidFill>
                <a:latin typeface="Righteous"/>
                <a:ea typeface="Righteous"/>
                <a:cs typeface="Righteous"/>
                <a:sym typeface="Righteous"/>
              </a:defRPr>
            </a:lvl5pPr>
            <a:lvl6pPr marL="2743200" marR="0" lvl="5" indent="-304800" algn="l" rtl="0">
              <a:lnSpc>
                <a:spcPct val="100000"/>
              </a:lnSpc>
              <a:spcBef>
                <a:spcPts val="0"/>
              </a:spcBef>
              <a:spcAft>
                <a:spcPts val="0"/>
              </a:spcAft>
              <a:buClr>
                <a:schemeClr val="dk1"/>
              </a:buClr>
              <a:buSzPts val="2400"/>
              <a:buFont typeface="Righteous"/>
              <a:buNone/>
              <a:defRPr sz="2400" b="0" i="0" u="none" strike="noStrike" cap="none">
                <a:solidFill>
                  <a:schemeClr val="dk1"/>
                </a:solidFill>
                <a:latin typeface="Righteous"/>
                <a:ea typeface="Righteous"/>
                <a:cs typeface="Righteous"/>
                <a:sym typeface="Righteous"/>
              </a:defRPr>
            </a:lvl6pPr>
            <a:lvl7pPr marL="3200400" marR="0" lvl="6" indent="-304800" algn="l" rtl="0">
              <a:lnSpc>
                <a:spcPct val="100000"/>
              </a:lnSpc>
              <a:spcBef>
                <a:spcPts val="0"/>
              </a:spcBef>
              <a:spcAft>
                <a:spcPts val="0"/>
              </a:spcAft>
              <a:buClr>
                <a:schemeClr val="dk1"/>
              </a:buClr>
              <a:buSzPts val="2400"/>
              <a:buFont typeface="Righteous"/>
              <a:buNone/>
              <a:defRPr sz="2400" b="0" i="0" u="none" strike="noStrike" cap="none">
                <a:solidFill>
                  <a:schemeClr val="dk1"/>
                </a:solidFill>
                <a:latin typeface="Righteous"/>
                <a:ea typeface="Righteous"/>
                <a:cs typeface="Righteous"/>
                <a:sym typeface="Righteous"/>
              </a:defRPr>
            </a:lvl7pPr>
            <a:lvl8pPr marL="3657600" marR="0" lvl="7" indent="-304800" algn="l" rtl="0">
              <a:lnSpc>
                <a:spcPct val="100000"/>
              </a:lnSpc>
              <a:spcBef>
                <a:spcPts val="0"/>
              </a:spcBef>
              <a:spcAft>
                <a:spcPts val="0"/>
              </a:spcAft>
              <a:buClr>
                <a:schemeClr val="dk1"/>
              </a:buClr>
              <a:buSzPts val="2400"/>
              <a:buFont typeface="Righteous"/>
              <a:buNone/>
              <a:defRPr sz="2400" b="0" i="0" u="none" strike="noStrike" cap="none">
                <a:solidFill>
                  <a:schemeClr val="dk1"/>
                </a:solidFill>
                <a:latin typeface="Righteous"/>
                <a:ea typeface="Righteous"/>
                <a:cs typeface="Righteous"/>
                <a:sym typeface="Righteous"/>
              </a:defRPr>
            </a:lvl8pPr>
            <a:lvl9pPr marL="4114800" marR="0" lvl="8" indent="-304800" algn="l" rtl="0">
              <a:lnSpc>
                <a:spcPct val="100000"/>
              </a:lnSpc>
              <a:spcBef>
                <a:spcPts val="0"/>
              </a:spcBef>
              <a:spcAft>
                <a:spcPts val="0"/>
              </a:spcAft>
              <a:buClr>
                <a:schemeClr val="dk1"/>
              </a:buClr>
              <a:buSzPts val="2400"/>
              <a:buFont typeface="Righteous"/>
              <a:buNone/>
              <a:defRPr sz="2400" b="0" i="0" u="none" strike="noStrike" cap="none">
                <a:solidFill>
                  <a:schemeClr val="dk1"/>
                </a:solidFill>
                <a:latin typeface="Righteous"/>
                <a:ea typeface="Righteous"/>
                <a:cs typeface="Righteous"/>
                <a:sym typeface="Righteous"/>
              </a:defRPr>
            </a:lvl9pPr>
          </a:lstStyle>
          <a:p>
            <a:pPr marL="0" indent="0"/>
            <a:r>
              <a:rPr lang="en-US" b="1" dirty="0">
                <a:solidFill>
                  <a:schemeClr val="bg1"/>
                </a:solidFill>
                <a:latin typeface="Segoe UI Semibold" panose="020B0702040204020203" pitchFamily="34" charset="0"/>
                <a:cs typeface="Segoe UI Semibold" panose="020B0702040204020203" pitchFamily="34" charset="0"/>
              </a:rPr>
              <a:t>Grade And Subgrade Wise Revolving Balance</a:t>
            </a:r>
          </a:p>
          <a:p>
            <a:pPr marL="0" indent="0"/>
            <a:r>
              <a:rPr lang="en-US" sz="1600" b="1" dirty="0">
                <a:solidFill>
                  <a:srgbClr val="ED9029"/>
                </a:solidFill>
                <a:latin typeface="Segoe UI" panose="020B0502040204020203" pitchFamily="34" charset="0"/>
                <a:cs typeface="Segoe UI" panose="020B0502040204020203" pitchFamily="34" charset="0"/>
              </a:rPr>
              <a:t>Tool Used Tableau</a:t>
            </a:r>
          </a:p>
          <a:p>
            <a:pPr marL="0" indent="0"/>
            <a:endParaRPr lang="en-IN" sz="800" dirty="0"/>
          </a:p>
        </p:txBody>
      </p:sp>
      <p:cxnSp>
        <p:nvCxnSpPr>
          <p:cNvPr id="59" name="Google Shape;353;p30">
            <a:extLst>
              <a:ext uri="{FF2B5EF4-FFF2-40B4-BE49-F238E27FC236}">
                <a16:creationId xmlns="" xmlns:a16="http://schemas.microsoft.com/office/drawing/2014/main" id="{1C307108-26E5-8F14-C07A-874EDD1E7E09}"/>
              </a:ext>
            </a:extLst>
          </p:cNvPr>
          <p:cNvCxnSpPr>
            <a:cxnSpLocks/>
          </p:cNvCxnSpPr>
          <p:nvPr/>
        </p:nvCxnSpPr>
        <p:spPr>
          <a:xfrm flipH="1">
            <a:off x="289817" y="1431518"/>
            <a:ext cx="8369" cy="1375108"/>
          </a:xfrm>
          <a:prstGeom prst="straightConnector1">
            <a:avLst/>
          </a:prstGeom>
          <a:ln w="28575">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 name="Google Shape;354;p30">
            <a:extLst>
              <a:ext uri="{FF2B5EF4-FFF2-40B4-BE49-F238E27FC236}">
                <a16:creationId xmlns="" xmlns:a16="http://schemas.microsoft.com/office/drawing/2014/main" id="{87306971-514A-7128-468A-8987190369BA}"/>
              </a:ext>
            </a:extLst>
          </p:cNvPr>
          <p:cNvCxnSpPr>
            <a:cxnSpLocks/>
          </p:cNvCxnSpPr>
          <p:nvPr/>
        </p:nvCxnSpPr>
        <p:spPr>
          <a:xfrm>
            <a:off x="4305826" y="1428438"/>
            <a:ext cx="7200" cy="1375200"/>
          </a:xfrm>
          <a:prstGeom prst="straightConnector1">
            <a:avLst/>
          </a:prstGeom>
          <a:ln w="28575">
            <a:headEnd type="none" w="med" len="med"/>
            <a:tailEnd type="none" w="med" len="med"/>
          </a:ln>
        </p:spPr>
        <p:style>
          <a:lnRef idx="2">
            <a:schemeClr val="accent3"/>
          </a:lnRef>
          <a:fillRef idx="0">
            <a:schemeClr val="accent3"/>
          </a:fillRef>
          <a:effectRef idx="1">
            <a:schemeClr val="accent3"/>
          </a:effectRef>
          <a:fontRef idx="minor">
            <a:schemeClr val="tx1"/>
          </a:fontRef>
        </p:style>
      </p:cxnSp>
      <p:sp>
        <p:nvSpPr>
          <p:cNvPr id="68" name="Google Shape;343;p30">
            <a:extLst>
              <a:ext uri="{FF2B5EF4-FFF2-40B4-BE49-F238E27FC236}">
                <a16:creationId xmlns="" xmlns:a16="http://schemas.microsoft.com/office/drawing/2014/main" id="{767E0512-9C8A-5E6A-5B86-092806449CDC}"/>
              </a:ext>
            </a:extLst>
          </p:cNvPr>
          <p:cNvSpPr txBox="1">
            <a:spLocks/>
          </p:cNvSpPr>
          <p:nvPr/>
        </p:nvSpPr>
        <p:spPr>
          <a:xfrm>
            <a:off x="8589722" y="1346883"/>
            <a:ext cx="734700"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ighteous"/>
              <a:buNone/>
              <a:defRPr sz="3400" b="0" i="0" u="none" strike="noStrike" cap="none">
                <a:solidFill>
                  <a:schemeClr val="dk2"/>
                </a:solidFill>
                <a:latin typeface="Righteous"/>
                <a:ea typeface="Righteous"/>
                <a:cs typeface="Righteous"/>
                <a:sym typeface="Righteous"/>
              </a:defRPr>
            </a:lvl1pPr>
            <a:lvl2pPr marR="0" lvl="1"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2pPr>
            <a:lvl3pPr marR="0" lvl="2"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3pPr>
            <a:lvl4pPr marR="0" lvl="3"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4pPr>
            <a:lvl5pPr marR="0" lvl="4"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5pPr>
            <a:lvl6pPr marR="0" lvl="5"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6pPr>
            <a:lvl7pPr marR="0" lvl="6"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7pPr>
            <a:lvl8pPr marR="0" lvl="7"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8pPr>
            <a:lvl9pPr marR="0" lvl="8"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9pPr>
          </a:lstStyle>
          <a:p>
            <a:r>
              <a:rPr lang="e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p>
        </p:txBody>
      </p:sp>
      <p:sp>
        <p:nvSpPr>
          <p:cNvPr id="70" name="Google Shape;341;p30">
            <a:extLst>
              <a:ext uri="{FF2B5EF4-FFF2-40B4-BE49-F238E27FC236}">
                <a16:creationId xmlns="" xmlns:a16="http://schemas.microsoft.com/office/drawing/2014/main" id="{CDAB8B1F-1C3D-E846-2455-AA9D10388F9E}"/>
              </a:ext>
            </a:extLst>
          </p:cNvPr>
          <p:cNvSpPr txBox="1">
            <a:spLocks/>
          </p:cNvSpPr>
          <p:nvPr/>
        </p:nvSpPr>
        <p:spPr>
          <a:xfrm>
            <a:off x="489276" y="3035701"/>
            <a:ext cx="734700"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ighteous"/>
              <a:buNone/>
              <a:defRPr sz="3400" b="0" i="0" u="none" strike="noStrike" cap="none">
                <a:solidFill>
                  <a:schemeClr val="dk2"/>
                </a:solidFill>
                <a:latin typeface="Righteous"/>
                <a:ea typeface="Righteous"/>
                <a:cs typeface="Righteous"/>
                <a:sym typeface="Righteous"/>
              </a:defRPr>
            </a:lvl1pPr>
            <a:lvl2pPr marR="0" lvl="1"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2pPr>
            <a:lvl3pPr marR="0" lvl="2"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3pPr>
            <a:lvl4pPr marR="0" lvl="3"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4pPr>
            <a:lvl5pPr marR="0" lvl="4"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5pPr>
            <a:lvl6pPr marR="0" lvl="5"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6pPr>
            <a:lvl7pPr marR="0" lvl="6"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7pPr>
            <a:lvl8pPr marR="0" lvl="7"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8pPr>
            <a:lvl9pPr marR="0" lvl="8"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9pPr>
          </a:lstStyle>
          <a:p>
            <a:r>
              <a:rPr lang="e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4</a:t>
            </a:r>
          </a:p>
        </p:txBody>
      </p:sp>
      <p:sp>
        <p:nvSpPr>
          <p:cNvPr id="79" name="Google Shape;341;p30">
            <a:extLst>
              <a:ext uri="{FF2B5EF4-FFF2-40B4-BE49-F238E27FC236}">
                <a16:creationId xmlns="" xmlns:a16="http://schemas.microsoft.com/office/drawing/2014/main" id="{672B0286-8EEF-E6F7-4E1A-3D936CA5D0F0}"/>
              </a:ext>
            </a:extLst>
          </p:cNvPr>
          <p:cNvSpPr txBox="1">
            <a:spLocks/>
          </p:cNvSpPr>
          <p:nvPr/>
        </p:nvSpPr>
        <p:spPr>
          <a:xfrm>
            <a:off x="8593035" y="3045054"/>
            <a:ext cx="734700"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ighteous"/>
              <a:buNone/>
              <a:defRPr sz="3400" b="0" i="0" u="none" strike="noStrike" cap="none">
                <a:solidFill>
                  <a:schemeClr val="dk2"/>
                </a:solidFill>
                <a:latin typeface="Righteous"/>
                <a:ea typeface="Righteous"/>
                <a:cs typeface="Righteous"/>
                <a:sym typeface="Righteous"/>
              </a:defRPr>
            </a:lvl1pPr>
            <a:lvl2pPr marR="0" lvl="1"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2pPr>
            <a:lvl3pPr marR="0" lvl="2"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3pPr>
            <a:lvl4pPr marR="0" lvl="3"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4pPr>
            <a:lvl5pPr marR="0" lvl="4"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5pPr>
            <a:lvl6pPr marR="0" lvl="5"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6pPr>
            <a:lvl7pPr marR="0" lvl="6"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7pPr>
            <a:lvl8pPr marR="0" lvl="7"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8pPr>
            <a:lvl9pPr marR="0" lvl="8"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9pPr>
          </a:lstStyle>
          <a:p>
            <a:r>
              <a:rPr lang="e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6</a:t>
            </a:r>
          </a:p>
        </p:txBody>
      </p:sp>
      <p:sp>
        <p:nvSpPr>
          <p:cNvPr id="80" name="Google Shape;341;p30">
            <a:extLst>
              <a:ext uri="{FF2B5EF4-FFF2-40B4-BE49-F238E27FC236}">
                <a16:creationId xmlns="" xmlns:a16="http://schemas.microsoft.com/office/drawing/2014/main" id="{D2F037F9-59CE-6AE6-EAA8-28BDA54B07FB}"/>
              </a:ext>
            </a:extLst>
          </p:cNvPr>
          <p:cNvSpPr txBox="1">
            <a:spLocks/>
          </p:cNvSpPr>
          <p:nvPr/>
        </p:nvSpPr>
        <p:spPr>
          <a:xfrm>
            <a:off x="4551722" y="3040702"/>
            <a:ext cx="734700"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ighteous"/>
              <a:buNone/>
              <a:defRPr sz="3400" b="0" i="0" u="none" strike="noStrike" cap="none">
                <a:solidFill>
                  <a:schemeClr val="dk2"/>
                </a:solidFill>
                <a:latin typeface="Righteous"/>
                <a:ea typeface="Righteous"/>
                <a:cs typeface="Righteous"/>
                <a:sym typeface="Righteous"/>
              </a:defRPr>
            </a:lvl1pPr>
            <a:lvl2pPr marR="0" lvl="1"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2pPr>
            <a:lvl3pPr marR="0" lvl="2"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3pPr>
            <a:lvl4pPr marR="0" lvl="3"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4pPr>
            <a:lvl5pPr marR="0" lvl="4"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5pPr>
            <a:lvl6pPr marR="0" lvl="5"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6pPr>
            <a:lvl7pPr marR="0" lvl="6"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7pPr>
            <a:lvl8pPr marR="0" lvl="7"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8pPr>
            <a:lvl9pPr marR="0" lvl="8"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9pPr>
          </a:lstStyle>
          <a:p>
            <a:r>
              <a:rPr lang="e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a:t>
            </a:r>
          </a:p>
        </p:txBody>
      </p:sp>
      <p:sp>
        <p:nvSpPr>
          <p:cNvPr id="102" name="Google Shape;350;p30">
            <a:extLst>
              <a:ext uri="{FF2B5EF4-FFF2-40B4-BE49-F238E27FC236}">
                <a16:creationId xmlns="" xmlns:a16="http://schemas.microsoft.com/office/drawing/2014/main" id="{1EFE5816-8E0B-D4FF-BDF8-B6B4A34F3872}"/>
              </a:ext>
            </a:extLst>
          </p:cNvPr>
          <p:cNvSpPr txBox="1">
            <a:spLocks/>
          </p:cNvSpPr>
          <p:nvPr/>
        </p:nvSpPr>
        <p:spPr>
          <a:xfrm>
            <a:off x="4532272" y="3375596"/>
            <a:ext cx="3058008" cy="144818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1800" b="1" dirty="0">
                <a:solidFill>
                  <a:schemeClr val="bg1">
                    <a:lumMod val="95000"/>
                  </a:schemeClr>
                </a:solidFill>
                <a:latin typeface="Segoe UI Semibold" panose="020B0702040204020203" pitchFamily="34" charset="0"/>
                <a:ea typeface="Segoe UI Black" panose="020B0A02040204020203" pitchFamily="34" charset="0"/>
                <a:cs typeface="Segoe UI Semibold" panose="020B0702040204020203" pitchFamily="34" charset="0"/>
              </a:rPr>
              <a:t>Home Ownership Vs Last Payment Date Status</a:t>
            </a:r>
          </a:p>
          <a:p>
            <a:pPr marL="0" indent="0">
              <a:buNone/>
            </a:pPr>
            <a:r>
              <a:rPr lang="en-US" sz="1600" b="1" dirty="0">
                <a:solidFill>
                  <a:srgbClr val="ED9029"/>
                </a:solidFill>
                <a:latin typeface="Segoe UI" panose="020B0502040204020203" pitchFamily="34" charset="0"/>
                <a:cs typeface="Segoe UI" panose="020B0502040204020203" pitchFamily="34" charset="0"/>
              </a:rPr>
              <a:t>Tool Used Excel</a:t>
            </a:r>
          </a:p>
        </p:txBody>
      </p:sp>
      <p:sp>
        <p:nvSpPr>
          <p:cNvPr id="103" name="Google Shape;350;p30">
            <a:extLst>
              <a:ext uri="{FF2B5EF4-FFF2-40B4-BE49-F238E27FC236}">
                <a16:creationId xmlns="" xmlns:a16="http://schemas.microsoft.com/office/drawing/2014/main" id="{356FC786-FC1A-1DE7-2934-40B75A031E8F}"/>
              </a:ext>
            </a:extLst>
          </p:cNvPr>
          <p:cNvSpPr txBox="1">
            <a:spLocks/>
          </p:cNvSpPr>
          <p:nvPr/>
        </p:nvSpPr>
        <p:spPr>
          <a:xfrm>
            <a:off x="8560559" y="3373856"/>
            <a:ext cx="3058008" cy="144818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 sz="1800" b="1" dirty="0">
                <a:solidFill>
                  <a:schemeClr val="bg1">
                    <a:lumMod val="95000"/>
                  </a:schemeClr>
                </a:solidFill>
                <a:latin typeface="Segoe UI Semibold" panose="020B0702040204020203" pitchFamily="34" charset="0"/>
                <a:cs typeface="Segoe UI Semibold" panose="020B0702040204020203" pitchFamily="34" charset="0"/>
              </a:rPr>
              <a:t>Dashboards Using E</a:t>
            </a:r>
            <a:r>
              <a:rPr lang="en-IN" sz="1800" b="1" dirty="0">
                <a:solidFill>
                  <a:schemeClr val="bg1">
                    <a:lumMod val="95000"/>
                  </a:schemeClr>
                </a:solidFill>
                <a:latin typeface="Segoe UI Semibold" panose="020B0702040204020203" pitchFamily="34" charset="0"/>
                <a:cs typeface="Segoe UI Semibold" panose="020B0702040204020203" pitchFamily="34" charset="0"/>
              </a:rPr>
              <a:t>x</a:t>
            </a:r>
            <a:r>
              <a:rPr lang="en" sz="1800" b="1" dirty="0">
                <a:solidFill>
                  <a:schemeClr val="bg1">
                    <a:lumMod val="95000"/>
                  </a:schemeClr>
                </a:solidFill>
                <a:latin typeface="Segoe UI Semibold" panose="020B0702040204020203" pitchFamily="34" charset="0"/>
                <a:cs typeface="Segoe UI Semibold" panose="020B0702040204020203" pitchFamily="34" charset="0"/>
              </a:rPr>
              <a:t>cel, Tableau and Power BI</a:t>
            </a:r>
            <a:endParaRPr lang="en-US" sz="1800" b="1" dirty="0">
              <a:solidFill>
                <a:schemeClr val="bg1">
                  <a:lumMod val="95000"/>
                </a:schemeClr>
              </a:solidFill>
              <a:latin typeface="Segoe UI" panose="020B0502040204020203" pitchFamily="34" charset="0"/>
              <a:cs typeface="Segoe UI" panose="020B0502040204020203" pitchFamily="34" charset="0"/>
            </a:endParaRPr>
          </a:p>
        </p:txBody>
      </p:sp>
      <p:sp>
        <p:nvSpPr>
          <p:cNvPr id="107" name="Google Shape;341;p30">
            <a:extLst>
              <a:ext uri="{FF2B5EF4-FFF2-40B4-BE49-F238E27FC236}">
                <a16:creationId xmlns="" xmlns:a16="http://schemas.microsoft.com/office/drawing/2014/main" id="{2CF8DF57-9124-448F-A9F2-6A2625F680D2}"/>
              </a:ext>
            </a:extLst>
          </p:cNvPr>
          <p:cNvSpPr txBox="1">
            <a:spLocks/>
          </p:cNvSpPr>
          <p:nvPr/>
        </p:nvSpPr>
        <p:spPr>
          <a:xfrm>
            <a:off x="535250" y="3039486"/>
            <a:ext cx="734700"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ighteous"/>
              <a:buNone/>
              <a:defRPr sz="3400" b="0" i="0" u="none" strike="noStrike" cap="none">
                <a:solidFill>
                  <a:schemeClr val="dk2"/>
                </a:solidFill>
                <a:latin typeface="Righteous"/>
                <a:ea typeface="Righteous"/>
                <a:cs typeface="Righteous"/>
                <a:sym typeface="Righteous"/>
              </a:defRPr>
            </a:lvl1pPr>
            <a:lvl2pPr marR="0" lvl="1"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2pPr>
            <a:lvl3pPr marR="0" lvl="2"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3pPr>
            <a:lvl4pPr marR="0" lvl="3"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4pPr>
            <a:lvl5pPr marR="0" lvl="4"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5pPr>
            <a:lvl6pPr marR="0" lvl="5"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6pPr>
            <a:lvl7pPr marR="0" lvl="6"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7pPr>
            <a:lvl8pPr marR="0" lvl="7"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8pPr>
            <a:lvl9pPr marR="0" lvl="8" algn="l" rtl="0">
              <a:lnSpc>
                <a:spcPct val="100000"/>
              </a:lnSpc>
              <a:spcBef>
                <a:spcPts val="0"/>
              </a:spcBef>
              <a:spcAft>
                <a:spcPts val="0"/>
              </a:spcAft>
              <a:buClr>
                <a:schemeClr val="dk1"/>
              </a:buClr>
              <a:buSzPts val="3000"/>
              <a:buFont typeface="Righteous"/>
              <a:buNone/>
              <a:defRPr sz="3000" b="0" i="0" u="none" strike="noStrike" cap="none">
                <a:solidFill>
                  <a:schemeClr val="dk1"/>
                </a:solidFill>
                <a:latin typeface="Righteous"/>
                <a:ea typeface="Righteous"/>
                <a:cs typeface="Righteous"/>
                <a:sym typeface="Righteous"/>
              </a:defRPr>
            </a:lvl9pPr>
          </a:lstStyle>
          <a:p>
            <a:endParaRPr lang="e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 xmlns:p14="http://schemas.microsoft.com/office/powerpoint/2010/main" val="97622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 xmlns:a16="http://schemas.microsoft.com/office/drawing/2014/main" id="{ED876136-F9AD-99E3-F79B-1E2520011886}"/>
              </a:ext>
            </a:extLst>
          </p:cNvPr>
          <p:cNvSpPr txBox="1"/>
          <p:nvPr/>
        </p:nvSpPr>
        <p:spPr>
          <a:xfrm>
            <a:off x="2243471" y="3817224"/>
            <a:ext cx="5977492" cy="1858774"/>
          </a:xfrm>
          <a:prstGeom prst="rect">
            <a:avLst/>
          </a:prstGeom>
          <a:solidFill>
            <a:schemeClr val="bg1"/>
          </a:solidFill>
        </p:spPr>
        <p:txBody>
          <a:bodyPr wrap="square" rtlCol="0">
            <a:spAutoFit/>
          </a:bodyPr>
          <a:lstStyle/>
          <a:p>
            <a:endParaRPr lang="en-IN" dirty="0"/>
          </a:p>
        </p:txBody>
      </p:sp>
      <p:sp>
        <p:nvSpPr>
          <p:cNvPr id="11" name="Google Shape;370;p31">
            <a:extLst>
              <a:ext uri="{FF2B5EF4-FFF2-40B4-BE49-F238E27FC236}">
                <a16:creationId xmlns="" xmlns:a16="http://schemas.microsoft.com/office/drawing/2014/main" id="{85CC6A25-483F-3918-B5EB-6AA037DF26C8}"/>
              </a:ext>
            </a:extLst>
          </p:cNvPr>
          <p:cNvSpPr txBox="1">
            <a:spLocks noGrp="1"/>
          </p:cNvSpPr>
          <p:nvPr>
            <p:ph type="title"/>
          </p:nvPr>
        </p:nvSpPr>
        <p:spPr>
          <a:xfrm>
            <a:off x="2678591" y="4772575"/>
            <a:ext cx="5253295" cy="8450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tx2"/>
                </a:solidFill>
                <a:latin typeface="Segoe UI Semibold" panose="020B0702040204020203" pitchFamily="34" charset="0"/>
                <a:cs typeface="Segoe UI Semibold" panose="020B0702040204020203" pitchFamily="34" charset="0"/>
              </a:rPr>
              <a:t>YEAR WISE LOAN AMOUNT STATUS</a:t>
            </a:r>
            <a:r>
              <a:rPr lang="en-US" sz="2400" dirty="0">
                <a:latin typeface="Segoe UI Semibold" panose="020B0702040204020203" pitchFamily="34" charset="0"/>
                <a:cs typeface="Segoe UI Semibold" panose="020B0702040204020203" pitchFamily="34" charset="0"/>
              </a:rPr>
              <a:t/>
            </a:r>
            <a:br>
              <a:rPr lang="en-US" sz="2400" dirty="0">
                <a:latin typeface="Segoe UI Semibold" panose="020B0702040204020203" pitchFamily="34" charset="0"/>
                <a:cs typeface="Segoe UI Semibold" panose="020B0702040204020203" pitchFamily="34" charset="0"/>
              </a:rPr>
            </a:br>
            <a:r>
              <a:rPr lang="en-US" sz="1800" b="1" dirty="0">
                <a:solidFill>
                  <a:srgbClr val="C00000"/>
                </a:solidFill>
                <a:latin typeface="Bahnschrift" panose="020B0502040204020203" pitchFamily="34" charset="0"/>
              </a:rPr>
              <a:t>Tools Used POWER BI &amp; MYSQL </a:t>
            </a:r>
            <a:endParaRPr b="1" dirty="0">
              <a:solidFill>
                <a:srgbClr val="C00000"/>
              </a:solidFill>
              <a:latin typeface="Bahnschrift" panose="020B0502040204020203" pitchFamily="34" charset="0"/>
            </a:endParaRPr>
          </a:p>
        </p:txBody>
      </p:sp>
      <p:sp>
        <p:nvSpPr>
          <p:cNvPr id="12" name="Google Shape;371;p31">
            <a:extLst>
              <a:ext uri="{FF2B5EF4-FFF2-40B4-BE49-F238E27FC236}">
                <a16:creationId xmlns="" xmlns:a16="http://schemas.microsoft.com/office/drawing/2014/main" id="{910952ED-EDEE-E648-31B2-14DDD80C4E52}"/>
              </a:ext>
            </a:extLst>
          </p:cNvPr>
          <p:cNvSpPr txBox="1">
            <a:spLocks/>
          </p:cNvSpPr>
          <p:nvPr/>
        </p:nvSpPr>
        <p:spPr>
          <a:xfrm>
            <a:off x="2678591" y="3819012"/>
            <a:ext cx="1010732" cy="1029135"/>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5100" kern="1200" cap="all" spc="200" baseline="0">
                <a:solidFill>
                  <a:schemeClr val="tx1"/>
                </a:solidFill>
                <a:latin typeface="+mj-lt"/>
                <a:ea typeface="+mj-ea"/>
                <a:cs typeface="+mj-cs"/>
              </a:defRPr>
            </a:lvl1pPr>
          </a:lstStyle>
          <a:p>
            <a:pPr>
              <a:spcBef>
                <a:spcPts val="0"/>
              </a:spcBef>
            </a:pPr>
            <a:r>
              <a:rPr lang="en" dirty="0">
                <a:solidFill>
                  <a:schemeClr val="tx2">
                    <a:lumMod val="90000"/>
                    <a:lumOff val="10000"/>
                  </a:schemeClr>
                </a:solidFill>
              </a:rPr>
              <a:t>1</a:t>
            </a:r>
          </a:p>
        </p:txBody>
      </p:sp>
      <p:cxnSp>
        <p:nvCxnSpPr>
          <p:cNvPr id="13" name="Google Shape;374;p31">
            <a:extLst>
              <a:ext uri="{FF2B5EF4-FFF2-40B4-BE49-F238E27FC236}">
                <a16:creationId xmlns="" xmlns:a16="http://schemas.microsoft.com/office/drawing/2014/main" id="{D5830AA8-E655-51E4-1680-DC31CFDCA866}"/>
              </a:ext>
            </a:extLst>
          </p:cNvPr>
          <p:cNvCxnSpPr>
            <a:cxnSpLocks/>
          </p:cNvCxnSpPr>
          <p:nvPr/>
        </p:nvCxnSpPr>
        <p:spPr>
          <a:xfrm>
            <a:off x="2543172" y="3927538"/>
            <a:ext cx="0" cy="1690073"/>
          </a:xfrm>
          <a:prstGeom prst="straightConnector1">
            <a:avLst/>
          </a:prstGeom>
          <a:ln w="28575">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20" name="Picture Placeholder 19">
            <a:extLst>
              <a:ext uri="{FF2B5EF4-FFF2-40B4-BE49-F238E27FC236}">
                <a16:creationId xmlns="" xmlns:a16="http://schemas.microsoft.com/office/drawing/2014/main" id="{0DB91AAC-E8D6-6DDD-1CED-B493613BFFEF}"/>
              </a:ext>
            </a:extLst>
          </p:cNvPr>
          <p:cNvPicPr>
            <a:picLocks noGrp="1" noChangeAspect="1"/>
          </p:cNvPicPr>
          <p:nvPr>
            <p:ph type="pic" sz="quarter" idx="13"/>
          </p:nvPr>
        </p:nvPicPr>
        <p:blipFill>
          <a:blip r:embed="rId3"/>
          <a:srcRect l="6445" r="6445"/>
          <a:stretch>
            <a:fillRect/>
          </a:stretch>
        </p:blipFill>
        <p:spPr/>
      </p:pic>
      <p:sp>
        <p:nvSpPr>
          <p:cNvPr id="22" name="Rectangle 21">
            <a:extLst>
              <a:ext uri="{FF2B5EF4-FFF2-40B4-BE49-F238E27FC236}">
                <a16:creationId xmlns="" xmlns:a16="http://schemas.microsoft.com/office/drawing/2014/main" id="{C607B920-397D-C922-349C-CD9049F09409}"/>
              </a:ext>
            </a:extLst>
          </p:cNvPr>
          <p:cNvSpPr/>
          <p:nvPr/>
        </p:nvSpPr>
        <p:spPr>
          <a:xfrm>
            <a:off x="8220962" y="0"/>
            <a:ext cx="3971036" cy="6857999"/>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endParaRPr>
          </a:p>
        </p:txBody>
      </p:sp>
      <p:pic>
        <p:nvPicPr>
          <p:cNvPr id="10" name="Content Placeholder 9">
            <a:extLst>
              <a:ext uri="{FF2B5EF4-FFF2-40B4-BE49-F238E27FC236}">
                <a16:creationId xmlns="" xmlns:a16="http://schemas.microsoft.com/office/drawing/2014/main" id="{4402D750-2BF2-F17B-EA7B-6322B16796C2}"/>
              </a:ext>
            </a:extLst>
          </p:cNvPr>
          <p:cNvPicPr>
            <a:picLocks noGrp="1" noChangeAspect="1"/>
          </p:cNvPicPr>
          <p:nvPr>
            <p:ph sz="quarter" idx="4294967295"/>
          </p:nvPr>
        </p:nvPicPr>
        <p:blipFill>
          <a:blip r:embed="rId4"/>
          <a:stretch>
            <a:fillRect/>
          </a:stretch>
        </p:blipFill>
        <p:spPr>
          <a:xfrm>
            <a:off x="8220961" y="259994"/>
            <a:ext cx="3971037" cy="3297237"/>
          </a:xfrm>
        </p:spPr>
      </p:pic>
    </p:spTree>
    <p:extLst>
      <p:ext uri="{BB962C8B-B14F-4D97-AF65-F5344CB8AC3E}">
        <p14:creationId xmlns="" xmlns:p14="http://schemas.microsoft.com/office/powerpoint/2010/main" val="2876593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 xmlns:a16="http://schemas.microsoft.com/office/drawing/2014/main" id="{0EA8E8CE-D103-89F1-9740-31BA4C2AAB0D}"/>
              </a:ext>
            </a:extLst>
          </p:cNvPr>
          <p:cNvSpPr txBox="1"/>
          <p:nvPr/>
        </p:nvSpPr>
        <p:spPr>
          <a:xfrm>
            <a:off x="397764" y="1169581"/>
            <a:ext cx="11396472" cy="5107346"/>
          </a:xfrm>
          <a:prstGeom prst="rect">
            <a:avLst/>
          </a:prstGeom>
          <a:solidFill>
            <a:schemeClr val="tx1"/>
          </a:solidFill>
        </p:spPr>
        <p:txBody>
          <a:bodyPr wrap="square" rtlCol="0">
            <a:spAutoFit/>
          </a:bodyPr>
          <a:lstStyle/>
          <a:p>
            <a:endParaRPr lang="en-IN" dirty="0"/>
          </a:p>
        </p:txBody>
      </p:sp>
      <p:sp>
        <p:nvSpPr>
          <p:cNvPr id="4" name="Title 3">
            <a:extLst>
              <a:ext uri="{FF2B5EF4-FFF2-40B4-BE49-F238E27FC236}">
                <a16:creationId xmlns="" xmlns:a16="http://schemas.microsoft.com/office/drawing/2014/main" id="{5A4828D8-847F-649C-0394-FFCC8D9BB1CF}"/>
              </a:ext>
            </a:extLst>
          </p:cNvPr>
          <p:cNvSpPr>
            <a:spLocks noGrp="1"/>
          </p:cNvSpPr>
          <p:nvPr>
            <p:ph type="title"/>
          </p:nvPr>
        </p:nvSpPr>
        <p:spPr>
          <a:xfrm>
            <a:off x="397764" y="492125"/>
            <a:ext cx="5511330" cy="577967"/>
          </a:xfrm>
          <a:solidFill>
            <a:schemeClr val="tx2">
              <a:lumMod val="10000"/>
              <a:lumOff val="90000"/>
            </a:schemeClr>
          </a:solidFill>
        </p:spPr>
        <p:txBody>
          <a:bodyPr>
            <a:normAutofit/>
          </a:bodyPr>
          <a:lstStyle/>
          <a:p>
            <a:r>
              <a:rPr lang="en-US" sz="2000" dirty="0">
                <a:solidFill>
                  <a:srgbClr val="C00000"/>
                </a:solidFill>
                <a:latin typeface="Segoe UI Black" panose="020B0A02040204020203" pitchFamily="34" charset="0"/>
                <a:ea typeface="Segoe UI Black" panose="020B0A02040204020203" pitchFamily="34" charset="0"/>
              </a:rPr>
              <a:t>1</a:t>
            </a:r>
            <a:r>
              <a:rPr lang="en-US" sz="1600" dirty="0">
                <a:solidFill>
                  <a:srgbClr val="C00000"/>
                </a:solidFill>
                <a:latin typeface="Segoe UI Black" panose="020B0A02040204020203" pitchFamily="34" charset="0"/>
                <a:ea typeface="Segoe UI Black" panose="020B0A02040204020203" pitchFamily="34" charset="0"/>
              </a:rPr>
              <a:t>. </a:t>
            </a:r>
            <a:r>
              <a:rPr lang="en-US" sz="1800" dirty="0">
                <a:solidFill>
                  <a:srgbClr val="C00000"/>
                </a:solidFill>
                <a:latin typeface="Segoe UI Black" panose="020B0A02040204020203" pitchFamily="34" charset="0"/>
                <a:ea typeface="Segoe UI Black" panose="020B0A02040204020203" pitchFamily="34" charset="0"/>
              </a:rPr>
              <a:t>Year Wise Loan Amount Status</a:t>
            </a:r>
            <a:r>
              <a:rPr lang="en-US" sz="1800" dirty="0">
                <a:solidFill>
                  <a:srgbClr val="C00000"/>
                </a:solidFill>
                <a:latin typeface="Righteous" panose="020B0604020202020204" charset="0"/>
              </a:rPr>
              <a:t>.</a:t>
            </a:r>
            <a:endParaRPr lang="en-US" noProof="0" dirty="0"/>
          </a:p>
        </p:txBody>
      </p:sp>
      <p:pic>
        <p:nvPicPr>
          <p:cNvPr id="12" name="Content Placeholder 11">
            <a:extLst>
              <a:ext uri="{FF2B5EF4-FFF2-40B4-BE49-F238E27FC236}">
                <a16:creationId xmlns="" xmlns:a16="http://schemas.microsoft.com/office/drawing/2014/main" id="{385D07CC-5F71-13F8-6E55-2F4862468D5D}"/>
              </a:ext>
            </a:extLst>
          </p:cNvPr>
          <p:cNvPicPr>
            <a:picLocks noGrp="1" noChangeAspect="1"/>
          </p:cNvPicPr>
          <p:nvPr>
            <p:ph sz="quarter" idx="15"/>
          </p:nvPr>
        </p:nvPicPr>
        <p:blipFill>
          <a:blip r:embed="rId3"/>
          <a:stretch>
            <a:fillRect/>
          </a:stretch>
        </p:blipFill>
        <p:spPr>
          <a:xfrm>
            <a:off x="397764" y="1345014"/>
            <a:ext cx="4333724" cy="2317900"/>
          </a:xfrm>
          <a:solidFill>
            <a:schemeClr val="tx1"/>
          </a:solidFill>
          <a:ln w="38100">
            <a:solidFill>
              <a:schemeClr val="accent5">
                <a:lumMod val="50000"/>
              </a:schemeClr>
            </a:solidFill>
          </a:ln>
        </p:spPr>
      </p:pic>
      <p:pic>
        <p:nvPicPr>
          <p:cNvPr id="14" name="Content Placeholder 13">
            <a:extLst>
              <a:ext uri="{FF2B5EF4-FFF2-40B4-BE49-F238E27FC236}">
                <a16:creationId xmlns="" xmlns:a16="http://schemas.microsoft.com/office/drawing/2014/main" id="{29B5430B-87DC-930D-48AD-1867000AEE05}"/>
              </a:ext>
            </a:extLst>
          </p:cNvPr>
          <p:cNvPicPr>
            <a:picLocks noGrp="1" noChangeAspect="1"/>
          </p:cNvPicPr>
          <p:nvPr>
            <p:ph sz="quarter" idx="16"/>
          </p:nvPr>
        </p:nvPicPr>
        <p:blipFill>
          <a:blip r:embed="rId4"/>
          <a:stretch>
            <a:fillRect/>
          </a:stretch>
        </p:blipFill>
        <p:spPr>
          <a:xfrm>
            <a:off x="397764" y="3799541"/>
            <a:ext cx="4333724" cy="2477386"/>
          </a:xfrm>
          <a:prstGeom prst="rect">
            <a:avLst/>
          </a:prstGeom>
          <a:ln w="38100">
            <a:solidFill>
              <a:srgbClr val="680000"/>
            </a:solidFill>
          </a:ln>
          <a:effectLst>
            <a:outerShdw blurRad="292100" dist="139700" dir="2700000" algn="tl" rotWithShape="0">
              <a:srgbClr val="333333">
                <a:alpha val="65000"/>
              </a:srgbClr>
            </a:outerShdw>
          </a:effectLst>
        </p:spPr>
      </p:pic>
      <p:sp>
        <p:nvSpPr>
          <p:cNvPr id="16" name="TextBox 15">
            <a:extLst>
              <a:ext uri="{FF2B5EF4-FFF2-40B4-BE49-F238E27FC236}">
                <a16:creationId xmlns="" xmlns:a16="http://schemas.microsoft.com/office/drawing/2014/main" id="{167EC3AD-66F8-CBA8-7BC3-2151FDC49815}"/>
              </a:ext>
            </a:extLst>
          </p:cNvPr>
          <p:cNvSpPr txBox="1"/>
          <p:nvPr/>
        </p:nvSpPr>
        <p:spPr>
          <a:xfrm>
            <a:off x="4832904" y="1345015"/>
            <a:ext cx="6961331" cy="4931912"/>
          </a:xfrm>
          <a:prstGeom prst="rect">
            <a:avLst/>
          </a:prstGeom>
          <a:solidFill>
            <a:schemeClr val="bg1">
              <a:lumMod val="85000"/>
            </a:schemeClr>
          </a:solidFill>
          <a:ln w="38100">
            <a:solidFill>
              <a:srgbClr val="680000"/>
            </a:solidFill>
          </a:ln>
        </p:spPr>
        <p:txBody>
          <a:bodyPr wrap="square" rtlCol="0">
            <a:spAutoFit/>
          </a:bodyPr>
          <a:lstStyle/>
          <a:p>
            <a:endParaRPr lang="en-IN" dirty="0"/>
          </a:p>
        </p:txBody>
      </p:sp>
      <p:sp>
        <p:nvSpPr>
          <p:cNvPr id="17" name="TextBox 16">
            <a:extLst>
              <a:ext uri="{FF2B5EF4-FFF2-40B4-BE49-F238E27FC236}">
                <a16:creationId xmlns="" xmlns:a16="http://schemas.microsoft.com/office/drawing/2014/main" id="{9DD956C4-4616-88F3-6F81-B01D0D2F898C}"/>
              </a:ext>
            </a:extLst>
          </p:cNvPr>
          <p:cNvSpPr txBox="1"/>
          <p:nvPr/>
        </p:nvSpPr>
        <p:spPr>
          <a:xfrm>
            <a:off x="7265581" y="1345014"/>
            <a:ext cx="2122967" cy="369332"/>
          </a:xfrm>
          <a:prstGeom prst="rect">
            <a:avLst/>
          </a:prstGeom>
          <a:noFill/>
        </p:spPr>
        <p:txBody>
          <a:bodyPr wrap="square" rtlCol="0">
            <a:spAutoFit/>
          </a:bodyPr>
          <a:lstStyle/>
          <a:p>
            <a:pPr algn="just"/>
            <a:r>
              <a:rPr lang="en-IN" b="1" dirty="0">
                <a:solidFill>
                  <a:schemeClr val="tx1"/>
                </a:solidFill>
                <a:latin typeface="Segoe UI Black" panose="020B0A02040204020203" pitchFamily="34" charset="0"/>
                <a:ea typeface="Segoe UI Black" panose="020B0A02040204020203" pitchFamily="34" charset="0"/>
                <a:cs typeface="Aharoni" panose="02010803020104030203" pitchFamily="2" charset="-79"/>
              </a:rPr>
              <a:t>CONCLUSIONS</a:t>
            </a:r>
          </a:p>
        </p:txBody>
      </p:sp>
      <p:sp>
        <p:nvSpPr>
          <p:cNvPr id="18" name="TextBox 17">
            <a:extLst>
              <a:ext uri="{FF2B5EF4-FFF2-40B4-BE49-F238E27FC236}">
                <a16:creationId xmlns="" xmlns:a16="http://schemas.microsoft.com/office/drawing/2014/main" id="{C246A719-5EF6-F142-5F50-B3997ABEBFFB}"/>
              </a:ext>
            </a:extLst>
          </p:cNvPr>
          <p:cNvSpPr txBox="1"/>
          <p:nvPr/>
        </p:nvSpPr>
        <p:spPr>
          <a:xfrm>
            <a:off x="4862623" y="1824396"/>
            <a:ext cx="6889898" cy="2305888"/>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130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In this KPI, it is clearly shown in chart that as we go from year 2007 to 2011 the loan amount is rapidly increasing and it increased to $261 M in 2011 and lowest in the year 2007 that is $2M.</a:t>
            </a:r>
          </a:p>
          <a:p>
            <a:pPr marL="342900" lvl="0" indent="-342900">
              <a:lnSpc>
                <a:spcPct val="107000"/>
              </a:lnSpc>
              <a:buFont typeface="Symbol" panose="05050102010706020507" pitchFamily="18" charset="2"/>
              <a:buChar char=""/>
            </a:pPr>
            <a:r>
              <a:rPr lang="en-IN" sz="130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We have the maximum fully paid amount  in the year 2011  that is $198 M and followed by the year 2010. In the year 2010, the loan amount for the fully paid customers is        $ 106M and the lowest in the year 2007 is $1M.</a:t>
            </a:r>
          </a:p>
          <a:p>
            <a:pPr marL="342900" lvl="0" indent="-342900">
              <a:lnSpc>
                <a:spcPct val="107000"/>
              </a:lnSpc>
              <a:spcAft>
                <a:spcPts val="800"/>
              </a:spcAft>
              <a:buFont typeface="Symbol" panose="05050102010706020507" pitchFamily="18" charset="2"/>
              <a:buChar char=""/>
            </a:pPr>
            <a:r>
              <a:rPr lang="en-IN" sz="1300"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The loan amount which is not fully repaid are considered as charged off loans  and it is  maximum in the year 2011 which is $42.6M which is followed by the year 2010 and lowest in the year 2007 which is $488K.</a:t>
            </a:r>
          </a:p>
          <a:p>
            <a:pPr marL="171450" indent="-171450" algn="just">
              <a:buFont typeface="Arial" panose="020B0604020202020204" pitchFamily="34" charset="0"/>
              <a:buChar char="•"/>
            </a:pPr>
            <a:endParaRPr lang="en-IN" sz="1200" dirty="0"/>
          </a:p>
        </p:txBody>
      </p:sp>
      <p:sp>
        <p:nvSpPr>
          <p:cNvPr id="21" name="TextBox 20">
            <a:extLst>
              <a:ext uri="{FF2B5EF4-FFF2-40B4-BE49-F238E27FC236}">
                <a16:creationId xmlns="" xmlns:a16="http://schemas.microsoft.com/office/drawing/2014/main" id="{689FCA46-1DE4-1A60-DEF0-6FF6F5C2D113}"/>
              </a:ext>
            </a:extLst>
          </p:cNvPr>
          <p:cNvSpPr txBox="1"/>
          <p:nvPr/>
        </p:nvSpPr>
        <p:spPr>
          <a:xfrm>
            <a:off x="4832905" y="3810971"/>
            <a:ext cx="6889898" cy="2216954"/>
          </a:xfrm>
          <a:prstGeom prst="rect">
            <a:avLst/>
          </a:prstGeom>
          <a:noFill/>
        </p:spPr>
        <p:txBody>
          <a:bodyPr wrap="square">
            <a:spAutoFit/>
          </a:bodyPr>
          <a:lstStyle/>
          <a:p>
            <a:pPr marL="342900" indent="-342900">
              <a:lnSpc>
                <a:spcPct val="107000"/>
              </a:lnSpc>
              <a:buFont typeface="Symbol" panose="05050102010706020507" pitchFamily="18" charset="2"/>
              <a:buChar char=""/>
            </a:pPr>
            <a:r>
              <a:rPr lang="en-IN" sz="1300" dirty="0">
                <a:effectLst/>
                <a:latin typeface="Segoe UI" panose="020B0502040204020203" pitchFamily="34" charset="0"/>
                <a:ea typeface="Times New Roman" panose="02020603050405020304" pitchFamily="18" charset="0"/>
                <a:cs typeface="Segoe UI" panose="020B0502040204020203" pitchFamily="34" charset="0"/>
              </a:rPr>
              <a:t>Customers who are repaying their loan on regular basis hold  the current status and we have the current loan status amount only in the year 2011 which is $ 19.4M.</a:t>
            </a:r>
          </a:p>
          <a:p>
            <a:pPr marL="342900" indent="-342900">
              <a:lnSpc>
                <a:spcPct val="107000"/>
              </a:lnSpc>
              <a:buFont typeface="Symbol" panose="05050102010706020507" pitchFamily="18" charset="2"/>
              <a:buChar char=""/>
            </a:pPr>
            <a:r>
              <a:rPr lang="en-IN" sz="1300" dirty="0">
                <a:effectLst/>
                <a:latin typeface="Segoe UI" panose="020B0502040204020203" pitchFamily="34" charset="0"/>
                <a:ea typeface="Times New Roman" panose="02020603050405020304" pitchFamily="18" charset="0"/>
                <a:cs typeface="Segoe UI" panose="020B0502040204020203" pitchFamily="34" charset="0"/>
              </a:rPr>
              <a:t>So, we can conclude that fully paid customers are slightly greater than the charged off customers and current status holding customers are very less as compared to both status.</a:t>
            </a:r>
          </a:p>
          <a:p>
            <a:pPr marL="342900" lvl="0" indent="-342900">
              <a:lnSpc>
                <a:spcPct val="107000"/>
              </a:lnSpc>
              <a:buFont typeface="Symbol" panose="05050102010706020507" pitchFamily="18" charset="2"/>
              <a:buChar char=""/>
            </a:pPr>
            <a:r>
              <a:rPr lang="en-IN" sz="1300" dirty="0">
                <a:effectLst/>
                <a:latin typeface="Segoe UI" panose="020B0502040204020203" pitchFamily="34" charset="0"/>
                <a:ea typeface="Times New Roman" panose="02020603050405020304" pitchFamily="18" charset="0"/>
                <a:cs typeface="Segoe UI" panose="020B0502040204020203" pitchFamily="34" charset="0"/>
              </a:rPr>
              <a:t>There are maximum count of fully paid status which is 32.9K , charged off status count is 5.6K and lowest count of current status is 1.1K.</a:t>
            </a:r>
          </a:p>
          <a:p>
            <a:pPr marL="342900" lvl="0" indent="-342900">
              <a:lnSpc>
                <a:spcPct val="107000"/>
              </a:lnSpc>
              <a:spcAft>
                <a:spcPts val="800"/>
              </a:spcAft>
              <a:buFont typeface="Symbol" panose="05050102010706020507" pitchFamily="18" charset="2"/>
              <a:buChar char=""/>
            </a:pPr>
            <a:r>
              <a:rPr lang="en-IN" sz="1300" dirty="0">
                <a:effectLst/>
                <a:latin typeface="Segoe UI" panose="020B0502040204020203" pitchFamily="34" charset="0"/>
                <a:ea typeface="Times New Roman" panose="02020603050405020304" pitchFamily="18" charset="0"/>
                <a:cs typeface="Segoe UI" panose="020B0502040204020203" pitchFamily="34" charset="0"/>
              </a:rPr>
              <a:t>By analysing  the year wise loan amount status, bank should take actions like effective recovery strategies, proactive communication and Improved risk assessment techniques   for reducing charged off loans for bank’s financial health and performance.</a:t>
            </a:r>
          </a:p>
        </p:txBody>
      </p:sp>
    </p:spTree>
    <p:extLst>
      <p:ext uri="{BB962C8B-B14F-4D97-AF65-F5344CB8AC3E}">
        <p14:creationId xmlns="" xmlns:p14="http://schemas.microsoft.com/office/powerpoint/2010/main" val="1622932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60ABB992-C26D-952E-26BF-2743CCA710D0}"/>
              </a:ext>
            </a:extLst>
          </p:cNvPr>
          <p:cNvSpPr>
            <a:spLocks noGrp="1"/>
          </p:cNvSpPr>
          <p:nvPr>
            <p:ph type="title"/>
          </p:nvPr>
        </p:nvSpPr>
        <p:spPr>
          <a:xfrm>
            <a:off x="2275368" y="3820088"/>
            <a:ext cx="5963832" cy="1847065"/>
          </a:xfrm>
          <a:solidFill>
            <a:schemeClr val="bg1"/>
          </a:solidFill>
          <a:ln w="38100">
            <a:solidFill>
              <a:schemeClr val="bg1"/>
            </a:solidFill>
          </a:ln>
        </p:spPr>
        <p:txBody>
          <a:bodyPr/>
          <a:lstStyle/>
          <a:p>
            <a:endParaRPr lang="en-IN" dirty="0"/>
          </a:p>
        </p:txBody>
      </p:sp>
      <p:sp>
        <p:nvSpPr>
          <p:cNvPr id="7" name="Google Shape;370;p31">
            <a:extLst>
              <a:ext uri="{FF2B5EF4-FFF2-40B4-BE49-F238E27FC236}">
                <a16:creationId xmlns="" xmlns:a16="http://schemas.microsoft.com/office/drawing/2014/main" id="{1657E2D7-7556-38B3-6AF3-9A7D4834FBBE}"/>
              </a:ext>
            </a:extLst>
          </p:cNvPr>
          <p:cNvSpPr txBox="1">
            <a:spLocks/>
          </p:cNvSpPr>
          <p:nvPr/>
        </p:nvSpPr>
        <p:spPr>
          <a:xfrm>
            <a:off x="2677890" y="4614094"/>
            <a:ext cx="5561308" cy="666459"/>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800" kern="1200" cap="all" spc="0" baseline="0">
                <a:solidFill>
                  <a:schemeClr val="bg1"/>
                </a:solidFill>
                <a:latin typeface="+mj-lt"/>
                <a:ea typeface="+mj-ea"/>
                <a:cs typeface="+mj-cs"/>
              </a:defRPr>
            </a:lvl1pPr>
          </a:lstStyle>
          <a:p>
            <a:r>
              <a:rPr lang="en-US" sz="2400" dirty="0">
                <a:solidFill>
                  <a:schemeClr val="tx1"/>
                </a:solidFill>
                <a:latin typeface="Segoe UI Semibold" panose="020B0702040204020203" pitchFamily="34" charset="0"/>
                <a:cs typeface="Segoe UI Semibold" panose="020B0702040204020203" pitchFamily="34" charset="0"/>
              </a:rPr>
              <a:t>Grade And Sub Grade Wise Revolving Balance</a:t>
            </a:r>
            <a:r>
              <a:rPr lang="en-US" sz="2400" dirty="0">
                <a:latin typeface="Segoe UI Semibold" panose="020B0702040204020203" pitchFamily="34" charset="0"/>
                <a:cs typeface="Segoe UI Semibold" panose="020B0702040204020203" pitchFamily="34" charset="0"/>
              </a:rPr>
              <a:t/>
            </a:r>
            <a:br>
              <a:rPr lang="en-US" sz="2400" dirty="0">
                <a:latin typeface="Segoe UI Semibold" panose="020B0702040204020203" pitchFamily="34" charset="0"/>
                <a:cs typeface="Segoe UI Semibold" panose="020B0702040204020203" pitchFamily="34" charset="0"/>
              </a:rPr>
            </a:br>
            <a:r>
              <a:rPr lang="en-US" sz="1800" b="1" dirty="0">
                <a:solidFill>
                  <a:srgbClr val="C00000"/>
                </a:solidFill>
                <a:latin typeface="Bahnschrift" panose="020B0502040204020203" pitchFamily="34" charset="0"/>
              </a:rPr>
              <a:t>Tools Used Tableau</a:t>
            </a:r>
            <a:r>
              <a:rPr lang="en-US" sz="2400" b="1" dirty="0">
                <a:latin typeface="Segoe UI Semibold" panose="020B0702040204020203" pitchFamily="34" charset="0"/>
                <a:cs typeface="Segoe UI Semibold" panose="020B0702040204020203" pitchFamily="34" charset="0"/>
              </a:rPr>
              <a:t/>
            </a:r>
            <a:br>
              <a:rPr lang="en-US" sz="2400" b="1" dirty="0">
                <a:latin typeface="Segoe UI Semibold" panose="020B0702040204020203" pitchFamily="34" charset="0"/>
                <a:cs typeface="Segoe UI Semibold" panose="020B0702040204020203" pitchFamily="34" charset="0"/>
              </a:rPr>
            </a:br>
            <a:r>
              <a:rPr lang="en-US" sz="2400" dirty="0">
                <a:latin typeface="Segoe UI Semibold" panose="020B0702040204020203" pitchFamily="34" charset="0"/>
                <a:cs typeface="Segoe UI Semibold" panose="020B0702040204020203" pitchFamily="34" charset="0"/>
              </a:rPr>
              <a:t/>
            </a:r>
            <a:br>
              <a:rPr lang="en-US" sz="2400" dirty="0">
                <a:latin typeface="Segoe UI Semibold" panose="020B0702040204020203" pitchFamily="34" charset="0"/>
                <a:cs typeface="Segoe UI Semibold" panose="020B0702040204020203" pitchFamily="34" charset="0"/>
              </a:rPr>
            </a:br>
            <a:r>
              <a:rPr lang="en-US" sz="2400" dirty="0"/>
              <a:t/>
            </a:r>
            <a:br>
              <a:rPr lang="en-US" sz="2400" dirty="0"/>
            </a:br>
            <a:endParaRPr lang="en-US" dirty="0"/>
          </a:p>
        </p:txBody>
      </p:sp>
      <p:sp>
        <p:nvSpPr>
          <p:cNvPr id="8" name="Google Shape;371;p31">
            <a:extLst>
              <a:ext uri="{FF2B5EF4-FFF2-40B4-BE49-F238E27FC236}">
                <a16:creationId xmlns="" xmlns:a16="http://schemas.microsoft.com/office/drawing/2014/main" id="{17F7F29C-F09E-1D20-5F5D-39FB6028FAC7}"/>
              </a:ext>
            </a:extLst>
          </p:cNvPr>
          <p:cNvSpPr txBox="1">
            <a:spLocks/>
          </p:cNvSpPr>
          <p:nvPr/>
        </p:nvSpPr>
        <p:spPr>
          <a:xfrm>
            <a:off x="2677890" y="3971421"/>
            <a:ext cx="2610862" cy="642673"/>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5100" kern="1200" cap="all" spc="200" baseline="0">
                <a:solidFill>
                  <a:schemeClr val="tx1"/>
                </a:solidFill>
                <a:latin typeface="+mj-lt"/>
                <a:ea typeface="+mj-ea"/>
                <a:cs typeface="+mj-cs"/>
              </a:defRPr>
            </a:lvl1pPr>
          </a:lstStyle>
          <a:p>
            <a:pPr>
              <a:spcBef>
                <a:spcPts val="0"/>
              </a:spcBef>
            </a:pPr>
            <a:r>
              <a:rPr lang="en" dirty="0">
                <a:solidFill>
                  <a:schemeClr val="tx2">
                    <a:lumMod val="90000"/>
                    <a:lumOff val="10000"/>
                  </a:schemeClr>
                </a:solidFill>
              </a:rPr>
              <a:t>2</a:t>
            </a:r>
          </a:p>
        </p:txBody>
      </p:sp>
      <p:cxnSp>
        <p:nvCxnSpPr>
          <p:cNvPr id="9" name="Google Shape;374;p31">
            <a:extLst>
              <a:ext uri="{FF2B5EF4-FFF2-40B4-BE49-F238E27FC236}">
                <a16:creationId xmlns="" xmlns:a16="http://schemas.microsoft.com/office/drawing/2014/main" id="{03700E13-14B0-1660-04DA-D1EBF354B72C}"/>
              </a:ext>
            </a:extLst>
          </p:cNvPr>
          <p:cNvCxnSpPr>
            <a:cxnSpLocks/>
          </p:cNvCxnSpPr>
          <p:nvPr/>
        </p:nvCxnSpPr>
        <p:spPr>
          <a:xfrm>
            <a:off x="2499745" y="3971639"/>
            <a:ext cx="0" cy="1592473"/>
          </a:xfrm>
          <a:prstGeom prst="straightConnector1">
            <a:avLst/>
          </a:prstGeom>
          <a:ln w="28575">
            <a:headEnd type="none" w="med" len="med"/>
            <a:tailEnd type="none" w="med" len="med"/>
          </a:ln>
        </p:spPr>
        <p:style>
          <a:lnRef idx="2">
            <a:schemeClr val="accent3"/>
          </a:lnRef>
          <a:fillRef idx="0">
            <a:schemeClr val="accent3"/>
          </a:fillRef>
          <a:effectRef idx="1">
            <a:schemeClr val="accent3"/>
          </a:effectRef>
          <a:fontRef idx="minor">
            <a:schemeClr val="tx1"/>
          </a:fontRef>
        </p:style>
      </p:cxnSp>
      <p:pic>
        <p:nvPicPr>
          <p:cNvPr id="20" name="Picture Placeholder 19">
            <a:extLst>
              <a:ext uri="{FF2B5EF4-FFF2-40B4-BE49-F238E27FC236}">
                <a16:creationId xmlns="" xmlns:a16="http://schemas.microsoft.com/office/drawing/2014/main" id="{694CC64A-1F05-6F13-60D9-C0284D2BF393}"/>
              </a:ext>
            </a:extLst>
          </p:cNvPr>
          <p:cNvPicPr>
            <a:picLocks noGrp="1" noChangeAspect="1"/>
          </p:cNvPicPr>
          <p:nvPr>
            <p:ph type="pic" sz="quarter" idx="13"/>
          </p:nvPr>
        </p:nvPicPr>
        <p:blipFill>
          <a:blip r:embed="rId3"/>
          <a:srcRect l="6445" r="6445"/>
          <a:stretch>
            <a:fillRect/>
          </a:stretch>
        </p:blipFill>
        <p:spPr/>
      </p:pic>
      <p:pic>
        <p:nvPicPr>
          <p:cNvPr id="22" name="Picture 21">
            <a:extLst>
              <a:ext uri="{FF2B5EF4-FFF2-40B4-BE49-F238E27FC236}">
                <a16:creationId xmlns="" xmlns:a16="http://schemas.microsoft.com/office/drawing/2014/main" id="{F8745A78-9C55-13EE-A809-9D3EB8BBFC96}"/>
              </a:ext>
            </a:extLst>
          </p:cNvPr>
          <p:cNvPicPr>
            <a:picLocks noChangeAspect="1"/>
          </p:cNvPicPr>
          <p:nvPr/>
        </p:nvPicPr>
        <p:blipFill>
          <a:blip r:embed="rId4"/>
          <a:stretch>
            <a:fillRect/>
          </a:stretch>
        </p:blipFill>
        <p:spPr>
          <a:xfrm>
            <a:off x="8239198" y="510363"/>
            <a:ext cx="3952802" cy="3165037"/>
          </a:xfrm>
          <a:prstGeom prst="rect">
            <a:avLst/>
          </a:prstGeom>
        </p:spPr>
      </p:pic>
      <p:sp>
        <p:nvSpPr>
          <p:cNvPr id="23" name="TextBox 22">
            <a:extLst>
              <a:ext uri="{FF2B5EF4-FFF2-40B4-BE49-F238E27FC236}">
                <a16:creationId xmlns="" xmlns:a16="http://schemas.microsoft.com/office/drawing/2014/main" id="{8764FCA7-E891-7AC3-CD08-0F3757D8626B}"/>
              </a:ext>
            </a:extLst>
          </p:cNvPr>
          <p:cNvSpPr txBox="1"/>
          <p:nvPr/>
        </p:nvSpPr>
        <p:spPr>
          <a:xfrm>
            <a:off x="8239198" y="3429000"/>
            <a:ext cx="3679900" cy="2918637"/>
          </a:xfrm>
          <a:prstGeom prst="rect">
            <a:avLst/>
          </a:prstGeom>
          <a:solidFill>
            <a:schemeClr val="tx1"/>
          </a:solidFill>
        </p:spPr>
        <p:txBody>
          <a:bodyPr wrap="square" rtlCol="0">
            <a:spAutoFit/>
          </a:bodyPr>
          <a:lstStyle/>
          <a:p>
            <a:endParaRPr lang="en-IN" dirty="0"/>
          </a:p>
        </p:txBody>
      </p:sp>
    </p:spTree>
    <p:extLst>
      <p:ext uri="{BB962C8B-B14F-4D97-AF65-F5344CB8AC3E}">
        <p14:creationId xmlns="" xmlns:p14="http://schemas.microsoft.com/office/powerpoint/2010/main" val="322893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 xmlns:a16="http://schemas.microsoft.com/office/drawing/2014/main" id="{472FDEE8-A900-8244-0537-D0C4598639D4}"/>
              </a:ext>
            </a:extLst>
          </p:cNvPr>
          <p:cNvSpPr txBox="1"/>
          <p:nvPr/>
        </p:nvSpPr>
        <p:spPr>
          <a:xfrm>
            <a:off x="287079" y="1136307"/>
            <a:ext cx="11589488" cy="5055344"/>
          </a:xfrm>
          <a:prstGeom prst="rect">
            <a:avLst/>
          </a:prstGeom>
          <a:solidFill>
            <a:schemeClr val="tx1"/>
          </a:solidFill>
        </p:spPr>
        <p:txBody>
          <a:bodyPr wrap="square" rtlCol="0">
            <a:spAutoFit/>
          </a:bodyPr>
          <a:lstStyle/>
          <a:p>
            <a:endParaRPr lang="en-IN" dirty="0"/>
          </a:p>
        </p:txBody>
      </p:sp>
      <p:sp>
        <p:nvSpPr>
          <p:cNvPr id="30" name="TextBox 29">
            <a:extLst>
              <a:ext uri="{FF2B5EF4-FFF2-40B4-BE49-F238E27FC236}">
                <a16:creationId xmlns="" xmlns:a16="http://schemas.microsoft.com/office/drawing/2014/main" id="{14C42591-9031-B0D2-A517-527052326987}"/>
              </a:ext>
            </a:extLst>
          </p:cNvPr>
          <p:cNvSpPr txBox="1"/>
          <p:nvPr/>
        </p:nvSpPr>
        <p:spPr>
          <a:xfrm>
            <a:off x="5986130" y="1193947"/>
            <a:ext cx="5803126" cy="4997704"/>
          </a:xfrm>
          <a:prstGeom prst="rect">
            <a:avLst/>
          </a:prstGeom>
          <a:solidFill>
            <a:schemeClr val="bg1">
              <a:lumMod val="85000"/>
            </a:schemeClr>
          </a:solidFill>
          <a:ln w="38100">
            <a:solidFill>
              <a:srgbClr val="680000"/>
            </a:solidFill>
          </a:ln>
        </p:spPr>
        <p:txBody>
          <a:bodyPr wrap="square" rtlCol="0">
            <a:spAutoFit/>
          </a:bodyPr>
          <a:lstStyle/>
          <a:p>
            <a:endParaRPr lang="en-IN" dirty="0"/>
          </a:p>
        </p:txBody>
      </p:sp>
      <p:sp>
        <p:nvSpPr>
          <p:cNvPr id="3" name="Title 2">
            <a:extLst>
              <a:ext uri="{FF2B5EF4-FFF2-40B4-BE49-F238E27FC236}">
                <a16:creationId xmlns="" xmlns:a16="http://schemas.microsoft.com/office/drawing/2014/main" id="{9036C44A-AEF4-5659-D73D-CA68B3529A04}"/>
              </a:ext>
            </a:extLst>
          </p:cNvPr>
          <p:cNvSpPr>
            <a:spLocks noGrp="1"/>
          </p:cNvSpPr>
          <p:nvPr>
            <p:ph type="title"/>
          </p:nvPr>
        </p:nvSpPr>
        <p:spPr>
          <a:xfrm>
            <a:off x="397764" y="481564"/>
            <a:ext cx="7002496" cy="577967"/>
          </a:xfrm>
          <a:solidFill>
            <a:schemeClr val="tx2">
              <a:lumMod val="10000"/>
              <a:lumOff val="90000"/>
            </a:schemeClr>
          </a:solidFill>
        </p:spPr>
        <p:txBody>
          <a:bodyPr>
            <a:noAutofit/>
          </a:bodyPr>
          <a:lstStyle/>
          <a:p>
            <a:r>
              <a:rPr lang="en-US" b="1" dirty="0">
                <a:solidFill>
                  <a:srgbClr val="C00000"/>
                </a:solidFill>
                <a:latin typeface="Segoe UI Black" panose="020B0A02040204020203" pitchFamily="34" charset="0"/>
                <a:ea typeface="Segoe UI Black" panose="020B0A02040204020203" pitchFamily="34" charset="0"/>
              </a:rPr>
              <a:t>2. </a:t>
            </a:r>
            <a:r>
              <a:rPr lang="en-US" dirty="0">
                <a:solidFill>
                  <a:srgbClr val="C00000"/>
                </a:solidFill>
                <a:latin typeface="Segoe UI Black" panose="020B0A02040204020203" pitchFamily="34" charset="0"/>
                <a:ea typeface="Segoe UI Black" panose="020B0A02040204020203" pitchFamily="34" charset="0"/>
              </a:rPr>
              <a:t>Grade And Subgrade Wise Revolving Balance</a:t>
            </a:r>
            <a:r>
              <a:rPr lang="en-US" b="1" dirty="0">
                <a:solidFill>
                  <a:srgbClr val="C00000"/>
                </a:solidFill>
                <a:latin typeface="Righteous" panose="020B0604020202020204" charset="0"/>
              </a:rPr>
              <a:t>.</a:t>
            </a:r>
            <a:endParaRPr lang="en-US" noProof="0" dirty="0"/>
          </a:p>
        </p:txBody>
      </p:sp>
      <p:pic>
        <p:nvPicPr>
          <p:cNvPr id="18" name="Content Placeholder 17">
            <a:extLst>
              <a:ext uri="{FF2B5EF4-FFF2-40B4-BE49-F238E27FC236}">
                <a16:creationId xmlns="" xmlns:a16="http://schemas.microsoft.com/office/drawing/2014/main" id="{B5A9A004-6B0F-7248-B7E7-A371C6C0CEE4}"/>
              </a:ext>
            </a:extLst>
          </p:cNvPr>
          <p:cNvPicPr>
            <a:picLocks noGrp="1" noChangeAspect="1"/>
          </p:cNvPicPr>
          <p:nvPr>
            <p:ph sz="quarter" idx="15"/>
          </p:nvPr>
        </p:nvPicPr>
        <p:blipFill>
          <a:blip r:embed="rId3"/>
          <a:stretch>
            <a:fillRect/>
          </a:stretch>
        </p:blipFill>
        <p:spPr>
          <a:xfrm>
            <a:off x="397764" y="1193947"/>
            <a:ext cx="5428878" cy="2548713"/>
          </a:xfrm>
          <a:ln w="38100">
            <a:solidFill>
              <a:srgbClr val="680000"/>
            </a:solidFill>
          </a:ln>
        </p:spPr>
      </p:pic>
      <p:pic>
        <p:nvPicPr>
          <p:cNvPr id="28" name="Content Placeholder 27">
            <a:extLst>
              <a:ext uri="{FF2B5EF4-FFF2-40B4-BE49-F238E27FC236}">
                <a16:creationId xmlns="" xmlns:a16="http://schemas.microsoft.com/office/drawing/2014/main" id="{9560CA9D-5CC6-ABD3-607C-C4B4F704AC29}"/>
              </a:ext>
            </a:extLst>
          </p:cNvPr>
          <p:cNvPicPr>
            <a:picLocks noGrp="1" noChangeAspect="1"/>
          </p:cNvPicPr>
          <p:nvPr>
            <p:ph sz="quarter" idx="16"/>
          </p:nvPr>
        </p:nvPicPr>
        <p:blipFill>
          <a:blip r:embed="rId4"/>
          <a:stretch>
            <a:fillRect/>
          </a:stretch>
        </p:blipFill>
        <p:spPr>
          <a:xfrm>
            <a:off x="397764" y="3877076"/>
            <a:ext cx="5428878" cy="2314575"/>
          </a:xfrm>
          <a:ln w="38100">
            <a:solidFill>
              <a:srgbClr val="680000"/>
            </a:solidFill>
          </a:ln>
        </p:spPr>
      </p:pic>
      <p:sp>
        <p:nvSpPr>
          <p:cNvPr id="29" name="TextBox 28">
            <a:extLst>
              <a:ext uri="{FF2B5EF4-FFF2-40B4-BE49-F238E27FC236}">
                <a16:creationId xmlns="" xmlns:a16="http://schemas.microsoft.com/office/drawing/2014/main" id="{9EE2358A-4B0F-A3D5-F1AF-5784247A6260}"/>
              </a:ext>
            </a:extLst>
          </p:cNvPr>
          <p:cNvSpPr txBox="1"/>
          <p:nvPr/>
        </p:nvSpPr>
        <p:spPr>
          <a:xfrm>
            <a:off x="6110585" y="1417855"/>
            <a:ext cx="5553331" cy="2636171"/>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tabLst>
                <a:tab pos="457200" algn="l"/>
              </a:tabLst>
            </a:pPr>
            <a:r>
              <a:rPr lang="en-US" sz="1300" dirty="0">
                <a:effectLst/>
                <a:latin typeface="Segoe UI" panose="020B0502040204020203" pitchFamily="34" charset="0"/>
                <a:ea typeface="Calibri" panose="020F0502020204030204" pitchFamily="34" charset="0"/>
                <a:cs typeface="Segoe UI" panose="020B0502040204020203" pitchFamily="34" charset="0"/>
              </a:rPr>
              <a:t>In this Grade and subgrade wise revol</a:t>
            </a:r>
            <a:r>
              <a:rPr lang="en-US" sz="1300" dirty="0">
                <a:latin typeface="Segoe UI" panose="020B0502040204020203" pitchFamily="34" charset="0"/>
                <a:ea typeface="Calibri" panose="020F0502020204030204" pitchFamily="34" charset="0"/>
                <a:cs typeface="Segoe UI" panose="020B0502040204020203" pitchFamily="34" charset="0"/>
              </a:rPr>
              <a:t>ving </a:t>
            </a:r>
            <a:r>
              <a:rPr lang="en-US" sz="1300" dirty="0">
                <a:effectLst/>
                <a:latin typeface="Segoe UI" panose="020B0502040204020203" pitchFamily="34" charset="0"/>
                <a:ea typeface="Calibri" panose="020F0502020204030204" pitchFamily="34" charset="0"/>
                <a:cs typeface="Segoe UI" panose="020B0502040204020203" pitchFamily="34" charset="0"/>
              </a:rPr>
              <a:t>balance we can notice Grade B has more revolving balance then any other grades &amp; Grade G has very low revolving  balance.</a:t>
            </a:r>
            <a:endParaRPr lang="en-IN" sz="1300" dirty="0">
              <a:effectLst/>
              <a:latin typeface="Segoe UI" panose="020B0502040204020203" pitchFamily="34" charset="0"/>
              <a:ea typeface="Calibri" panose="020F0502020204030204" pitchFamily="34" charset="0"/>
              <a:cs typeface="Segoe UI" panose="020B0502040204020203"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n-US" sz="1300" dirty="0">
                <a:effectLst/>
                <a:latin typeface="Segoe UI" panose="020B0502040204020203" pitchFamily="34" charset="0"/>
                <a:ea typeface="Calibri" panose="020F0502020204030204" pitchFamily="34" charset="0"/>
                <a:cs typeface="Segoe UI" panose="020B0502040204020203" pitchFamily="34" charset="0"/>
              </a:rPr>
              <a:t>The average revolving balance is higher in the ‘grade  G’ its  around  105K  and  the  maximum reaches  in the  ‘sub-grade  G4’  that  is  25K, Same like the average lower revolving balance is  in  ‘grade  A’  its  around  55K  and the minimum reaches in the ‘sub-grade A2’ that is 9k.</a:t>
            </a:r>
            <a:endParaRPr lang="en-IN" sz="1300" dirty="0">
              <a:effectLst/>
              <a:latin typeface="Segoe UI" panose="020B0502040204020203" pitchFamily="34" charset="0"/>
              <a:ea typeface="Calibri" panose="020F0502020204030204" pitchFamily="34" charset="0"/>
              <a:cs typeface="Segoe UI" panose="020B0502040204020203"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n-IN" sz="1300" dirty="0">
                <a:effectLst/>
                <a:latin typeface="Segoe UI" panose="020B0502040204020203" pitchFamily="34" charset="0"/>
                <a:ea typeface="Calibri" panose="020F0502020204030204" pitchFamily="34" charset="0"/>
                <a:cs typeface="Segoe UI" panose="020B0502040204020203" pitchFamily="34" charset="0"/>
              </a:rPr>
              <a:t>For further analysis we can say that Grade A has second highest revol</a:t>
            </a:r>
            <a:r>
              <a:rPr lang="en-IN" sz="1300" dirty="0">
                <a:latin typeface="Segoe UI" panose="020B0502040204020203" pitchFamily="34" charset="0"/>
                <a:ea typeface="Calibri" panose="020F0502020204030204" pitchFamily="34" charset="0"/>
                <a:cs typeface="Segoe UI" panose="020B0502040204020203" pitchFamily="34" charset="0"/>
              </a:rPr>
              <a:t>ving </a:t>
            </a:r>
            <a:r>
              <a:rPr lang="en-IN" sz="1300" dirty="0">
                <a:effectLst/>
                <a:latin typeface="Segoe UI" panose="020B0502040204020203" pitchFamily="34" charset="0"/>
                <a:ea typeface="Calibri" panose="020F0502020204030204" pitchFamily="34" charset="0"/>
                <a:cs typeface="Segoe UI" panose="020B0502040204020203" pitchFamily="34" charset="0"/>
              </a:rPr>
              <a:t>balance and in which sub-grade A4 and A5 have maximum revolving  balance which is 35M approx.</a:t>
            </a:r>
          </a:p>
        </p:txBody>
      </p:sp>
      <p:sp>
        <p:nvSpPr>
          <p:cNvPr id="31" name="TextBox 30">
            <a:extLst>
              <a:ext uri="{FF2B5EF4-FFF2-40B4-BE49-F238E27FC236}">
                <a16:creationId xmlns="" xmlns:a16="http://schemas.microsoft.com/office/drawing/2014/main" id="{FD3E9CAC-878D-FB24-D27F-80E2AD878414}"/>
              </a:ext>
            </a:extLst>
          </p:cNvPr>
          <p:cNvSpPr txBox="1"/>
          <p:nvPr/>
        </p:nvSpPr>
        <p:spPr>
          <a:xfrm>
            <a:off x="6110584" y="4059342"/>
            <a:ext cx="5553331" cy="1780039"/>
          </a:xfrm>
          <a:prstGeom prst="rect">
            <a:avLst/>
          </a:prstGeom>
          <a:noFill/>
        </p:spPr>
        <p:txBody>
          <a:bodyPr wrap="square" rtlCol="0">
            <a:spAutoFit/>
          </a:bodyPr>
          <a:lstStyle/>
          <a:p>
            <a:pPr marL="342900" lvl="0" indent="-342900">
              <a:lnSpc>
                <a:spcPct val="107000"/>
              </a:lnSpc>
              <a:spcAft>
                <a:spcPts val="800"/>
              </a:spcAft>
              <a:buFont typeface="Wingdings" panose="05000000000000000000" pitchFamily="2" charset="2"/>
              <a:buChar char=""/>
              <a:tabLst>
                <a:tab pos="457200" algn="l"/>
              </a:tabLst>
            </a:pPr>
            <a:r>
              <a:rPr lang="en-IN" sz="1300" dirty="0">
                <a:effectLst/>
                <a:latin typeface="Segoe UI" panose="020B0502040204020203" pitchFamily="34" charset="0"/>
                <a:ea typeface="Calibri" panose="020F0502020204030204" pitchFamily="34" charset="0"/>
                <a:cs typeface="Segoe UI" panose="020B0502040204020203" pitchFamily="34" charset="0"/>
              </a:rPr>
              <a:t>So Here we analyse that maximum no. of customers in Grade ‘B’ and minimum no. of customers in Grade ‘G’ .</a:t>
            </a:r>
          </a:p>
          <a:p>
            <a:pPr marL="342900" lvl="0" indent="-342900">
              <a:lnSpc>
                <a:spcPct val="107000"/>
              </a:lnSpc>
              <a:spcAft>
                <a:spcPts val="800"/>
              </a:spcAft>
              <a:buFont typeface="Wingdings" panose="05000000000000000000" pitchFamily="2" charset="2"/>
              <a:buChar char=""/>
              <a:tabLst>
                <a:tab pos="457200" algn="l"/>
              </a:tabLst>
            </a:pPr>
            <a:r>
              <a:rPr lang="en-US" sz="1300" dirty="0">
                <a:effectLst/>
                <a:latin typeface="Segoe UI" panose="020B0502040204020203" pitchFamily="34" charset="0"/>
                <a:ea typeface="Calibri" panose="020F0502020204030204" pitchFamily="34" charset="0"/>
                <a:cs typeface="Segoe UI" panose="020B0502040204020203" pitchFamily="34" charset="0"/>
              </a:rPr>
              <a:t>Here we conclude that we should encourage responsible credit utilization to minimize revolving balances across all loan grades.</a:t>
            </a:r>
            <a:endParaRPr lang="en-IN" sz="1300" dirty="0">
              <a:effectLst/>
              <a:latin typeface="Segoe UI" panose="020B0502040204020203" pitchFamily="34" charset="0"/>
              <a:ea typeface="Calibri" panose="020F0502020204030204" pitchFamily="34" charset="0"/>
              <a:cs typeface="Segoe UI" panose="020B0502040204020203"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n-US" sz="1300" dirty="0">
                <a:effectLst/>
                <a:latin typeface="Segoe UI" panose="020B0502040204020203" pitchFamily="34" charset="0"/>
                <a:ea typeface="Calibri" panose="020F0502020204030204" pitchFamily="34" charset="0"/>
                <a:cs typeface="Segoe UI" panose="020B0502040204020203" pitchFamily="34" charset="0"/>
              </a:rPr>
              <a:t>We should encourage our customers to pay their Loan payments on time (at the end of each month) so that we can reduce revolving balances across all loan grades</a:t>
            </a:r>
            <a:endParaRPr lang="en-IN" sz="1300" dirty="0">
              <a:effectLst/>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 xmlns:p14="http://schemas.microsoft.com/office/powerpoint/2010/main" val="165725835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M67530480_Win32_SL_V7" id="{ED0FC66A-AD1D-4E3A-9391-35115B74CBE5}" vid="{7399F629-2C7F-45E4-BEAE-E5FA343279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0D83FE-2DFD-4742-B957-F0005799F99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B6E554D-0373-4572-82D6-B57355A00D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F5C7A4-AE5B-4410-9A36-27136EE8140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Fair squares presentation</Template>
  <TotalTime>633</TotalTime>
  <Words>1574</Words>
  <Application>Microsoft Office PowerPoint</Application>
  <PresentationFormat>Custom</PresentationFormat>
  <Paragraphs>140</Paragraphs>
  <Slides>23</Slides>
  <Notes>18</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Badge</vt:lpstr>
      <vt:lpstr>Bank Loan Analysis Data Analytics Project  </vt:lpstr>
      <vt:lpstr>overview</vt:lpstr>
      <vt:lpstr>KpI’S</vt:lpstr>
      <vt:lpstr>Key Metrics for KPI’s Requirement</vt:lpstr>
      <vt:lpstr>TABLE OF CONTENTS</vt:lpstr>
      <vt:lpstr>YEAR WISE LOAN AMOUNT STATUS Tools Used POWER BI &amp; MYSQL </vt:lpstr>
      <vt:lpstr>1. Year Wise Loan Amount Status.</vt:lpstr>
      <vt:lpstr>Slide 8</vt:lpstr>
      <vt:lpstr>2. Grade And Subgrade Wise Revolving Balance.</vt:lpstr>
      <vt:lpstr>Slide 10</vt:lpstr>
      <vt:lpstr>3. Total Payment For Verified Status VS Non Verified Status.</vt:lpstr>
      <vt:lpstr>State Wise And Month Wise Loan Status Tool Used Power BI   </vt:lpstr>
      <vt:lpstr>4. State wise and month wise loan status.</vt:lpstr>
      <vt:lpstr>Home Ownership Vs Last Payment Date Status Tool Used Excel   </vt:lpstr>
      <vt:lpstr>4. Home ownership Vs last payment date status.</vt:lpstr>
      <vt:lpstr>Dashboards using  Excel, tableau and power bi  </vt:lpstr>
      <vt:lpstr>Slide 17</vt:lpstr>
      <vt:lpstr>Slide 18</vt:lpstr>
      <vt:lpstr>Slide 19</vt:lpstr>
      <vt:lpstr>Slide 20</vt:lpstr>
      <vt:lpstr>conclusion   </vt:lpstr>
      <vt:lpstr>Slide 22</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Analysis Data Analytics Project By Group-3 ExcelR</dc:title>
  <dc:creator>pranitha kolloju</dc:creator>
  <cp:lastModifiedBy>Sanket</cp:lastModifiedBy>
  <cp:revision>3</cp:revision>
  <dcterms:created xsi:type="dcterms:W3CDTF">2024-04-04T10:28:11Z</dcterms:created>
  <dcterms:modified xsi:type="dcterms:W3CDTF">2024-04-20T15:08:15Z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