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5345-697B-497C-B3B1-61D41A9DAA0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4BEE-865E-4ADC-903A-16017A8608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7239000" cy="1066799"/>
          </a:xfrm>
        </p:spPr>
        <p:txBody>
          <a:bodyPr/>
          <a:lstStyle/>
          <a:p>
            <a:pPr algn="l"/>
            <a:r>
              <a:rPr lang="en-US" dirty="0" smtClean="0"/>
              <a:t>Mission Planner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315200" cy="3733800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Load the firmware onto boards with existing </a:t>
            </a:r>
            <a:r>
              <a:rPr lang="en-US" sz="1800" dirty="0" err="1" smtClean="0">
                <a:solidFill>
                  <a:schemeClr val="tx1"/>
                </a:solidFill>
              </a:rPr>
              <a:t>ArduPilot</a:t>
            </a:r>
            <a:r>
              <a:rPr lang="en-US" sz="1800" dirty="0" smtClean="0">
                <a:solidFill>
                  <a:schemeClr val="tx1"/>
                </a:solidFill>
              </a:rPr>
              <a:t> firmware.</a:t>
            </a:r>
          </a:p>
          <a:p>
            <a:pPr marL="342900" indent="-342900" algn="l"/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Connect  autopilot(</a:t>
            </a:r>
            <a:r>
              <a:rPr lang="en-US" sz="1600" dirty="0" err="1" smtClean="0">
                <a:solidFill>
                  <a:schemeClr val="tx1"/>
                </a:solidFill>
              </a:rPr>
              <a:t>pixhawk</a:t>
            </a:r>
            <a:r>
              <a:rPr lang="en-US" sz="1600" dirty="0" smtClean="0">
                <a:solidFill>
                  <a:schemeClr val="tx1"/>
                </a:solidFill>
              </a:rPr>
              <a:t>) to your computer using USB cable.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Select the COM port in mission planner software on the upper right corner.</a:t>
            </a:r>
          </a:p>
          <a:p>
            <a:pPr marL="342900" indent="-342900" algn="l"/>
            <a:r>
              <a:rPr lang="en-US" sz="1600" dirty="0" smtClean="0">
                <a:solidFill>
                  <a:schemeClr val="tx1"/>
                </a:solidFill>
              </a:rPr>
              <a:t>         </a:t>
            </a:r>
            <a:r>
              <a:rPr lang="en-US" sz="1600" dirty="0" smtClean="0">
                <a:solidFill>
                  <a:schemeClr val="tx1"/>
                </a:solidFill>
              </a:rPr>
              <a:t>(P.S. Do not connect it).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  On mission planner , go to SETUP -&gt; Install Firmware and select the appropriate icon that we want. Hit Yes.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Connect Mission Planner to </a:t>
            </a:r>
            <a:r>
              <a:rPr lang="en-US" sz="2400" dirty="0" err="1" smtClean="0"/>
              <a:t>AutoPilot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Connect the Telemetry Radio, </a:t>
            </a:r>
            <a:r>
              <a:rPr lang="en-US" sz="1800" dirty="0" err="1" smtClean="0"/>
              <a:t>pixhawk</a:t>
            </a:r>
            <a:r>
              <a:rPr lang="en-US" sz="1800" dirty="0" smtClean="0"/>
              <a:t> to computer.</a:t>
            </a:r>
          </a:p>
          <a:p>
            <a:r>
              <a:rPr lang="en-US" sz="1800" dirty="0" smtClean="0"/>
              <a:t>On mission planner, Select the desired port and data rate and then press the </a:t>
            </a:r>
            <a:r>
              <a:rPr lang="en-US" sz="1800" b="1" dirty="0" smtClean="0"/>
              <a:t>Connect</a:t>
            </a:r>
            <a:r>
              <a:rPr lang="en-US" sz="1800" dirty="0" smtClean="0"/>
              <a:t> button to connect to the autopilot. After connecting </a:t>
            </a:r>
            <a:r>
              <a:rPr lang="en-US" sz="1800" b="1" dirty="0" smtClean="0"/>
              <a:t>Mission Planner</a:t>
            </a:r>
            <a:r>
              <a:rPr lang="en-US" sz="1800" dirty="0" smtClean="0"/>
              <a:t> will download parameters from the autopilot. 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Hardware 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Frame type configuration</a:t>
            </a:r>
          </a:p>
          <a:p>
            <a:r>
              <a:rPr lang="en-US" sz="2000" dirty="0" smtClean="0"/>
              <a:t>Accelerometer calibration</a:t>
            </a:r>
          </a:p>
          <a:p>
            <a:r>
              <a:rPr lang="en-US" sz="2000" dirty="0" smtClean="0"/>
              <a:t>Compass calibration</a:t>
            </a:r>
          </a:p>
          <a:p>
            <a:r>
              <a:rPr lang="en-US" sz="2000" dirty="0" smtClean="0"/>
              <a:t>Radio control calibration</a:t>
            </a:r>
          </a:p>
          <a:p>
            <a:r>
              <a:rPr lang="en-US" sz="2000" dirty="0" smtClean="0"/>
              <a:t>RC transmitter mode setup</a:t>
            </a:r>
          </a:p>
          <a:p>
            <a:r>
              <a:rPr lang="en-US" sz="2000" dirty="0" smtClean="0"/>
              <a:t>ESC calibration</a:t>
            </a:r>
          </a:p>
          <a:p>
            <a:r>
              <a:rPr lang="en-US" sz="2000" smtClean="0"/>
              <a:t>Failsafe mechanism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137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Mission Planner Tutorial</vt:lpstr>
      <vt:lpstr>Connect Mission Planner to AutoPilot</vt:lpstr>
      <vt:lpstr>Hardware configuration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</cp:lastModifiedBy>
  <cp:revision>6</cp:revision>
  <dcterms:created xsi:type="dcterms:W3CDTF">2021-03-07T14:53:27Z</dcterms:created>
  <dcterms:modified xsi:type="dcterms:W3CDTF">2021-03-08T09:46:01Z</dcterms:modified>
</cp:coreProperties>
</file>