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F84D-0E21-41FA-B976-020FDDDF9F9E}" v="191" dt="2021-01-27T15:29:47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rang Satonkar" userId="73b7fc6e1a5f0a9a" providerId="LiveId" clId="{328AF84D-0E21-41FA-B976-020FDDDF9F9E}"/>
    <pc:docChg chg="undo redo custSel mod addSld delSld modSld">
      <pc:chgData name="Shrirang Satonkar" userId="73b7fc6e1a5f0a9a" providerId="LiveId" clId="{328AF84D-0E21-41FA-B976-020FDDDF9F9E}" dt="2021-01-27T18:30:00.518" v="2113" actId="20577"/>
      <pc:docMkLst>
        <pc:docMk/>
      </pc:docMkLst>
      <pc:sldChg chg="addSp delSp modSp mod modMedia delAnim">
        <pc:chgData name="Shrirang Satonkar" userId="73b7fc6e1a5f0a9a" providerId="LiveId" clId="{328AF84D-0E21-41FA-B976-020FDDDF9F9E}" dt="2021-01-27T15:34:09.366" v="2073" actId="1076"/>
        <pc:sldMkLst>
          <pc:docMk/>
          <pc:sldMk cId="2065877408" sldId="256"/>
        </pc:sldMkLst>
        <pc:spChg chg="mod">
          <ac:chgData name="Shrirang Satonkar" userId="73b7fc6e1a5f0a9a" providerId="LiveId" clId="{328AF84D-0E21-41FA-B976-020FDDDF9F9E}" dt="2021-01-27T14:53:31.362" v="1828" actId="404"/>
          <ac:spMkLst>
            <pc:docMk/>
            <pc:sldMk cId="2065877408" sldId="256"/>
            <ac:spMk id="2" creationId="{DAEA2453-68E4-4D97-A90A-571291B87F65}"/>
          </ac:spMkLst>
        </pc:spChg>
        <pc:spChg chg="mod">
          <ac:chgData name="Shrirang Satonkar" userId="73b7fc6e1a5f0a9a" providerId="LiveId" clId="{328AF84D-0E21-41FA-B976-020FDDDF9F9E}" dt="2021-01-27T14:53:36.139" v="1830" actId="20577"/>
          <ac:spMkLst>
            <pc:docMk/>
            <pc:sldMk cId="2065877408" sldId="256"/>
            <ac:spMk id="3" creationId="{95129787-C9F2-4E08-9F3B-C7F334230888}"/>
          </ac:spMkLst>
        </pc:spChg>
        <pc:spChg chg="add del">
          <ac:chgData name="Shrirang Satonkar" userId="73b7fc6e1a5f0a9a" providerId="LiveId" clId="{328AF84D-0E21-41FA-B976-020FDDDF9F9E}" dt="2021-01-24T03:22:33.944" v="3" actId="26606"/>
          <ac:spMkLst>
            <pc:docMk/>
            <pc:sldMk cId="2065877408" sldId="256"/>
            <ac:spMk id="8" creationId="{BAD76F3E-3A97-486B-B402-44400A8B9173}"/>
          </ac:spMkLst>
        </pc:spChg>
        <pc:spChg chg="add del">
          <ac:chgData name="Shrirang Satonkar" userId="73b7fc6e1a5f0a9a" providerId="LiveId" clId="{328AF84D-0E21-41FA-B976-020FDDDF9F9E}" dt="2021-01-24T03:22:33.944" v="3" actId="26606"/>
          <ac:spMkLst>
            <pc:docMk/>
            <pc:sldMk cId="2065877408" sldId="256"/>
            <ac:spMk id="10" creationId="{391F6B52-91F4-4AEB-B6DB-29FEBCF28C8B}"/>
          </ac:spMkLst>
        </pc:spChg>
        <pc:spChg chg="add del">
          <ac:chgData name="Shrirang Satonkar" userId="73b7fc6e1a5f0a9a" providerId="LiveId" clId="{328AF84D-0E21-41FA-B976-020FDDDF9F9E}" dt="2021-01-24T03:22:33.944" v="3" actId="26606"/>
          <ac:spMkLst>
            <pc:docMk/>
            <pc:sldMk cId="2065877408" sldId="256"/>
            <ac:spMk id="12" creationId="{2CD6F061-7C53-44F4-9794-953DB70A451B}"/>
          </ac:spMkLst>
        </pc:spChg>
        <pc:spChg chg="add del">
          <ac:chgData name="Shrirang Satonkar" userId="73b7fc6e1a5f0a9a" providerId="LiveId" clId="{328AF84D-0E21-41FA-B976-020FDDDF9F9E}" dt="2021-01-24T03:22:33.944" v="3" actId="26606"/>
          <ac:spMkLst>
            <pc:docMk/>
            <pc:sldMk cId="2065877408" sldId="256"/>
            <ac:spMk id="18" creationId="{C1DD1A8A-57D5-4A81-AD04-532B043C5611}"/>
          </ac:spMkLst>
        </pc:spChg>
        <pc:spChg chg="add del">
          <ac:chgData name="Shrirang Satonkar" userId="73b7fc6e1a5f0a9a" providerId="LiveId" clId="{328AF84D-0E21-41FA-B976-020FDDDF9F9E}" dt="2021-01-24T03:22:33.944" v="3" actId="26606"/>
          <ac:spMkLst>
            <pc:docMk/>
            <pc:sldMk cId="2065877408" sldId="256"/>
            <ac:spMk id="20" creationId="{007891EC-4501-44ED-A8C8-B11B6DB767AB}"/>
          </ac:spMkLst>
        </pc:spChg>
        <pc:picChg chg="add mod">
          <ac:chgData name="Shrirang Satonkar" userId="73b7fc6e1a5f0a9a" providerId="LiveId" clId="{328AF84D-0E21-41FA-B976-020FDDDF9F9E}" dt="2021-01-27T15:34:09.366" v="2073" actId="1076"/>
          <ac:picMkLst>
            <pc:docMk/>
            <pc:sldMk cId="2065877408" sldId="256"/>
            <ac:picMk id="5" creationId="{0CFBAD43-1FD1-42CB-BF4A-A251E6E7BFCC}"/>
          </ac:picMkLst>
        </pc:picChg>
        <pc:picChg chg="add del mod">
          <ac:chgData name="Shrirang Satonkar" userId="73b7fc6e1a5f0a9a" providerId="LiveId" clId="{328AF84D-0E21-41FA-B976-020FDDDF9F9E}" dt="2021-01-24T03:22:33.944" v="3" actId="26606"/>
          <ac:picMkLst>
            <pc:docMk/>
            <pc:sldMk cId="2065877408" sldId="256"/>
            <ac:picMk id="14" creationId="{92996AA5-DE0D-468D-A400-36138DC78FD0}"/>
          </ac:picMkLst>
        </pc:picChg>
      </pc:sldChg>
      <pc:sldChg chg="modSp mod">
        <pc:chgData name="Shrirang Satonkar" userId="73b7fc6e1a5f0a9a" providerId="LiveId" clId="{328AF84D-0E21-41FA-B976-020FDDDF9F9E}" dt="2021-01-27T14:13:16.864" v="1664" actId="20577"/>
        <pc:sldMkLst>
          <pc:docMk/>
          <pc:sldMk cId="2760107711" sldId="257"/>
        </pc:sldMkLst>
        <pc:spChg chg="mod">
          <ac:chgData name="Shrirang Satonkar" userId="73b7fc6e1a5f0a9a" providerId="LiveId" clId="{328AF84D-0E21-41FA-B976-020FDDDF9F9E}" dt="2021-01-27T14:13:16.864" v="1664" actId="20577"/>
          <ac:spMkLst>
            <pc:docMk/>
            <pc:sldMk cId="2760107711" sldId="257"/>
            <ac:spMk id="3" creationId="{6252E47A-FDAE-4875-8D9C-3A9106C7E24E}"/>
          </ac:spMkLst>
        </pc:spChg>
      </pc:sldChg>
      <pc:sldChg chg="addSp modSp mod">
        <pc:chgData name="Shrirang Satonkar" userId="73b7fc6e1a5f0a9a" providerId="LiveId" clId="{328AF84D-0E21-41FA-B976-020FDDDF9F9E}" dt="2021-01-27T14:13:09.405" v="1661" actId="20577"/>
        <pc:sldMkLst>
          <pc:docMk/>
          <pc:sldMk cId="989111488" sldId="258"/>
        </pc:sldMkLst>
        <pc:spChg chg="mod">
          <ac:chgData name="Shrirang Satonkar" userId="73b7fc6e1a5f0a9a" providerId="LiveId" clId="{328AF84D-0E21-41FA-B976-020FDDDF9F9E}" dt="2021-01-27T14:13:09.405" v="1661" actId="20577"/>
          <ac:spMkLst>
            <pc:docMk/>
            <pc:sldMk cId="989111488" sldId="258"/>
            <ac:spMk id="3" creationId="{A8F9D9A2-17B2-40D7-A3ED-959C87CD8EB7}"/>
          </ac:spMkLst>
        </pc:spChg>
        <pc:spChg chg="add mod">
          <ac:chgData name="Shrirang Satonkar" userId="73b7fc6e1a5f0a9a" providerId="LiveId" clId="{328AF84D-0E21-41FA-B976-020FDDDF9F9E}" dt="2021-01-27T12:45:04.646" v="1284" actId="20577"/>
          <ac:spMkLst>
            <pc:docMk/>
            <pc:sldMk cId="989111488" sldId="258"/>
            <ac:spMk id="5" creationId="{1FA91D4C-BA4C-4E4A-8EEF-4C305CD4FF51}"/>
          </ac:spMkLst>
        </pc:spChg>
        <pc:graphicFrameChg chg="add mod modGraphic">
          <ac:chgData name="Shrirang Satonkar" userId="73b7fc6e1a5f0a9a" providerId="LiveId" clId="{328AF84D-0E21-41FA-B976-020FDDDF9F9E}" dt="2021-01-24T14:24:29.311" v="743" actId="1076"/>
          <ac:graphicFrameMkLst>
            <pc:docMk/>
            <pc:sldMk cId="989111488" sldId="258"/>
            <ac:graphicFrameMk id="4" creationId="{494CA176-DE92-46A9-A331-0B91C329E6E7}"/>
          </ac:graphicFrameMkLst>
        </pc:graphicFrameChg>
      </pc:sldChg>
      <pc:sldChg chg="addSp modSp mod">
        <pc:chgData name="Shrirang Satonkar" userId="73b7fc6e1a5f0a9a" providerId="LiveId" clId="{328AF84D-0E21-41FA-B976-020FDDDF9F9E}" dt="2021-01-27T15:00:32.013" v="1837" actId="20577"/>
        <pc:sldMkLst>
          <pc:docMk/>
          <pc:sldMk cId="409650548" sldId="259"/>
        </pc:sldMkLst>
        <pc:spChg chg="mod">
          <ac:chgData name="Shrirang Satonkar" userId="73b7fc6e1a5f0a9a" providerId="LiveId" clId="{328AF84D-0E21-41FA-B976-020FDDDF9F9E}" dt="2021-01-27T12:46:24.572" v="1336" actId="20577"/>
          <ac:spMkLst>
            <pc:docMk/>
            <pc:sldMk cId="409650548" sldId="259"/>
            <ac:spMk id="3" creationId="{08F70E74-6D72-4B8C-97CC-15FAC69233B7}"/>
          </ac:spMkLst>
        </pc:spChg>
        <pc:spChg chg="mod">
          <ac:chgData name="Shrirang Satonkar" userId="73b7fc6e1a5f0a9a" providerId="LiveId" clId="{328AF84D-0E21-41FA-B976-020FDDDF9F9E}" dt="2021-01-27T12:46:04.607" v="1301" actId="20577"/>
          <ac:spMkLst>
            <pc:docMk/>
            <pc:sldMk cId="409650548" sldId="259"/>
            <ac:spMk id="14" creationId="{0DCEB969-E3ED-4692-94CC-CE9F7D3D0B46}"/>
          </ac:spMkLst>
        </pc:spChg>
        <pc:spChg chg="add mod">
          <ac:chgData name="Shrirang Satonkar" userId="73b7fc6e1a5f0a9a" providerId="LiveId" clId="{328AF84D-0E21-41FA-B976-020FDDDF9F9E}" dt="2021-01-27T13:00:41" v="1393" actId="20577"/>
          <ac:spMkLst>
            <pc:docMk/>
            <pc:sldMk cId="409650548" sldId="259"/>
            <ac:spMk id="21" creationId="{0D6F09DF-B398-4028-B925-2C0723F88E8C}"/>
          </ac:spMkLst>
        </pc:spChg>
        <pc:spChg chg="add mod">
          <ac:chgData name="Shrirang Satonkar" userId="73b7fc6e1a5f0a9a" providerId="LiveId" clId="{328AF84D-0E21-41FA-B976-020FDDDF9F9E}" dt="2021-01-27T15:00:32.013" v="1837" actId="20577"/>
          <ac:spMkLst>
            <pc:docMk/>
            <pc:sldMk cId="409650548" sldId="259"/>
            <ac:spMk id="23" creationId="{2EB8060A-A717-4BF3-9377-2F6EAB64DF95}"/>
          </ac:spMkLst>
        </pc:spChg>
        <pc:picChg chg="mod modCrop">
          <ac:chgData name="Shrirang Satonkar" userId="73b7fc6e1a5f0a9a" providerId="LiveId" clId="{328AF84D-0E21-41FA-B976-020FDDDF9F9E}" dt="2021-01-27T12:46:30.829" v="1337" actId="1076"/>
          <ac:picMkLst>
            <pc:docMk/>
            <pc:sldMk cId="409650548" sldId="259"/>
            <ac:picMk id="10" creationId="{322F1CEA-B5C7-4E15-81BA-51257DEF3405}"/>
          </ac:picMkLst>
        </pc:picChg>
        <pc:picChg chg="mod">
          <ac:chgData name="Shrirang Satonkar" userId="73b7fc6e1a5f0a9a" providerId="LiveId" clId="{328AF84D-0E21-41FA-B976-020FDDDF9F9E}" dt="2021-01-27T12:46:46.702" v="1338" actId="1076"/>
          <ac:picMkLst>
            <pc:docMk/>
            <pc:sldMk cId="409650548" sldId="259"/>
            <ac:picMk id="16" creationId="{B91B2527-75A8-4599-AED8-AB030C5C4A04}"/>
          </ac:picMkLst>
        </pc:picChg>
      </pc:sldChg>
      <pc:sldChg chg="addSp delSp modSp mod">
        <pc:chgData name="Shrirang Satonkar" userId="73b7fc6e1a5f0a9a" providerId="LiveId" clId="{328AF84D-0E21-41FA-B976-020FDDDF9F9E}" dt="2021-01-27T15:10:09.647" v="1848" actId="20577"/>
        <pc:sldMkLst>
          <pc:docMk/>
          <pc:sldMk cId="3373846" sldId="260"/>
        </pc:sldMkLst>
        <pc:spChg chg="mod">
          <ac:chgData name="Shrirang Satonkar" userId="73b7fc6e1a5f0a9a" providerId="LiveId" clId="{328AF84D-0E21-41FA-B976-020FDDDF9F9E}" dt="2021-01-27T15:10:09.647" v="1848" actId="20577"/>
          <ac:spMkLst>
            <pc:docMk/>
            <pc:sldMk cId="3373846" sldId="260"/>
            <ac:spMk id="2" creationId="{51241BC4-C85F-48D7-9545-5BA3FBB94DCD}"/>
          </ac:spMkLst>
        </pc:spChg>
        <pc:spChg chg="mod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3" creationId="{F667D8A5-58B1-4C90-8478-E1DC33C496D8}"/>
          </ac:spMkLst>
        </pc:spChg>
        <pc:spChg chg="mod">
          <ac:chgData name="Shrirang Satonkar" userId="73b7fc6e1a5f0a9a" providerId="LiveId" clId="{328AF84D-0E21-41FA-B976-020FDDDF9F9E}" dt="2021-01-27T12:45:54.771" v="1290" actId="20577"/>
          <ac:spMkLst>
            <pc:docMk/>
            <pc:sldMk cId="3373846" sldId="260"/>
            <ac:spMk id="6" creationId="{9DEDD674-E4D0-4AA2-AC33-71B0375F0EC6}"/>
          </ac:spMkLst>
        </pc:spChg>
        <pc:spChg chg="mod">
          <ac:chgData name="Shrirang Satonkar" userId="73b7fc6e1a5f0a9a" providerId="LiveId" clId="{328AF84D-0E21-41FA-B976-020FDDDF9F9E}" dt="2021-01-27T14:06:17.170" v="1540" actId="20577"/>
          <ac:spMkLst>
            <pc:docMk/>
            <pc:sldMk cId="3373846" sldId="260"/>
            <ac:spMk id="7" creationId="{47C914E6-DB82-4DBE-A38D-D520CB62EB94}"/>
          </ac:spMkLst>
        </pc:spChg>
        <pc:spChg chg="add mod">
          <ac:chgData name="Shrirang Satonkar" userId="73b7fc6e1a5f0a9a" providerId="LiveId" clId="{328AF84D-0E21-41FA-B976-020FDDDF9F9E}" dt="2021-01-27T14:12:48.612" v="1653" actId="20577"/>
          <ac:spMkLst>
            <pc:docMk/>
            <pc:sldMk cId="3373846" sldId="260"/>
            <ac:spMk id="14" creationId="{A167F9BF-3CF0-41AE-95CD-0C0BE66256BE}"/>
          </ac:spMkLst>
        </pc:spChg>
        <pc:spChg chg="add del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25" creationId="{8F7AFB9A-7364-478C-B48B-8523CDD9AE8D}"/>
          </ac:spMkLst>
        </pc:spChg>
        <pc:spChg chg="add del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27" creationId="{36678033-86B6-40E6-BE90-78D8ED4E3A31}"/>
          </ac:spMkLst>
        </pc:spChg>
        <pc:spChg chg="add del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29" creationId="{D2542E1A-076E-4A34-BB67-2BF961754E0C}"/>
          </ac:spMkLst>
        </pc:spChg>
        <pc:spChg chg="add del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31" creationId="{75C56826-D4E5-42ED-8529-079651CB3005}"/>
          </ac:spMkLst>
        </pc:spChg>
        <pc:spChg chg="add del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33" creationId="{82095FCE-EF05-4443-B97A-85DEE3A5CA17}"/>
          </ac:spMkLst>
        </pc:spChg>
        <pc:spChg chg="add del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35" creationId="{FB33DC6A-1F1C-4A06-834E-CFF88F1C0BB9}"/>
          </ac:spMkLst>
        </pc:spChg>
        <pc:spChg chg="add del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36" creationId="{0FE1D5CF-87B8-4A8A-AD3C-01D06A60769B}"/>
          </ac:spMkLst>
        </pc:spChg>
        <pc:spChg chg="add del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37" creationId="{60926200-45C2-41E9-839F-31CD5FE4CD59}"/>
          </ac:spMkLst>
        </pc:spChg>
        <pc:spChg chg="add del">
          <ac:chgData name="Shrirang Satonkar" userId="73b7fc6e1a5f0a9a" providerId="LiveId" clId="{328AF84D-0E21-41FA-B976-020FDDDF9F9E}" dt="2021-01-24T03:32:33.753" v="5" actId="26606"/>
          <ac:spMkLst>
            <pc:docMk/>
            <pc:sldMk cId="3373846" sldId="260"/>
            <ac:spMk id="38" creationId="{115719BB-48A7-4AF4-BB91-DC82E0DF727D}"/>
          </ac:spMkLst>
        </pc:spChg>
        <pc:spChg chg="add del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39" creationId="{AF2F604E-43BE-4DC3-B983-E071523364F8}"/>
          </ac:spMkLst>
        </pc:spChg>
        <pc:spChg chg="add del">
          <ac:chgData name="Shrirang Satonkar" userId="73b7fc6e1a5f0a9a" providerId="LiveId" clId="{328AF84D-0E21-41FA-B976-020FDDDF9F9E}" dt="2021-01-24T03:32:33.753" v="5" actId="26606"/>
          <ac:spMkLst>
            <pc:docMk/>
            <pc:sldMk cId="3373846" sldId="260"/>
            <ac:spMk id="40" creationId="{10973A55-5440-4A99-B526-B5812E46271E}"/>
          </ac:spMkLst>
        </pc:spChg>
        <pc:spChg chg="add del">
          <ac:chgData name="Shrirang Satonkar" userId="73b7fc6e1a5f0a9a" providerId="LiveId" clId="{328AF84D-0E21-41FA-B976-020FDDDF9F9E}" dt="2021-01-24T03:33:05.770" v="7" actId="26606"/>
          <ac:spMkLst>
            <pc:docMk/>
            <pc:sldMk cId="3373846" sldId="260"/>
            <ac:spMk id="41" creationId="{08C9B587-E65E-4B52-B37C-ABEBB6E87928}"/>
          </ac:spMkLst>
        </pc:spChg>
        <pc:spChg chg="add del">
          <ac:chgData name="Shrirang Satonkar" userId="73b7fc6e1a5f0a9a" providerId="LiveId" clId="{328AF84D-0E21-41FA-B976-020FDDDF9F9E}" dt="2021-01-24T03:32:33.753" v="5" actId="26606"/>
          <ac:spMkLst>
            <pc:docMk/>
            <pc:sldMk cId="3373846" sldId="260"/>
            <ac:spMk id="42" creationId="{A9682493-588A-4D52-98F6-FBBD80C07ECB}"/>
          </ac:spMkLst>
        </pc:spChg>
        <pc:spChg chg="add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43" creationId="{115719BB-48A7-4AF4-BB91-DC82E0DF727D}"/>
          </ac:spMkLst>
        </pc:spChg>
        <pc:spChg chg="add del">
          <ac:chgData name="Shrirang Satonkar" userId="73b7fc6e1a5f0a9a" providerId="LiveId" clId="{328AF84D-0E21-41FA-B976-020FDDDF9F9E}" dt="2021-01-24T03:32:33.753" v="5" actId="26606"/>
          <ac:spMkLst>
            <pc:docMk/>
            <pc:sldMk cId="3373846" sldId="260"/>
            <ac:spMk id="44" creationId="{FBEC5A7A-ADE4-48D9-B89C-2BA1C9110632}"/>
          </ac:spMkLst>
        </pc:spChg>
        <pc:spChg chg="add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45" creationId="{10973A55-5440-4A99-B526-B5812E46271E}"/>
          </ac:spMkLst>
        </pc:spChg>
        <pc:spChg chg="add del">
          <ac:chgData name="Shrirang Satonkar" userId="73b7fc6e1a5f0a9a" providerId="LiveId" clId="{328AF84D-0E21-41FA-B976-020FDDDF9F9E}" dt="2021-01-24T03:32:33.753" v="5" actId="26606"/>
          <ac:spMkLst>
            <pc:docMk/>
            <pc:sldMk cId="3373846" sldId="260"/>
            <ac:spMk id="46" creationId="{82095FCE-EF05-4443-B97A-85DEE3A5CA17}"/>
          </ac:spMkLst>
        </pc:spChg>
        <pc:spChg chg="add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47" creationId="{A9682493-588A-4D52-98F6-FBBD80C07ECB}"/>
          </ac:spMkLst>
        </pc:spChg>
        <pc:spChg chg="add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48" creationId="{FBEC5A7A-ADE4-48D9-B89C-2BA1C9110632}"/>
          </ac:spMkLst>
        </pc:spChg>
        <pc:spChg chg="add">
          <ac:chgData name="Shrirang Satonkar" userId="73b7fc6e1a5f0a9a" providerId="LiveId" clId="{328AF84D-0E21-41FA-B976-020FDDDF9F9E}" dt="2021-01-24T03:33:20.599" v="9" actId="26606"/>
          <ac:spMkLst>
            <pc:docMk/>
            <pc:sldMk cId="3373846" sldId="260"/>
            <ac:spMk id="49" creationId="{82095FCE-EF05-4443-B97A-85DEE3A5CA17}"/>
          </ac:spMkLst>
        </pc:spChg>
        <pc:picChg chg="mod">
          <ac:chgData name="Shrirang Satonkar" userId="73b7fc6e1a5f0a9a" providerId="LiveId" clId="{328AF84D-0E21-41FA-B976-020FDDDF9F9E}" dt="2021-01-24T03:33:20.599" v="9" actId="26606"/>
          <ac:picMkLst>
            <pc:docMk/>
            <pc:sldMk cId="3373846" sldId="260"/>
            <ac:picMk id="5" creationId="{7FB0FCFD-0DBA-440B-842D-51501687C509}"/>
          </ac:picMkLst>
        </pc:picChg>
        <pc:picChg chg="mod">
          <ac:chgData name="Shrirang Satonkar" userId="73b7fc6e1a5f0a9a" providerId="LiveId" clId="{328AF84D-0E21-41FA-B976-020FDDDF9F9E}" dt="2021-01-24T03:33:20.599" v="9" actId="26606"/>
          <ac:picMkLst>
            <pc:docMk/>
            <pc:sldMk cId="3373846" sldId="260"/>
            <ac:picMk id="13" creationId="{7AAB6D36-8F7D-4228-890E-1C25D87C83AF}"/>
          </ac:picMkLst>
        </pc:picChg>
      </pc:sldChg>
      <pc:sldChg chg="addSp delSp modSp mod">
        <pc:chgData name="Shrirang Satonkar" userId="73b7fc6e1a5f0a9a" providerId="LiveId" clId="{328AF84D-0E21-41FA-B976-020FDDDF9F9E}" dt="2021-01-27T15:10:24.429" v="1872" actId="20577"/>
        <pc:sldMkLst>
          <pc:docMk/>
          <pc:sldMk cId="274241063" sldId="261"/>
        </pc:sldMkLst>
        <pc:spChg chg="mod">
          <ac:chgData name="Shrirang Satonkar" userId="73b7fc6e1a5f0a9a" providerId="LiveId" clId="{328AF84D-0E21-41FA-B976-020FDDDF9F9E}" dt="2021-01-27T15:10:24.429" v="1872" actId="20577"/>
          <ac:spMkLst>
            <pc:docMk/>
            <pc:sldMk cId="274241063" sldId="261"/>
            <ac:spMk id="2" creationId="{51241BC4-C85F-48D7-9545-5BA3FBB94DCD}"/>
          </ac:spMkLst>
        </pc:spChg>
        <pc:spChg chg="mod">
          <ac:chgData name="Shrirang Satonkar" userId="73b7fc6e1a5f0a9a" providerId="LiveId" clId="{328AF84D-0E21-41FA-B976-020FDDDF9F9E}" dt="2021-01-27T14:28:23" v="1747" actId="255"/>
          <ac:spMkLst>
            <pc:docMk/>
            <pc:sldMk cId="274241063" sldId="261"/>
            <ac:spMk id="6" creationId="{9DEDD674-E4D0-4AA2-AC33-71B0375F0EC6}"/>
          </ac:spMkLst>
        </pc:spChg>
        <pc:spChg chg="add mod">
          <ac:chgData name="Shrirang Satonkar" userId="73b7fc6e1a5f0a9a" providerId="LiveId" clId="{328AF84D-0E21-41FA-B976-020FDDDF9F9E}" dt="2021-01-24T13:41:06.347" v="87" actId="20577"/>
          <ac:spMkLst>
            <pc:docMk/>
            <pc:sldMk cId="274241063" sldId="261"/>
            <ac:spMk id="7" creationId="{55E76F0E-3A4F-48D3-A93B-3CFC1E99F1E6}"/>
          </ac:spMkLst>
        </pc:spChg>
        <pc:spChg chg="add mod">
          <ac:chgData name="Shrirang Satonkar" userId="73b7fc6e1a5f0a9a" providerId="LiveId" clId="{328AF84D-0E21-41FA-B976-020FDDDF9F9E}" dt="2021-01-24T13:44:49.428" v="135" actId="404"/>
          <ac:spMkLst>
            <pc:docMk/>
            <pc:sldMk cId="274241063" sldId="261"/>
            <ac:spMk id="17" creationId="{44929DB7-FA29-4A53-9410-8915E1329C2B}"/>
          </ac:spMkLst>
        </pc:spChg>
        <pc:spChg chg="add mod">
          <ac:chgData name="Shrirang Satonkar" userId="73b7fc6e1a5f0a9a" providerId="LiveId" clId="{328AF84D-0E21-41FA-B976-020FDDDF9F9E}" dt="2021-01-24T13:45:09.989" v="162" actId="404"/>
          <ac:spMkLst>
            <pc:docMk/>
            <pc:sldMk cId="274241063" sldId="261"/>
            <ac:spMk id="21" creationId="{7AEB5283-70D0-4A82-B2E2-265A0C3A8B81}"/>
          </ac:spMkLst>
        </pc:spChg>
        <pc:spChg chg="add del mod">
          <ac:chgData name="Shrirang Satonkar" userId="73b7fc6e1a5f0a9a" providerId="LiveId" clId="{328AF84D-0E21-41FA-B976-020FDDDF9F9E}" dt="2021-01-24T13:45:35.959" v="184" actId="478"/>
          <ac:spMkLst>
            <pc:docMk/>
            <pc:sldMk cId="274241063" sldId="261"/>
            <ac:spMk id="22" creationId="{6B173301-2FF3-4410-93E5-CBC2E8FF47FC}"/>
          </ac:spMkLst>
        </pc:spChg>
        <pc:spChg chg="add mod">
          <ac:chgData name="Shrirang Satonkar" userId="73b7fc6e1a5f0a9a" providerId="LiveId" clId="{328AF84D-0E21-41FA-B976-020FDDDF9F9E}" dt="2021-01-27T14:15:57.682" v="1724" actId="20577"/>
          <ac:spMkLst>
            <pc:docMk/>
            <pc:sldMk cId="274241063" sldId="261"/>
            <ac:spMk id="22" creationId="{F5E976FB-A0FC-44F4-B620-BFBE7D859CF7}"/>
          </ac:spMkLst>
        </pc:spChg>
        <pc:spChg chg="add del mod">
          <ac:chgData name="Shrirang Satonkar" userId="73b7fc6e1a5f0a9a" providerId="LiveId" clId="{328AF84D-0E21-41FA-B976-020FDDDF9F9E}" dt="2021-01-24T13:45:37.267" v="185" actId="478"/>
          <ac:spMkLst>
            <pc:docMk/>
            <pc:sldMk cId="274241063" sldId="261"/>
            <ac:spMk id="23" creationId="{303D1D73-F0BD-4637-BEEE-CC1DA2D41AD5}"/>
          </ac:spMkLst>
        </pc:spChg>
        <pc:spChg chg="add mod">
          <ac:chgData name="Shrirang Satonkar" userId="73b7fc6e1a5f0a9a" providerId="LiveId" clId="{328AF84D-0E21-41FA-B976-020FDDDF9F9E}" dt="2021-01-24T13:48:30.812" v="268" actId="20577"/>
          <ac:spMkLst>
            <pc:docMk/>
            <pc:sldMk cId="274241063" sldId="261"/>
            <ac:spMk id="35" creationId="{49FC9286-54E4-4D90-90F1-6B59357D7D70}"/>
          </ac:spMkLst>
        </pc:spChg>
        <pc:spChg chg="add mod">
          <ac:chgData name="Shrirang Satonkar" userId="73b7fc6e1a5f0a9a" providerId="LiveId" clId="{328AF84D-0E21-41FA-B976-020FDDDF9F9E}" dt="2021-01-27T14:39:00.810" v="1781" actId="14100"/>
          <ac:spMkLst>
            <pc:docMk/>
            <pc:sldMk cId="274241063" sldId="261"/>
            <ac:spMk id="40" creationId="{207EAD4C-A432-42A4-BEFD-9B4E2B82ED86}"/>
          </ac:spMkLst>
        </pc:spChg>
        <pc:picChg chg="mod">
          <ac:chgData name="Shrirang Satonkar" userId="73b7fc6e1a5f0a9a" providerId="LiveId" clId="{328AF84D-0E21-41FA-B976-020FDDDF9F9E}" dt="2021-01-27T14:14:29.529" v="1668" actId="1038"/>
          <ac:picMkLst>
            <pc:docMk/>
            <pc:sldMk cId="274241063" sldId="261"/>
            <ac:picMk id="4" creationId="{B2A7735E-86DF-4334-A102-12D3182D6BA5}"/>
          </ac:picMkLst>
        </pc:picChg>
        <pc:cxnChg chg="add mod">
          <ac:chgData name="Shrirang Satonkar" userId="73b7fc6e1a5f0a9a" providerId="LiveId" clId="{328AF84D-0E21-41FA-B976-020FDDDF9F9E}" dt="2021-01-24T13:44:20.966" v="131" actId="14100"/>
          <ac:cxnSpMkLst>
            <pc:docMk/>
            <pc:sldMk cId="274241063" sldId="261"/>
            <ac:cxnSpMk id="9" creationId="{5D2BE28F-D902-4C96-9302-41F284E464E3}"/>
          </ac:cxnSpMkLst>
        </pc:cxnChg>
        <pc:cxnChg chg="add mod">
          <ac:chgData name="Shrirang Satonkar" userId="73b7fc6e1a5f0a9a" providerId="LiveId" clId="{328AF84D-0E21-41FA-B976-020FDDDF9F9E}" dt="2021-01-24T13:44:41.236" v="134" actId="14100"/>
          <ac:cxnSpMkLst>
            <pc:docMk/>
            <pc:sldMk cId="274241063" sldId="261"/>
            <ac:cxnSpMk id="11" creationId="{E0C00E85-7FE3-4F88-BC2C-AF509F964174}"/>
          </ac:cxnSpMkLst>
        </pc:cxnChg>
        <pc:cxnChg chg="add mod">
          <ac:chgData name="Shrirang Satonkar" userId="73b7fc6e1a5f0a9a" providerId="LiveId" clId="{328AF84D-0E21-41FA-B976-020FDDDF9F9E}" dt="2021-01-24T13:46:06.567" v="191" actId="14100"/>
          <ac:cxnSpMkLst>
            <pc:docMk/>
            <pc:sldMk cId="274241063" sldId="261"/>
            <ac:cxnSpMk id="14" creationId="{AC7A1291-2284-4341-9B6F-CDF9BE1FC14F}"/>
          </ac:cxnSpMkLst>
        </pc:cxnChg>
        <pc:cxnChg chg="add mod">
          <ac:chgData name="Shrirang Satonkar" userId="73b7fc6e1a5f0a9a" providerId="LiveId" clId="{328AF84D-0E21-41FA-B976-020FDDDF9F9E}" dt="2021-01-24T13:46:10.768" v="192" actId="14100"/>
          <ac:cxnSpMkLst>
            <pc:docMk/>
            <pc:sldMk cId="274241063" sldId="261"/>
            <ac:cxnSpMk id="16" creationId="{45632B4F-1EBA-43FB-A4EF-61A361D66233}"/>
          </ac:cxnSpMkLst>
        </pc:cxnChg>
        <pc:cxnChg chg="add mod">
          <ac:chgData name="Shrirang Satonkar" userId="73b7fc6e1a5f0a9a" providerId="LiveId" clId="{328AF84D-0E21-41FA-B976-020FDDDF9F9E}" dt="2021-01-24T13:49:01.454" v="271" actId="693"/>
          <ac:cxnSpMkLst>
            <pc:docMk/>
            <pc:sldMk cId="274241063" sldId="261"/>
            <ac:cxnSpMk id="39" creationId="{9CC41A91-980C-4EF3-8DD6-91808EFE821E}"/>
          </ac:cxnSpMkLst>
        </pc:cxnChg>
      </pc:sldChg>
      <pc:sldChg chg="addSp delSp modSp mod modAnim">
        <pc:chgData name="Shrirang Satonkar" userId="73b7fc6e1a5f0a9a" providerId="LiveId" clId="{328AF84D-0E21-41FA-B976-020FDDDF9F9E}" dt="2021-01-27T18:30:00.518" v="2113" actId="20577"/>
        <pc:sldMkLst>
          <pc:docMk/>
          <pc:sldMk cId="2890727573" sldId="262"/>
        </pc:sldMkLst>
        <pc:spChg chg="mod">
          <ac:chgData name="Shrirang Satonkar" userId="73b7fc6e1a5f0a9a" providerId="LiveId" clId="{328AF84D-0E21-41FA-B976-020FDDDF9F9E}" dt="2021-01-27T12:34:16.772" v="1155" actId="20577"/>
          <ac:spMkLst>
            <pc:docMk/>
            <pc:sldMk cId="2890727573" sldId="262"/>
            <ac:spMk id="3" creationId="{8D56B6BF-1D67-4CE2-BB52-BE350BC8B993}"/>
          </ac:spMkLst>
        </pc:spChg>
        <pc:spChg chg="add del mod">
          <ac:chgData name="Shrirang Satonkar" userId="73b7fc6e1a5f0a9a" providerId="LiveId" clId="{328AF84D-0E21-41FA-B976-020FDDDF9F9E}" dt="2021-01-27T15:29:14.957" v="2032"/>
          <ac:spMkLst>
            <pc:docMk/>
            <pc:sldMk cId="2890727573" sldId="262"/>
            <ac:spMk id="9" creationId="{7A00D819-7BCE-4DB0-A9BF-E7BE78F75DB0}"/>
          </ac:spMkLst>
        </pc:spChg>
        <pc:spChg chg="add mod">
          <ac:chgData name="Shrirang Satonkar" userId="73b7fc6e1a5f0a9a" providerId="LiveId" clId="{328AF84D-0E21-41FA-B976-020FDDDF9F9E}" dt="2021-01-27T18:30:00.518" v="2113" actId="20577"/>
          <ac:spMkLst>
            <pc:docMk/>
            <pc:sldMk cId="2890727573" sldId="262"/>
            <ac:spMk id="11" creationId="{DFB936EF-D253-4C8D-95E0-A7D424B44B18}"/>
          </ac:spMkLst>
        </pc:spChg>
        <pc:picChg chg="add mod">
          <ac:chgData name="Shrirang Satonkar" userId="73b7fc6e1a5f0a9a" providerId="LiveId" clId="{328AF84D-0E21-41FA-B976-020FDDDF9F9E}" dt="2021-01-27T15:29:14.413" v="2031" actId="1076"/>
          <ac:picMkLst>
            <pc:docMk/>
            <pc:sldMk cId="2890727573" sldId="262"/>
            <ac:picMk id="4" creationId="{54D5332F-E4BD-436A-9E0C-C2640CABB3BB}"/>
          </ac:picMkLst>
        </pc:picChg>
        <pc:picChg chg="add del mod">
          <ac:chgData name="Shrirang Satonkar" userId="73b7fc6e1a5f0a9a" providerId="LiveId" clId="{328AF84D-0E21-41FA-B976-020FDDDF9F9E}" dt="2021-01-27T15:29:34.530" v="2035" actId="478"/>
          <ac:picMkLst>
            <pc:docMk/>
            <pc:sldMk cId="2890727573" sldId="262"/>
            <ac:picMk id="5" creationId="{EF1E0ACD-CF33-4F38-A70E-7F5A0085A384}"/>
          </ac:picMkLst>
        </pc:picChg>
      </pc:sldChg>
      <pc:sldChg chg="addSp delSp modSp new mod setBg">
        <pc:chgData name="Shrirang Satonkar" userId="73b7fc6e1a5f0a9a" providerId="LiveId" clId="{328AF84D-0E21-41FA-B976-020FDDDF9F9E}" dt="2021-01-27T14:48:09.552" v="1799" actId="20577"/>
        <pc:sldMkLst>
          <pc:docMk/>
          <pc:sldMk cId="1694718326" sldId="263"/>
        </pc:sldMkLst>
        <pc:spChg chg="mod">
          <ac:chgData name="Shrirang Satonkar" userId="73b7fc6e1a5f0a9a" providerId="LiveId" clId="{328AF84D-0E21-41FA-B976-020FDDDF9F9E}" dt="2021-01-24T14:17:12.999" v="663" actId="26606"/>
          <ac:spMkLst>
            <pc:docMk/>
            <pc:sldMk cId="1694718326" sldId="263"/>
            <ac:spMk id="2" creationId="{E8005E2D-68E7-476E-A584-6F8AD6F6174E}"/>
          </ac:spMkLst>
        </pc:spChg>
        <pc:spChg chg="mod">
          <ac:chgData name="Shrirang Satonkar" userId="73b7fc6e1a5f0a9a" providerId="LiveId" clId="{328AF84D-0E21-41FA-B976-020FDDDF9F9E}" dt="2021-01-27T14:48:09.552" v="1799" actId="20577"/>
          <ac:spMkLst>
            <pc:docMk/>
            <pc:sldMk cId="1694718326" sldId="263"/>
            <ac:spMk id="3" creationId="{B546B67A-1281-4010-A6C9-DF42811E777E}"/>
          </ac:spMkLst>
        </pc:spChg>
        <pc:spChg chg="add">
          <ac:chgData name="Shrirang Satonkar" userId="73b7fc6e1a5f0a9a" providerId="LiveId" clId="{328AF84D-0E21-41FA-B976-020FDDDF9F9E}" dt="2021-01-24T14:17:12.999" v="663" actId="26606"/>
          <ac:spMkLst>
            <pc:docMk/>
            <pc:sldMk cId="1694718326" sldId="263"/>
            <ac:spMk id="8" creationId="{DAF1966E-FD40-4A4A-B61B-C4DF7FA05F06}"/>
          </ac:spMkLst>
        </pc:spChg>
        <pc:spChg chg="add">
          <ac:chgData name="Shrirang Satonkar" userId="73b7fc6e1a5f0a9a" providerId="LiveId" clId="{328AF84D-0E21-41FA-B976-020FDDDF9F9E}" dt="2021-01-24T14:17:12.999" v="663" actId="26606"/>
          <ac:spMkLst>
            <pc:docMk/>
            <pc:sldMk cId="1694718326" sldId="263"/>
            <ac:spMk id="10" creationId="{047BFA19-D45E-416B-A404-7AF2F3F27017}"/>
          </ac:spMkLst>
        </pc:spChg>
        <pc:spChg chg="add">
          <ac:chgData name="Shrirang Satonkar" userId="73b7fc6e1a5f0a9a" providerId="LiveId" clId="{328AF84D-0E21-41FA-B976-020FDDDF9F9E}" dt="2021-01-24T14:17:12.999" v="663" actId="26606"/>
          <ac:spMkLst>
            <pc:docMk/>
            <pc:sldMk cId="1694718326" sldId="263"/>
            <ac:spMk id="12" creationId="{8E0105E7-23DB-4CF2-8258-FF47C7620F6E}"/>
          </ac:spMkLst>
        </pc:spChg>
        <pc:spChg chg="add">
          <ac:chgData name="Shrirang Satonkar" userId="73b7fc6e1a5f0a9a" providerId="LiveId" clId="{328AF84D-0E21-41FA-B976-020FDDDF9F9E}" dt="2021-01-24T14:17:12.999" v="663" actId="26606"/>
          <ac:spMkLst>
            <pc:docMk/>
            <pc:sldMk cId="1694718326" sldId="263"/>
            <ac:spMk id="14" creationId="{074B4F7D-14B2-478B-8BF5-01E4E0C5D263}"/>
          </ac:spMkLst>
        </pc:spChg>
        <pc:graphicFrameChg chg="add del mod">
          <ac:chgData name="Shrirang Satonkar" userId="73b7fc6e1a5f0a9a" providerId="LiveId" clId="{328AF84D-0E21-41FA-B976-020FDDDF9F9E}" dt="2021-01-27T13:12:24.218" v="1421"/>
          <ac:graphicFrameMkLst>
            <pc:docMk/>
            <pc:sldMk cId="1694718326" sldId="263"/>
            <ac:graphicFrameMk id="4" creationId="{1F8D7E0A-CF2D-4773-8408-AB1D1D8A0B3C}"/>
          </ac:graphicFrameMkLst>
        </pc:graphicFrameChg>
        <pc:graphicFrameChg chg="add del mod">
          <ac:chgData name="Shrirang Satonkar" userId="73b7fc6e1a5f0a9a" providerId="LiveId" clId="{328AF84D-0E21-41FA-B976-020FDDDF9F9E}" dt="2021-01-27T13:12:51.176" v="1424" actId="478"/>
          <ac:graphicFrameMkLst>
            <pc:docMk/>
            <pc:sldMk cId="1694718326" sldId="263"/>
            <ac:graphicFrameMk id="5" creationId="{C23BE47F-C819-4C6D-BCD7-0C151113CA03}"/>
          </ac:graphicFrameMkLst>
        </pc:graphicFrameChg>
        <pc:graphicFrameChg chg="add del mod">
          <ac:chgData name="Shrirang Satonkar" userId="73b7fc6e1a5f0a9a" providerId="LiveId" clId="{328AF84D-0E21-41FA-B976-020FDDDF9F9E}" dt="2021-01-27T13:15:48.226" v="1441"/>
          <ac:graphicFrameMkLst>
            <pc:docMk/>
            <pc:sldMk cId="1694718326" sldId="263"/>
            <ac:graphicFrameMk id="6" creationId="{FF628FB5-4C0F-493C-89E0-E914EFFB46F4}"/>
          </ac:graphicFrameMkLst>
        </pc:graphicFrameChg>
      </pc:sldChg>
      <pc:sldChg chg="new del">
        <pc:chgData name="Shrirang Satonkar" userId="73b7fc6e1a5f0a9a" providerId="LiveId" clId="{328AF84D-0E21-41FA-B976-020FDDDF9F9E}" dt="2021-01-27T12:28:48.849" v="1015" actId="2696"/>
        <pc:sldMkLst>
          <pc:docMk/>
          <pc:sldMk cId="292723292" sldId="264"/>
        </pc:sldMkLst>
      </pc:sldChg>
      <pc:sldChg chg="modSp add mod">
        <pc:chgData name="Shrirang Satonkar" userId="73b7fc6e1a5f0a9a" providerId="LiveId" clId="{328AF84D-0E21-41FA-B976-020FDDDF9F9E}" dt="2021-01-27T15:28:39.039" v="2027" actId="27636"/>
        <pc:sldMkLst>
          <pc:docMk/>
          <pc:sldMk cId="498503660" sldId="265"/>
        </pc:sldMkLst>
        <pc:spChg chg="mod">
          <ac:chgData name="Shrirang Satonkar" userId="73b7fc6e1a5f0a9a" providerId="LiveId" clId="{328AF84D-0E21-41FA-B976-020FDDDF9F9E}" dt="2021-01-27T12:29:00.364" v="1039" actId="20577"/>
          <ac:spMkLst>
            <pc:docMk/>
            <pc:sldMk cId="498503660" sldId="265"/>
            <ac:spMk id="2" creationId="{E8005E2D-68E7-476E-A584-6F8AD6F6174E}"/>
          </ac:spMkLst>
        </pc:spChg>
        <pc:spChg chg="mod">
          <ac:chgData name="Shrirang Satonkar" userId="73b7fc6e1a5f0a9a" providerId="LiveId" clId="{328AF84D-0E21-41FA-B976-020FDDDF9F9E}" dt="2021-01-27T15:28:39.039" v="2027" actId="27636"/>
          <ac:spMkLst>
            <pc:docMk/>
            <pc:sldMk cId="498503660" sldId="265"/>
            <ac:spMk id="3" creationId="{B546B67A-1281-4010-A6C9-DF42811E77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D6D7-7667-4FC7-B266-6D030C16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9E9033-BFD5-4F79-A73F-FB2D1A92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B438B3-EB2D-42D6-97F2-DF49C8B2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1F6863-32A9-41B3-91D1-EB13367C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14A149-6C63-4E50-8376-37C6E12C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6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FD8A3-3635-4A6A-BE20-8793FFEB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82942F-8CF1-4C3E-B2A1-BDC7E4F3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18AA5-1303-4BB9-BAB3-C6531E73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E8DE9C-2551-4432-BE1E-2EE9E6D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54DBC7-EDC7-4D1A-AF5C-1EBF5E25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910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892FF6D-E600-4EE7-A0E9-EA7FBB46D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B17690-AC2D-4EED-9601-A6DEA3DA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D09ACD-4E22-4E51-B340-BEFD5BFD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316EF9-7826-4E3C-A48B-F16B386F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07FE10-D92A-4957-A5E1-CBA80924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97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1AE90-104B-461D-A555-A2AB1C5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E7298-532C-4334-B338-D6110612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C39C2-DF11-459A-81F9-D6A15B4F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9D083E-8CDD-492E-B747-2A7AC215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AC51B3-2D6E-42B6-B0EC-8A8A8E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03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B3634-732F-46BD-93DB-AA14CD02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7AB58E-6690-4D11-97ED-E4F3286F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D61A69-7066-4100-9867-44E8ED88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BCD256-9897-4190-A4C1-E9459CC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F81B5A-9FBB-408A-8973-AD3AA13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39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BD743C-84A0-4F80-988E-87EDA1CE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3D2179-1186-417B-B07F-ADEBB772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C0448D-7666-461B-85E7-C1F14E74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D4A1CDC-93D1-4C8C-8612-D1510CFD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6E3255-220E-4B37-9D81-BBE0E69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67D7A3-1C44-4AD4-B825-71B2B76B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84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8E2F30-FC3A-4E64-80D3-2BA8A92D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C7B465-518A-42E2-82C9-3D3A08C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52D7B2-79BD-4055-91F8-125053C1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9218199-9815-4334-B18A-6088B189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1D34A-D275-4252-9CA9-0B81F58D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F5A82D-6880-49D5-A38A-5E08747C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57D73B-F41F-42F7-AC29-30E2538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5591773-986C-4604-9640-A5C2112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689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4CD37-0495-4866-B5D7-9A20217A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C41FB1-2480-4342-B65D-07542687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403B04-2B3C-4FF4-A13B-BF67CB7D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FF1E83-46F8-424B-B3CA-217E8C2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060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84833B1-F311-41C1-A65E-3B4E34AB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06223A2-8B27-48C2-A056-DDF6C4CE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D0095F-831D-4654-A5D5-E683B5D3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24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7358C-1157-4694-AB5B-E1B425F0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208AA7-BBBA-4740-83EC-3F98ABD7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BED1F25-6F32-4DB9-8F73-1D6AA0E0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ED0FD0-D8EA-4948-9BC0-D5110AD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7A078B-95E1-43E2-8935-10AF32E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8466B1-2597-4233-ADA0-C4369F33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40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DA01C-4653-4B7F-A021-70058E3A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1816D2F-3D33-4E2D-A5DC-755BE336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BE449C-1E7F-4C5A-875E-5674E374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DB8D24-8E06-406D-BC82-9B7A4075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F7BFC6-18DC-4B21-9FDB-141E586B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1F07AC-35DA-4434-9345-F412FF88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21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550271-E27F-4384-A7D1-7D48F7AB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66BF4C-0CB9-4AAC-A731-7DFF8049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230F58-BF34-4E2B-B04F-7B5FB2EEB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9-E370-44E4-B398-0672D3BB86C4}" type="datetimeFigureOut">
              <a:rPr lang="en-IN" smtClean="0"/>
              <a:pPr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F4BE4B-96B9-4CF8-8ED5-5A59C25D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9EF9CE-9758-48CF-8E62-C5D1CDB4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1E0-078F-47D3-BEBA-449D3D335D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57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AD76F3E-3A97-486B-B402-44400A8B91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EA2453-68E4-4D97-A90A-571291B8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IN" sz="5400" dirty="0"/>
              <a:t>First Intermediate Presentation</a:t>
            </a:r>
            <a:r>
              <a:rPr lang="en-IN" sz="8000" dirty="0"/>
              <a:t/>
            </a:r>
            <a:br>
              <a:rPr lang="en-IN" sz="8000" dirty="0"/>
            </a:br>
            <a:r>
              <a:rPr lang="en-IN" sz="2000" dirty="0"/>
              <a:t>Master Thesis: </a:t>
            </a:r>
            <a:r>
              <a:rPr lang="en-US" sz="2000" dirty="0" smtClean="0"/>
              <a:t>Vision based Indoor Navigation of an Unmanned Aerial Vehicle</a:t>
            </a: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129787-C9F2-4E08-9F3B-C7F33423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56200"/>
            <a:ext cx="10509504" cy="1001649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					Under the guidance of: </a:t>
            </a:r>
            <a:r>
              <a:rPr lang="en-IN" sz="2000" dirty="0" err="1" smtClean="0"/>
              <a:t>Holger</a:t>
            </a:r>
            <a:r>
              <a:rPr lang="en-IN" sz="2000" dirty="0" smtClean="0"/>
              <a:t> </a:t>
            </a:r>
            <a:r>
              <a:rPr lang="en-IN" sz="2000" dirty="0" err="1" smtClean="0"/>
              <a:t>Dieterich</a:t>
            </a:r>
            <a:r>
              <a:rPr lang="en-IN" sz="2000" dirty="0" smtClean="0"/>
              <a:t> </a:t>
            </a:r>
            <a:endParaRPr lang="en-IN" sz="2000" dirty="0"/>
          </a:p>
          <a:p>
            <a:pPr algn="r"/>
            <a:r>
              <a:rPr lang="en-IN" sz="2000" dirty="0"/>
              <a:t>	    		     			  Presented By: </a:t>
            </a:r>
            <a:r>
              <a:rPr lang="en-IN" sz="2000" dirty="0" err="1" smtClean="0"/>
              <a:t>Saurabh</a:t>
            </a:r>
            <a:r>
              <a:rPr lang="en-IN" sz="2000" dirty="0" smtClean="0"/>
              <a:t> </a:t>
            </a:r>
            <a:r>
              <a:rPr lang="en-IN" sz="2000" dirty="0" err="1" smtClean="0"/>
              <a:t>Mandlik</a:t>
            </a:r>
            <a:r>
              <a:rPr lang="en-IN" sz="2000" dirty="0" smtClean="0"/>
              <a:t>(11013278)</a:t>
            </a:r>
            <a:endParaRPr lang="en-IN" sz="2000" dirty="0"/>
          </a:p>
          <a:p>
            <a:pPr algn="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1F6B52-91F4-4AEB-B6DB-29FEBCF28C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D6F061-7C53-44F4-9794-953DB70A45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FBAD43-1FD1-42CB-BF4A-A251E6E7BF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863885"/>
            <a:ext cx="3502892" cy="7349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58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Object Detection Pipeline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smtClean="0"/>
              <a:t>Result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2050" name="Picture 2" descr="Autonomous warehouse inventory global architecture [3] | Download  Scientific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024" y="2063931"/>
            <a:ext cx="6681294" cy="386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97234" y="4820194"/>
            <a:ext cx="2873829" cy="248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Ground robot vehicle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2" y="2299064"/>
            <a:ext cx="1175658" cy="6139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Barcode to be scanned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54834" y="2677886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Main Steps Involved:</a:t>
            </a:r>
          </a:p>
          <a:p>
            <a:r>
              <a:rPr lang="en-US" dirty="0" smtClean="0"/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Visual fiducial marker based localization  in 3D (x, y, yaw)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Flight controller configuration to enable position and height control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Object detection to determine new relative target position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Automatize position control for target positions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smtClean="0"/>
              <a:t>Object Detection Pipeline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1886" y="2168434"/>
            <a:ext cx="1528354" cy="9274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1579" y="2220686"/>
            <a:ext cx="1580605" cy="822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Topic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77544" y="2151017"/>
            <a:ext cx="1528354" cy="927463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281" y="2312127"/>
            <a:ext cx="134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Detect   </a:t>
            </a:r>
          </a:p>
          <a:p>
            <a:r>
              <a:rPr lang="en-US" dirty="0" smtClean="0"/>
              <a:t>   shape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" y="2312126"/>
            <a:ext cx="105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     </a:t>
            </a:r>
          </a:p>
          <a:p>
            <a:r>
              <a:rPr lang="en-US" dirty="0" smtClean="0"/>
              <a:t>   node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7" idx="1"/>
          </p:cNvCxnSpPr>
          <p:nvPr/>
        </p:nvCxnSpPr>
        <p:spPr>
          <a:xfrm>
            <a:off x="1920240" y="2632166"/>
            <a:ext cx="9013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4397829" y="2601686"/>
            <a:ext cx="979715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14606" y="2610394"/>
            <a:ext cx="766354" cy="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89671" y="2216332"/>
            <a:ext cx="1580605" cy="822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</a:t>
            </a:r>
            <a:endParaRPr lang="en-US" dirty="0" smtClean="0"/>
          </a:p>
          <a:p>
            <a:pPr algn="ctr"/>
            <a:r>
              <a:rPr lang="en-US" dirty="0" smtClean="0"/>
              <a:t>Co-ordinates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261566" y="2619103"/>
            <a:ext cx="766354" cy="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036629" y="2063930"/>
            <a:ext cx="1798320" cy="11364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Pose</a:t>
            </a:r>
            <a:endParaRPr lang="en-US" dirty="0" smtClean="0"/>
          </a:p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2594" y="4428308"/>
            <a:ext cx="514676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ysClr val="windowText" lastClr="000000"/>
                </a:solidFill>
              </a:rPr>
              <a:t>Simple Shape Detection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ysClr val="windowText" lastClr="000000"/>
                </a:solidFill>
              </a:rPr>
              <a:t>Object detection with deep learning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4" grpId="0"/>
      <p:bldP spid="16" grpId="0"/>
      <p:bldP spid="22" grpId="0" animBg="1"/>
      <p:bldP spid="25" grpId="0" animBg="1"/>
      <p:bldP spid="2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Shape Detection: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888" y="1952762"/>
            <a:ext cx="2336358" cy="23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7391" y="1966368"/>
            <a:ext cx="2307600" cy="234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204" y="1941827"/>
            <a:ext cx="2225042" cy="235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19797" y="1933304"/>
            <a:ext cx="2137025" cy="23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6023" y="4833257"/>
            <a:ext cx="1763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Gray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1885" y="4815840"/>
            <a:ext cx="1763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Blurred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92983" y="4772297"/>
            <a:ext cx="1763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Edged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66515" y="4728754"/>
            <a:ext cx="1763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detected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26" idx="3"/>
            <a:endCxn id="1027" idx="1"/>
          </p:cNvCxnSpPr>
          <p:nvPr/>
        </p:nvCxnSpPr>
        <p:spPr>
          <a:xfrm flipV="1">
            <a:off x="2642246" y="3138556"/>
            <a:ext cx="965145" cy="12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6669" y="3068617"/>
            <a:ext cx="823765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51605" y="3030583"/>
            <a:ext cx="989229" cy="2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Detected Using Deep Learning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638" y="2325176"/>
            <a:ext cx="4097385" cy="299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326" y="2303186"/>
            <a:ext cx="3806749" cy="314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680" y="2233749"/>
            <a:ext cx="3628451" cy="337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7463" y="2207624"/>
            <a:ext cx="3854891" cy="343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 controller configuration</a:t>
            </a:r>
          </a:p>
          <a:p>
            <a:r>
              <a:rPr lang="en-US" dirty="0" smtClean="0"/>
              <a:t>Manual test flight with simple shape detection</a:t>
            </a:r>
          </a:p>
          <a:p>
            <a:r>
              <a:rPr lang="en-US" dirty="0" smtClean="0"/>
              <a:t>Automatized flight detecting simple shapes</a:t>
            </a:r>
          </a:p>
          <a:p>
            <a:r>
              <a:rPr lang="en-US" dirty="0" smtClean="0"/>
              <a:t>Replace simple shape detection with deep learning object detection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3922</TotalTime>
  <Words>96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First Intermediate Presentation Master Thesis: Vision based Indoor Navigation of an Unmanned Aerial Vehicle.</vt:lpstr>
      <vt:lpstr>Content</vt:lpstr>
      <vt:lpstr>System Overview</vt:lpstr>
      <vt:lpstr>Object Detection Pipeline:</vt:lpstr>
      <vt:lpstr>Simple Shape Detection:</vt:lpstr>
      <vt:lpstr>Object Detected Using Deep Learning</vt:lpstr>
      <vt:lpstr>Result: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Intermediate Presentation Master Thesis: Latent orientation-invariant representations for mobile object grasping.</dc:title>
  <dc:creator>Shrirang Satonkar</dc:creator>
  <cp:lastModifiedBy>SAURABH</cp:lastModifiedBy>
  <cp:revision>212</cp:revision>
  <dcterms:created xsi:type="dcterms:W3CDTF">2021-01-24T14:17:12Z</dcterms:created>
  <dcterms:modified xsi:type="dcterms:W3CDTF">2021-02-11T09:34:59Z</dcterms:modified>
</cp:coreProperties>
</file>