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560cd37c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560cd37c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560cd37c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560cd37c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560cd37c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560cd37c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560cd37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560cd37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560cd37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560cd37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60cd37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560cd37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60cd37c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60cd37c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f1197e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f1197e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0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57834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monitoring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Saurabh Marne (1001874597)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Mehek Thaker (1001869277)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application?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monitors the weather parameters like temperature, pressure, humidity and brightness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lightweight protocol to send and receive sensor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gives the owner flexibility to visualize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It also sends alert messages to the owner in case of some anomaly. So that the actions can be taken accordingly.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Technologies/Components used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0200" y="1461350"/>
            <a:ext cx="3275475" cy="157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963" y="1607075"/>
            <a:ext cx="1547400" cy="157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8900" y="1476813"/>
            <a:ext cx="1547400" cy="15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950" y="3200550"/>
            <a:ext cx="1231111" cy="15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1019" y="1607069"/>
            <a:ext cx="1547400" cy="128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7175" y="3217725"/>
            <a:ext cx="1955100" cy="15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1" y="3648375"/>
            <a:ext cx="269182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15200" y="3217723"/>
            <a:ext cx="1547400" cy="15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these technologies?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application requirements were very specific so we wanted to use time-series database such as influxDb to store the weather readings.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generate trends we have used grafana as it is compatible with the influxDb.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it has a simple and light backend service we have used flask for backend and angular for the front end.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25" y="194450"/>
            <a:ext cx="8995976" cy="47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100"/>
              <a:t>Demo</a:t>
            </a:r>
            <a:endParaRPr sz="4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Raspberry pi, sensors to get the actual readings instead of simulated 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you use actuators to control the environment remotely.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/>
              <a:t>THANK YOU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/>
              <a:t>Questions????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