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22"/>
  </p:notesMasterIdLst>
  <p:sldIdLst>
    <p:sldId id="278" r:id="rId2"/>
    <p:sldId id="281" r:id="rId3"/>
    <p:sldId id="283" r:id="rId4"/>
    <p:sldId id="263" r:id="rId5"/>
    <p:sldId id="282" r:id="rId6"/>
    <p:sldId id="284" r:id="rId7"/>
    <p:sldId id="277" r:id="rId8"/>
    <p:sldId id="258" r:id="rId9"/>
    <p:sldId id="259" r:id="rId10"/>
    <p:sldId id="261" r:id="rId11"/>
    <p:sldId id="260" r:id="rId12"/>
    <p:sldId id="264" r:id="rId13"/>
    <p:sldId id="265" r:id="rId14"/>
    <p:sldId id="268" r:id="rId15"/>
    <p:sldId id="269" r:id="rId16"/>
    <p:sldId id="266" r:id="rId17"/>
    <p:sldId id="267" r:id="rId18"/>
    <p:sldId id="26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0235-72A1-4192-AC45-A84AE9809C77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69B50-4A24-4C2A-954D-A892CEC4A4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09302E-33EA-454F-A16D-3D558F78AB4E}" type="datetimeFigureOut">
              <a:rPr lang="en-IN" smtClean="0"/>
              <a:pPr/>
              <a:t>08-10-2012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84A994-AB90-4328-959B-07DB41FD84C3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7772400" cy="1080120"/>
          </a:xfrm>
        </p:spPr>
        <p:txBody>
          <a:bodyPr/>
          <a:lstStyle/>
          <a:p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Pointers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27584" y="1628800"/>
          <a:ext cx="77975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</a:tblGrid>
              <a:tr h="2988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899592" y="3429000"/>
          <a:ext cx="77975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</a:tblGrid>
              <a:tr h="2988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/>
        </p:nvGraphicFramePr>
        <p:xfrm>
          <a:off x="899592" y="5157192"/>
          <a:ext cx="77975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  <a:gridCol w="779755"/>
              </a:tblGrid>
              <a:tr h="2988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19888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a[0]       a[1]         a[2]       a[3]       a[4]       a[5]        a[6]       a[7]       a[8]       a[9]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536" y="2924944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242088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pa: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95536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79512" y="450912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79512" y="4149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pa: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95536" y="4653136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9592" y="44371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pa+1:                  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475656" y="4725144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63688" y="44371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pa+2:                  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11760" y="4725144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3528" y="5157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1043608" y="24928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assignment ;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pa=&amp;a[0];     i.e.  pa contains the  address  of  a[0] or  ‘pa=a’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9592" y="37890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a[0]       a[1]         a[2]       a[3]       a[4]       a[5]        a[6]       a[7]       a[8]       a[9]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9592" y="55172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a[0]       a[1]         a[2]       a[3]       a[4]       a[5]        a[6]       a[7]       a[8]       a[9]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and Dissimilarities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0564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 array and index expression is equivalent to  one  written as a pointer  and offset.</a:t>
            </a:r>
          </a:p>
          <a:p>
            <a:pPr>
              <a:buNone/>
            </a:pPr>
            <a:r>
              <a:rPr lang="en-US" dirty="0" smtClean="0"/>
              <a:t>    i.e. pa[i]  is equivalent to  *(pa+i) in last e.g.</a:t>
            </a:r>
          </a:p>
          <a:p>
            <a:r>
              <a:rPr lang="en-US" dirty="0" smtClean="0"/>
              <a:t>The only one difference  between an array name and a pointer i.e. a pointer is a variable, so ;pa=a  and pa++ are legal. But an array name is not a variable, so a=pa and a++ are illegal.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Arrays; Pointers to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data representation that will cope efficiently and conveniently with variable-length text lines. </a:t>
            </a:r>
          </a:p>
          <a:p>
            <a:r>
              <a:rPr lang="en-US" dirty="0" smtClean="0"/>
              <a:t>In case of sorting, if the lines are stored end-to-end in one long character  array ,then each line can be accessed by a pointer to the first character. The pointers  themselves can be stored in an array called</a:t>
            </a:r>
          </a:p>
          <a:p>
            <a:pPr>
              <a:buNone/>
            </a:pPr>
            <a:r>
              <a:rPr lang="en-US" dirty="0" smtClean="0"/>
              <a:t>   ‘</a:t>
            </a:r>
            <a:r>
              <a:rPr lang="en-US" b="1" dirty="0" smtClean="0"/>
              <a:t>Pointer Array’.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Consider  a sorting process figured below.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1988841"/>
          <a:ext cx="1008112" cy="151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3968" y="2060848"/>
          <a:ext cx="3384376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</a:tblGrid>
              <a:tr h="480053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</a:t>
                      </a:r>
                      <a:endParaRPr lang="en-IN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dirty="0" smtClean="0"/>
                        <a:t>Let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71600" y="2204864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1600" y="27809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71600" y="3212976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83568" y="4437112"/>
          <a:ext cx="1008112" cy="151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99992" y="4437112"/>
          <a:ext cx="3384376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</a:tblGrid>
              <a:tr h="480053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</a:t>
                      </a:r>
                      <a:endParaRPr lang="en-IN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dirty="0" smtClean="0"/>
                        <a:t>Let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Elbow Connector 27"/>
          <p:cNvCxnSpPr/>
          <p:nvPr/>
        </p:nvCxnSpPr>
        <p:spPr>
          <a:xfrm>
            <a:off x="1115616" y="4725144"/>
            <a:ext cx="3384376" cy="864096"/>
          </a:xfrm>
          <a:prstGeom prst="bentConnector3">
            <a:avLst>
              <a:gd name="adj1" fmla="val 369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1187624" y="4725144"/>
            <a:ext cx="3312368" cy="432048"/>
          </a:xfrm>
          <a:prstGeom prst="bentConnector3">
            <a:avLst>
              <a:gd name="adj1" fmla="val 5669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1187624" y="5229200"/>
            <a:ext cx="3312368" cy="504056"/>
          </a:xfrm>
          <a:prstGeom prst="bentConnector3">
            <a:avLst>
              <a:gd name="adj1" fmla="val 6589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7544" y="386104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After Sorting: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9552" y="15567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Pointer Array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Vs Multi-dimensional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Multi-dimensional Array:- An array with more than one dimension.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us discuss the difference between a 2D array and an array of pointers, with definitions;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int a[10][20];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int *b[10];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then a[3][4] and b[3][4] are syntactically legal references to a single int.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 2D array is to be passed to a function, the parameter declaration in the function must include the no. of columns; the no. of rows are irrelevant.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 most important advantage of the pointer array is that the rows of the array may be of different length. i.e. each element of b need not point to a twenty element  vector  always.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frequent use of pointer array is to store character strings of diverse lengths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function itself is not a variable, but it is possible to define pointers to functions, which can be assigned, placed in arrays, passed to functions, returned by functions and so 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 can also point to C functions i.e. C functions have addresses.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obtain the address of a function ,we have to mention the name of the function, similar we mention the name of the array to get the base address.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Pointers to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memory resident programs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viruses and vaccines to remove viruses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COM/DCOM Components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VC++ programming to connect events to function calls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Pointers?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Efficient in handling arrays and data tables.</a:t>
            </a:r>
          </a:p>
          <a:p>
            <a:r>
              <a:rPr lang="en-US" dirty="0" smtClean="0"/>
              <a:t>More Compact and  easy to express computations.</a:t>
            </a:r>
            <a:endParaRPr lang="en-IN" dirty="0" smtClean="0"/>
          </a:p>
          <a:p>
            <a:r>
              <a:rPr lang="en-US" dirty="0" smtClean="0"/>
              <a:t>Managing Database.</a:t>
            </a:r>
            <a:endParaRPr lang="en-IN" dirty="0" smtClean="0"/>
          </a:p>
          <a:p>
            <a:r>
              <a:rPr lang="en-US" dirty="0" smtClean="0"/>
              <a:t>Achieve clarity and simplicity.</a:t>
            </a:r>
            <a:endParaRPr lang="en-IN" dirty="0" smtClean="0"/>
          </a:p>
          <a:p>
            <a:r>
              <a:rPr lang="en-IN" dirty="0" smtClean="0"/>
              <a:t>Increases execution speed and reduces</a:t>
            </a:r>
          </a:p>
          <a:p>
            <a:pPr>
              <a:buNone/>
            </a:pPr>
            <a:r>
              <a:rPr lang="en-IN" dirty="0" smtClean="0"/>
              <a:t>    execution time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77480"/>
            <a:ext cx="8229600" cy="4680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 C Programming Language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- Brian.W.Kernighan, Dennis.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M.Ritchie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Pointers in C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- Yashavant  Kanetkar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www.google.com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35480"/>
            <a:ext cx="8507288" cy="473388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IN" sz="10000" dirty="0" smtClean="0"/>
          </a:p>
          <a:p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A variable is a named memory location.</a:t>
            </a:r>
            <a:endParaRPr lang="en-IN" sz="10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0000" b="1" dirty="0" smtClean="0">
                <a:latin typeface="Times New Roman" pitchFamily="18" charset="0"/>
                <a:cs typeface="Times New Roman" pitchFamily="18" charset="0"/>
              </a:rPr>
              <a:t>Why we have to declare variables?</a:t>
            </a:r>
          </a:p>
          <a:p>
            <a:pPr>
              <a:buNone/>
            </a:pPr>
            <a:r>
              <a:rPr lang="en-IN" sz="10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0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easons  </a:t>
            </a:r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are -</a:t>
            </a:r>
            <a:r>
              <a:rPr lang="en-IN" sz="10000" b="1" dirty="0" smtClean="0">
                <a:latin typeface="Times New Roman" pitchFamily="18" charset="0"/>
                <a:cs typeface="Times New Roman" pitchFamily="18" charset="0"/>
              </a:rPr>
              <a:t> Instruct compiler how to treat this</a:t>
            </a:r>
          </a:p>
          <a:p>
            <a:pPr>
              <a:buNone/>
            </a:pPr>
            <a:r>
              <a:rPr lang="en-US" sz="10000" b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IN" sz="10000" b="1" dirty="0" smtClean="0">
                <a:latin typeface="Times New Roman" pitchFamily="18" charset="0"/>
                <a:cs typeface="Times New Roman" pitchFamily="18" charset="0"/>
              </a:rPr>
              <a:t>memory location (ML)? As int or float…</a:t>
            </a:r>
            <a:endParaRPr lang="en-IN" sz="1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                           -  </a:t>
            </a:r>
            <a:r>
              <a:rPr lang="en-IN" sz="10000" b="1" dirty="0" smtClean="0">
                <a:latin typeface="Times New Roman" pitchFamily="18" charset="0"/>
                <a:cs typeface="Times New Roman" pitchFamily="18" charset="0"/>
              </a:rPr>
              <a:t>To allocate memory</a:t>
            </a:r>
            <a:endParaRPr lang="en-US" sz="1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Variables provide direct access to its memory location.</a:t>
            </a:r>
          </a:p>
          <a:p>
            <a:pPr>
              <a:buNone/>
            </a:pPr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    i.e. when we write:</a:t>
            </a:r>
          </a:p>
          <a:p>
            <a:pPr>
              <a:buNone/>
            </a:pPr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    int x;   </a:t>
            </a:r>
          </a:p>
          <a:p>
            <a:pPr>
              <a:buNone/>
            </a:pPr>
            <a:r>
              <a:rPr lang="en-IN" sz="10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x = 44;  </a:t>
            </a:r>
          </a:p>
          <a:p>
            <a:pPr>
              <a:buNone/>
            </a:pPr>
            <a:r>
              <a:rPr lang="en-IN" sz="10000" dirty="0" smtClean="0">
                <a:latin typeface="Times New Roman" pitchFamily="18" charset="0"/>
                <a:cs typeface="Times New Roman" pitchFamily="18" charset="0"/>
              </a:rPr>
              <a:t>    x - name of  the variable where the value 44 is stored.</a:t>
            </a:r>
          </a:p>
          <a:p>
            <a:pPr>
              <a:buNone/>
            </a:pPr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IN" sz="1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7400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</a:t>
            </a:r>
          </a:p>
          <a:p>
            <a:pPr>
              <a:buNone/>
            </a:pPr>
            <a:r>
              <a:rPr lang="en-IN" dirty="0" smtClean="0"/>
              <a:t>             </a:t>
            </a:r>
          </a:p>
          <a:p>
            <a:pPr>
              <a:buNone/>
            </a:pPr>
            <a:r>
              <a:rPr lang="en-IN" dirty="0" smtClean="0"/>
              <a:t>            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07904" y="4941168"/>
          <a:ext cx="6717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44  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3848" y="4941168"/>
            <a:ext cx="47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x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1638(say)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    Thank You.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Addresses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sz="2800" dirty="0" smtClean="0"/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Each Memory Location has an address ➔ each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variable has an address. 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How to get the address of a variable?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The Unary Operator ‘&amp;’ gives the address of a memory   objects i.e. variable or array  elements.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i.e. &amp;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variable name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Consider;  int i=15;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printf(“%d %u”,i,&amp;i);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‘&amp;i’ returns the address of i.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dirty="0" smtClean="0"/>
              <a:t>               </a:t>
            </a:r>
            <a:r>
              <a:rPr lang="en-US" dirty="0" smtClean="0"/>
              <a:t>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Pointer is a variable that contains the address of a variable.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Pointer is a group of cells(depending upon the data type) in the memory that can hold an address.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OR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Pointers contain memory addresses as their values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Like ordinary variables, pointer variable must be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declared before they are used.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Declaration form</a:t>
            </a: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  datatype *pointer_variable;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e.g.: int *a,c=12,b;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a=&amp;c 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b=*a;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* tells the compiler that this is pointer variable.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Unary Operator ‘&amp;’ gives the address of an object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 is said to “point to c”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 iptr is a pointer variable; Then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 *iptr;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-&gt;iptr is pointer variable of integer data type, it will store the memory address of int data type.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float *iptr;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-&gt;iptr is pointer variable of float data type, it will store memory address of float data type.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 *iptr;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-&gt;iptr is pointer variable of character data type, it will store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memory address of character data type.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Like ordinary variables, pointer variables can also be used as a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part of expression.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following rules are applied when we perform arithmetic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operations on pointer variables.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Address + Number= Address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Address - Number= Address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Address++ = Address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Address-- = Address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++Address = Address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--Address = Address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we will add or subtract a number from an address result will also be an address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ip points to the integer x,then *ip can occur in any context where x could; so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*ip=*ip+10; /*Increments ip by 10*/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unary operator * and &amp; bind more tightly than arithmetic operators; so if y is an integer: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y=*ip+1;/*Adds 1 to whatever ip points at and assign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the result to y*/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++*ip and (*ip)++ are different because unary operators like * and ++ associate right to left and the parentheses are necessary for the expected  computation.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Array is the collection of similar data type.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of the array holds the address of the first element of that array.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 can make a conclusion that the name of an array is actually a pointer. So, any operations that can be achieved with array subscripting can be done with pointers.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us discuss with the help of an example in which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1)int a[10];     -integer array with 10 elements and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2)int *pa;        -pointer to an integer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1247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                             Pointers </vt:lpstr>
      <vt:lpstr>Variable?</vt:lpstr>
      <vt:lpstr>Memory Addresses</vt:lpstr>
      <vt:lpstr>Pointer Variable ?</vt:lpstr>
      <vt:lpstr>Pointer Expression</vt:lpstr>
      <vt:lpstr>Pointer Assignments</vt:lpstr>
      <vt:lpstr>Pointer Arithmetic</vt:lpstr>
      <vt:lpstr>Pointer Arithmetic</vt:lpstr>
      <vt:lpstr>Pointers and Arrays</vt:lpstr>
      <vt:lpstr>Slide 10</vt:lpstr>
      <vt:lpstr>Similarities and Dissimilarities</vt:lpstr>
      <vt:lpstr>Pointer Arrays; Pointers to Pointers</vt:lpstr>
      <vt:lpstr>Slide 13</vt:lpstr>
      <vt:lpstr>Pointer Vs Multi-dimensional Array</vt:lpstr>
      <vt:lpstr>Contd…</vt:lpstr>
      <vt:lpstr>Pointers to Functions</vt:lpstr>
      <vt:lpstr>Uses of Pointers to Functions</vt:lpstr>
      <vt:lpstr>Why Pointers?</vt:lpstr>
      <vt:lpstr>References:</vt:lpstr>
      <vt:lpstr>                   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iohoihohjojhoijjojjojojojoj</dc:title>
  <dc:creator>Sujesh Pachiriyan</dc:creator>
  <cp:lastModifiedBy>Sujesh Pachiriyan</cp:lastModifiedBy>
  <cp:revision>100</cp:revision>
  <dcterms:created xsi:type="dcterms:W3CDTF">2012-10-07T05:49:17Z</dcterms:created>
  <dcterms:modified xsi:type="dcterms:W3CDTF">2012-10-08T04:02:19Z</dcterms:modified>
</cp:coreProperties>
</file>