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urabhmrau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" y="1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057400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43940"/>
              </p:ext>
            </p:extLst>
          </p:nvPr>
        </p:nvGraphicFramePr>
        <p:xfrm>
          <a:off x="9220200" y="1318404"/>
          <a:ext cx="2962275" cy="447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Array,Loops,LINQ</a:t>
                      </a: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 Boot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Boot, Spring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Rest-Ful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Spring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PostgreSQL, MongoDB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1150" dirty="0">
                          <a:latin typeface="Carlito"/>
                          <a:cs typeface="Carlito"/>
                        </a:rPr>
                        <a:t>React JS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60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Post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Man,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200" spc="-15" dirty="0" err="1">
                          <a:latin typeface="Carlito"/>
                          <a:cs typeface="Carlito"/>
                        </a:rPr>
                        <a:t>Pg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 Admin 4, SQL shell, git Bash.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891021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Notes Application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4253681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lang="en-IN" sz="1150" spc="20" dirty="0">
                <a:latin typeface="Verdana"/>
                <a:cs typeface="Verdana"/>
              </a:rPr>
              <a:t>Developed Single page web application using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729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html,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CSS,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r>
              <a:rPr sz="1400" dirty="0">
                <a:latin typeface="Arial"/>
                <a:cs typeface="Arial"/>
              </a:rPr>
              <a:t>, React.</a:t>
            </a:r>
            <a:r>
              <a:rPr lang="en-IN" sz="1400" dirty="0">
                <a:latin typeface="Arial"/>
                <a:cs typeface="Arial"/>
              </a:rPr>
              <a:t>,MongoDB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 PostgreSQL, </a:t>
            </a:r>
            <a:r>
              <a:rPr sz="1400" dirty="0">
                <a:latin typeface="Verdana"/>
                <a:cs typeface="Verdana"/>
              </a:rPr>
              <a:t>Entity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Rest-Full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lang="en-IN" sz="1400" spc="-15" dirty="0">
                <a:latin typeface="Verdana"/>
                <a:cs typeface="Verdana"/>
              </a:rPr>
              <a:t>Java </a:t>
            </a:r>
            <a:r>
              <a:rPr sz="1400" spc="-15" dirty="0">
                <a:latin typeface="Verdana"/>
                <a:cs typeface="Verdana"/>
              </a:rPr>
              <a:t>Script,</a:t>
            </a:r>
            <a:r>
              <a:rPr lang="en-IN" sz="1400" spc="-15" dirty="0">
                <a:latin typeface="Verdana"/>
                <a:cs typeface="Verdana"/>
              </a:rPr>
              <a:t> ReactJS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Raut Saurabh </a:t>
            </a:r>
            <a:r>
              <a:rPr lang="en-IN" spc="-15" dirty="0" err="1"/>
              <a:t>Maluba</a:t>
            </a:r>
            <a:r>
              <a:rPr lang="en-IN" spc="-15" dirty="0"/>
              <a:t> 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066800"/>
            <a:ext cx="3395219" cy="10701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Mumbai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lang="en-IN"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2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SAURABH.RAUT@CAPGEMINI.COM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9850115782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endParaRPr lang="en-IN" sz="1000" spc="10" dirty="0"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IN" sz="1000" spc="10" dirty="0">
                <a:latin typeface="Verdana"/>
                <a:cs typeface="Verdana"/>
              </a:rPr>
              <a:t>Computer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DAFD15-2F90-4356-B4E2-389DB7B48C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333096"/>
            <a:ext cx="1441927" cy="1764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88FF6-9BC7-40C3-991D-CDD763E18795}"/>
              </a:ext>
            </a:extLst>
          </p:cNvPr>
          <p:cNvSpPr txBox="1"/>
          <p:nvPr/>
        </p:nvSpPr>
        <p:spPr>
          <a:xfrm rot="10800000" flipV="1">
            <a:off x="4724400" y="3317557"/>
            <a:ext cx="36657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AWS CLOUD PRACTITIONAR CERTIFICATE</a:t>
            </a:r>
          </a:p>
          <a:p>
            <a:r>
              <a:rPr lang="en-IN" sz="1400" b="0" i="0" u="none" strike="noStrike" baseline="0" dirty="0">
                <a:solidFill>
                  <a:srgbClr val="333333"/>
                </a:solidFill>
                <a:latin typeface="Enriqueta-Regular"/>
              </a:rPr>
              <a:t>Agile Software Development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D4BB3-E4F9-4F26-B3F9-6F7911D65B26}"/>
              </a:ext>
            </a:extLst>
          </p:cNvPr>
          <p:cNvSpPr txBox="1"/>
          <p:nvPr/>
        </p:nvSpPr>
        <p:spPr>
          <a:xfrm>
            <a:off x="4724400" y="2971800"/>
            <a:ext cx="382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Certifications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286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Carlito</vt:lpstr>
      <vt:lpstr>Enriqueta-Regular</vt:lpstr>
      <vt:lpstr>Verdana</vt:lpstr>
      <vt:lpstr>Office Theme</vt:lpstr>
      <vt:lpstr>Raut Saurabh Maluba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Raut, Saurabh</cp:lastModifiedBy>
  <cp:revision>16</cp:revision>
  <dcterms:created xsi:type="dcterms:W3CDTF">2022-06-20T12:42:38Z</dcterms:created>
  <dcterms:modified xsi:type="dcterms:W3CDTF">2022-11-03T13:36:08Z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