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4" r:id="rId14"/>
    <p:sldId id="281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/>
    <p:restoredTop sz="94663"/>
  </p:normalViewPr>
  <p:slideViewPr>
    <p:cSldViewPr snapToGrid="0">
      <p:cViewPr varScale="1">
        <p:scale>
          <a:sx n="97" d="100"/>
          <a:sy n="97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2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2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2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2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6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53" r:id="rId7"/>
    <p:sldLayoutId id="2147483749" r:id="rId8"/>
    <p:sldLayoutId id="2147483750" r:id="rId9"/>
    <p:sldLayoutId id="2147483751" r:id="rId10"/>
    <p:sldLayoutId id="2147483752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49191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r>
              <a:rPr lang="en-ES" dirty="0">
                <a:solidFill>
                  <a:srgbClr val="FFFFFF"/>
                </a:solidFill>
                <a:latin typeface="Montserrat SemiBold" pitchFamily="2" charset="77"/>
              </a:rPr>
              <a:t>WEBGL C</a:t>
            </a:r>
            <a:r>
              <a:rPr lang="en-GB" dirty="0">
                <a:solidFill>
                  <a:srgbClr val="FFFFFF"/>
                </a:solidFill>
                <a:latin typeface="Montserrat SemiBold" pitchFamily="2" charset="77"/>
              </a:rPr>
              <a:t>L</a:t>
            </a:r>
            <a:r>
              <a:rPr lang="en-ES" dirty="0">
                <a:solidFill>
                  <a:srgbClr val="FFFFFF"/>
                </a:solidFill>
                <a:latin typeface="Montserrat SemiBold" pitchFamily="2" charset="77"/>
              </a:rPr>
              <a:t>OTH SIMULATION</a:t>
            </a:r>
            <a:br>
              <a:rPr lang="en-ES" dirty="0">
                <a:solidFill>
                  <a:srgbClr val="FFFFFF"/>
                </a:solidFill>
                <a:latin typeface="Montserrat SemiBold" pitchFamily="2" charset="77"/>
              </a:rPr>
            </a:br>
            <a:r>
              <a:rPr lang="en-ES" dirty="0">
                <a:solidFill>
                  <a:srgbClr val="FFFFFF"/>
                </a:solidFill>
                <a:latin typeface="Montserrat SemiBold" pitchFamily="2" charset="77"/>
              </a:rPr>
              <a:t> </a:t>
            </a:r>
            <a: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  <a:t>INTERACTIVE GRAPHICS PROJECT</a:t>
            </a:r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  <a:t>SAURABH NAGARKAR - 2161238</a:t>
            </a:r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pic>
        <p:nvPicPr>
          <p:cNvPr id="19" name="Picture 1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071D42E-24AD-6E8D-FC3A-7EC2A322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34" y="4517493"/>
            <a:ext cx="5214730" cy="21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75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E8442E-A96C-CF43-6472-9918BCC550D7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Main Animation Loop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D06096-987D-D5CB-067F-659E384291D7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249793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Animation Loop Functions:</a:t>
            </a:r>
            <a:endParaRPr lang="en-GB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The animation loop continuously updates the simulation, recalculating physics for each point, resolving constraints, and redrawing the cloth.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5346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413D8A-8A11-A512-205F-5A3BDD06878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Challenges faced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2521CC-8F30-0A21-CF56-73EAA7C920E2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81291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Performance Issues: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Initial challenges included maintaining smooth performance with many interacting elements.</a:t>
            </a:r>
          </a:p>
        </p:txBody>
      </p:sp>
    </p:spTree>
    <p:extLst>
      <p:ext uri="{BB962C8B-B14F-4D97-AF65-F5344CB8AC3E}">
        <p14:creationId xmlns:p14="http://schemas.microsoft.com/office/powerpoint/2010/main" val="66031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A1367-9C9A-8474-C40E-29121C2F7660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Conclusion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C2C96D-6728-9A67-CD98-B4EC19CCA308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63715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Summary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This simulation illustrates the practical application of how a cloth can be simulated using WebGL, which can help in enhancing the realism of digital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954861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A1367-9C9A-8474-C40E-29121C2F7660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Conclusion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C2C96D-6728-9A67-CD98-B4EC19CCA308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63715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Future 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Future enhancements could include more complex physics effects, such as wind, and introducing cloth textures and material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761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E9B03B-B2C8-3303-D738-48947D339457}"/>
              </a:ext>
            </a:extLst>
          </p:cNvPr>
          <p:cNvSpPr txBox="1">
            <a:spLocks/>
          </p:cNvSpPr>
          <p:nvPr/>
        </p:nvSpPr>
        <p:spPr>
          <a:xfrm>
            <a:off x="337930" y="3097609"/>
            <a:ext cx="768503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Demonstration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91194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E9B03B-B2C8-3303-D738-48947D339457}"/>
              </a:ext>
            </a:extLst>
          </p:cNvPr>
          <p:cNvSpPr txBox="1">
            <a:spLocks/>
          </p:cNvSpPr>
          <p:nvPr/>
        </p:nvSpPr>
        <p:spPr>
          <a:xfrm>
            <a:off x="337930" y="3097609"/>
            <a:ext cx="768503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Thank You…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15001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54F0E0-42EA-066F-4BE9-AF2CFE6C5419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900" b="1" dirty="0"/>
              <a:t>Applications of such simulation</a:t>
            </a:r>
            <a:endParaRPr lang="en-ES" sz="49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9E4C07-74E1-AFA2-F225-A15D23FF43CB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071018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ES" dirty="0"/>
              <a:t>Game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ES" dirty="0"/>
              <a:t>Animations in interactive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ES" dirty="0"/>
              <a:t>Movies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</a:t>
            </a:r>
            <a:r>
              <a:rPr lang="en-ES" dirty="0"/>
              <a:t>irtual reality</a:t>
            </a:r>
          </a:p>
        </p:txBody>
      </p:sp>
    </p:spTree>
    <p:extLst>
      <p:ext uri="{BB962C8B-B14F-4D97-AF65-F5344CB8AC3E}">
        <p14:creationId xmlns:p14="http://schemas.microsoft.com/office/powerpoint/2010/main" val="3937099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).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19A368-361E-58DA-C58C-335A248078F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08336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900" b="1" dirty="0"/>
              <a:t>Key Features of the Simulation</a:t>
            </a:r>
            <a:endParaRPr lang="en-ES" sz="49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E4415B-62C0-657C-98BC-92328DB9FD96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058154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Interactive manipulation (dragging, cutting).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Real-time physics effects (gravity, elasticity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ES" sz="3600" dirty="0"/>
          </a:p>
        </p:txBody>
      </p:sp>
    </p:spTree>
    <p:extLst>
      <p:ext uri="{BB962C8B-B14F-4D97-AF65-F5344CB8AC3E}">
        <p14:creationId xmlns:p14="http://schemas.microsoft.com/office/powerpoint/2010/main" val="142751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EA9A1E-DDBC-B4A4-91A3-F5D7185D12A6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0694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900" b="1" dirty="0"/>
              <a:t>Technology Stack</a:t>
            </a:r>
            <a:endParaRPr lang="en-ES" sz="49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436A1-0B7A-6540-A9F4-5F9DF1ABCC8D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0833652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Languages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HTML5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CSS3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APIs and Libraries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Canvas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WebGL for advanced graphics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190940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9E55E4-EC7C-BCF1-3059-FACD67760925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Simulation Overview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799BB-374A-CFAC-6E6B-DBFFF50E858B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63715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Concept of Mass-Spring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The simulation models a cloth as a network of interconnected points (masses) and springs. The springs enforce constraints between points to simulate the fabric's flexibility and tearability under stress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70577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00834A-6AD1-984E-0A3B-A98C87D45C19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118129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Code Walkthrough - Setup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C2E2C7-1190-5D5F-0291-26CD9691C8F7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325993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Setting up the Environment</a:t>
            </a:r>
            <a:endParaRPr lang="en-GB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b="1" dirty="0"/>
              <a:t>Canvas Setup:</a:t>
            </a:r>
            <a:endParaRPr lang="en-GB" sz="28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First, we initialize the canvas element, setting its dimensions and retrieving the 2D rendering context.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b="1" dirty="0"/>
              <a:t>Global Variables:</a:t>
            </a:r>
            <a:endParaRPr lang="en-GB" sz="28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Variables such as gravity, spacing, and tear distance are set up to define the physics environment of the simulation.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75219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BD234E-4F93-122B-B785-15BEF39D9449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Code Walkthrough - Setup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1317D5-AB4D-9411-3225-BD82E2874967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18993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Animation Frame </a:t>
            </a:r>
            <a:r>
              <a:rPr lang="en-GB" b="1" dirty="0" err="1"/>
              <a:t>Polyfill</a:t>
            </a:r>
            <a:endParaRPr lang="en-GB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This function provides a unified way to request animation frames across different browsers.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It attempts to use the standard </a:t>
            </a:r>
            <a:r>
              <a:rPr lang="en-GB" sz="2400" dirty="0" err="1"/>
              <a:t>requestAnimationFrame</a:t>
            </a:r>
            <a:r>
              <a:rPr lang="en-GB" sz="2400" dirty="0"/>
              <a:t> from different browser prefixes.</a:t>
            </a:r>
          </a:p>
        </p:txBody>
      </p:sp>
    </p:spTree>
    <p:extLst>
      <p:ext uri="{BB962C8B-B14F-4D97-AF65-F5344CB8AC3E}">
        <p14:creationId xmlns:p14="http://schemas.microsoft.com/office/powerpoint/2010/main" val="2868112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C47E70-43F8-7C3F-7049-128517406D69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1092641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Code Walkthrough - Core Classes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15176E-1962-8ED9-610B-5F99008E64FB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118993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Point Class: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Each point has properties for position, velocity, and a list of constraints. It handles movement based on physics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Constraint Class: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Each constraint maintains a defined distance between two points, allowing for elasticity and breaking the link when overstretched.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Cloth Class: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Manages the entire cloth, initializing points in a grid and updating each frame based on interactions and physics.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5751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F5A60C-D106-7645-23A8-8B906135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B3573-626B-DC80-EF5C-D889AA8A4728}"/>
              </a:ext>
            </a:extLst>
          </p:cNvPr>
          <p:cNvSpPr/>
          <p:nvPr/>
        </p:nvSpPr>
        <p:spPr>
          <a:xfrm>
            <a:off x="0" y="-1436"/>
            <a:ext cx="12192000" cy="6859436"/>
          </a:xfrm>
          <a:prstGeom prst="rect">
            <a:avLst/>
          </a:prstGeom>
          <a:solidFill>
            <a:schemeClr val="bg1">
              <a:alpha val="7813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5846-CEEE-F34C-CA4E-FB14243B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02" y="1981691"/>
            <a:ext cx="11249793" cy="2622118"/>
          </a:xfrm>
        </p:spPr>
        <p:txBody>
          <a:bodyPr>
            <a:normAutofit/>
          </a:bodyPr>
          <a:lstStyle/>
          <a:p>
            <a:pPr algn="ctr"/>
            <a:br>
              <a:rPr lang="en-ES" sz="2700" dirty="0">
                <a:solidFill>
                  <a:srgbClr val="FFFFFF"/>
                </a:solidFill>
                <a:latin typeface="Montserrat SemiBold" pitchFamily="2" charset="77"/>
              </a:rPr>
            </a:br>
            <a:endParaRPr lang="en-ES" sz="2700" dirty="0">
              <a:solidFill>
                <a:srgbClr val="FFFFFF"/>
              </a:solidFill>
              <a:latin typeface="Montserrat SemiBold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C02841-2A92-A1F8-40EE-7D768FCDE1A1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Interaction Mechanics</a:t>
            </a:r>
            <a:endParaRPr lang="en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205D-32E1-E4D6-9F49-0B862F05A0FB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11325993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Handling Mouse Events: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Mouse events are captured to allow users to interact with the cloth by dragging and cutting. These events directly manipulate the points and constraints within the canvas.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7230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418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Nova</vt:lpstr>
      <vt:lpstr>Montserrat SemiBold</vt:lpstr>
      <vt:lpstr>TropicVTI</vt:lpstr>
      <vt:lpstr>WEBGL CLOTH SIMULATION  INTERACTIVE GRAPHICS PROJECT SAURABH NAGARKAR - 2161238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Bharat Nagarkar</dc:creator>
  <cp:lastModifiedBy>Saurabh Bharat Nagarkar</cp:lastModifiedBy>
  <cp:revision>1</cp:revision>
  <dcterms:created xsi:type="dcterms:W3CDTF">2024-06-27T22:34:36Z</dcterms:created>
  <dcterms:modified xsi:type="dcterms:W3CDTF">2024-06-27T23:48:06Z</dcterms:modified>
</cp:coreProperties>
</file>